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795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DD6D-65BA-449D-B72B-74A5A3E2D8D5}" type="datetimeFigureOut">
              <a:rPr lang="de-CH" smtClean="0"/>
              <a:t>14.11.2016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FA98-DBE9-4A7B-8A9F-A81FCD562F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2130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DD6D-65BA-449D-B72B-74A5A3E2D8D5}" type="datetimeFigureOut">
              <a:rPr lang="de-CH" smtClean="0"/>
              <a:t>14.11.2016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FA98-DBE9-4A7B-8A9F-A81FCD562F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6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DD6D-65BA-449D-B72B-74A5A3E2D8D5}" type="datetimeFigureOut">
              <a:rPr lang="de-CH" smtClean="0"/>
              <a:t>14.11.2016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FA98-DBE9-4A7B-8A9F-A81FCD562F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93994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DD6D-65BA-449D-B72B-74A5A3E2D8D5}" type="datetimeFigureOut">
              <a:rPr lang="de-CH" smtClean="0"/>
              <a:t>14.11.2016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FA98-DBE9-4A7B-8A9F-A81FCD562F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0804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DD6D-65BA-449D-B72B-74A5A3E2D8D5}" type="datetimeFigureOut">
              <a:rPr lang="de-CH" smtClean="0"/>
              <a:t>14.11.2016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FA98-DBE9-4A7B-8A9F-A81FCD562F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8865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DD6D-65BA-449D-B72B-74A5A3E2D8D5}" type="datetimeFigureOut">
              <a:rPr lang="de-CH" smtClean="0"/>
              <a:t>14.11.2016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FA98-DBE9-4A7B-8A9F-A81FCD562F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566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DD6D-65BA-449D-B72B-74A5A3E2D8D5}" type="datetimeFigureOut">
              <a:rPr lang="de-CH" smtClean="0"/>
              <a:t>14.11.2016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FA98-DBE9-4A7B-8A9F-A81FCD562F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0626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DD6D-65BA-449D-B72B-74A5A3E2D8D5}" type="datetimeFigureOut">
              <a:rPr lang="de-CH" smtClean="0"/>
              <a:t>14.11.2016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FA98-DBE9-4A7B-8A9F-A81FCD562F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32653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DD6D-65BA-449D-B72B-74A5A3E2D8D5}" type="datetimeFigureOut">
              <a:rPr lang="de-CH" smtClean="0"/>
              <a:t>14.11.2016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FA98-DBE9-4A7B-8A9F-A81FCD562F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3216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DD6D-65BA-449D-B72B-74A5A3E2D8D5}" type="datetimeFigureOut">
              <a:rPr lang="de-CH" smtClean="0"/>
              <a:t>14.11.2016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FA98-DBE9-4A7B-8A9F-A81FCD562F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09821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CDD6D-65BA-449D-B72B-74A5A3E2D8D5}" type="datetimeFigureOut">
              <a:rPr lang="de-CH" smtClean="0"/>
              <a:t>14.11.2016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7FA98-DBE9-4A7B-8A9F-A81FCD562F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352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CDD6D-65BA-449D-B72B-74A5A3E2D8D5}" type="datetimeFigureOut">
              <a:rPr lang="de-CH" smtClean="0"/>
              <a:t>14.11.2016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7FA98-DBE9-4A7B-8A9F-A81FCD562F3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11945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ieren 9"/>
          <p:cNvGrpSpPr/>
          <p:nvPr/>
        </p:nvGrpSpPr>
        <p:grpSpPr>
          <a:xfrm>
            <a:off x="2955391" y="4545124"/>
            <a:ext cx="1440160" cy="2016224"/>
            <a:chOff x="1115616" y="1052736"/>
            <a:chExt cx="1440160" cy="2016224"/>
          </a:xfrm>
        </p:grpSpPr>
        <p:sp>
          <p:nvSpPr>
            <p:cNvPr id="11" name="Fensterinhalt vertikal verschieben 10"/>
            <p:cNvSpPr/>
            <p:nvPr/>
          </p:nvSpPr>
          <p:spPr>
            <a:xfrm>
              <a:off x="1115616" y="1052736"/>
              <a:ext cx="1440160" cy="2016224"/>
            </a:xfrm>
            <a:prstGeom prst="verticalScroll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2" name="Freihandform 11"/>
            <p:cNvSpPr/>
            <p:nvPr/>
          </p:nvSpPr>
          <p:spPr>
            <a:xfrm>
              <a:off x="1504335" y="1415493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3" name="Freihandform 12"/>
            <p:cNvSpPr/>
            <p:nvPr/>
          </p:nvSpPr>
          <p:spPr>
            <a:xfrm>
              <a:off x="1511231" y="1556792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4" name="Freihandform 13"/>
            <p:cNvSpPr/>
            <p:nvPr/>
          </p:nvSpPr>
          <p:spPr>
            <a:xfrm>
              <a:off x="1511231" y="1681316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grpSp>
        <p:nvGrpSpPr>
          <p:cNvPr id="15" name="Gruppieren 14"/>
          <p:cNvGrpSpPr/>
          <p:nvPr/>
        </p:nvGrpSpPr>
        <p:grpSpPr>
          <a:xfrm>
            <a:off x="2987824" y="276673"/>
            <a:ext cx="1440160" cy="2016224"/>
            <a:chOff x="1115616" y="1052736"/>
            <a:chExt cx="1440160" cy="2016224"/>
          </a:xfrm>
        </p:grpSpPr>
        <p:sp>
          <p:nvSpPr>
            <p:cNvPr id="16" name="Fensterinhalt vertikal verschieben 15"/>
            <p:cNvSpPr/>
            <p:nvPr/>
          </p:nvSpPr>
          <p:spPr>
            <a:xfrm>
              <a:off x="1115616" y="1052736"/>
              <a:ext cx="1440160" cy="2016224"/>
            </a:xfrm>
            <a:prstGeom prst="verticalScroll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7" name="Freihandform 16"/>
            <p:cNvSpPr/>
            <p:nvPr/>
          </p:nvSpPr>
          <p:spPr>
            <a:xfrm>
              <a:off x="1504335" y="1415493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8" name="Freihandform 17"/>
            <p:cNvSpPr/>
            <p:nvPr/>
          </p:nvSpPr>
          <p:spPr>
            <a:xfrm>
              <a:off x="1511231" y="1556792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9" name="Freihandform 18"/>
            <p:cNvSpPr/>
            <p:nvPr/>
          </p:nvSpPr>
          <p:spPr>
            <a:xfrm>
              <a:off x="1511231" y="1681316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grpSp>
        <p:nvGrpSpPr>
          <p:cNvPr id="20" name="Gruppieren 19"/>
          <p:cNvGrpSpPr/>
          <p:nvPr/>
        </p:nvGrpSpPr>
        <p:grpSpPr>
          <a:xfrm>
            <a:off x="4716016" y="242647"/>
            <a:ext cx="1440160" cy="2016224"/>
            <a:chOff x="1115616" y="1052736"/>
            <a:chExt cx="1440160" cy="2016224"/>
          </a:xfrm>
        </p:grpSpPr>
        <p:sp>
          <p:nvSpPr>
            <p:cNvPr id="21" name="Fensterinhalt vertikal verschieben 20"/>
            <p:cNvSpPr/>
            <p:nvPr/>
          </p:nvSpPr>
          <p:spPr>
            <a:xfrm>
              <a:off x="1115616" y="1052736"/>
              <a:ext cx="1440160" cy="2016224"/>
            </a:xfrm>
            <a:prstGeom prst="verticalScroll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22" name="Freihandform 21"/>
            <p:cNvSpPr/>
            <p:nvPr/>
          </p:nvSpPr>
          <p:spPr>
            <a:xfrm>
              <a:off x="1504335" y="1415493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23" name="Freihandform 22"/>
            <p:cNvSpPr/>
            <p:nvPr/>
          </p:nvSpPr>
          <p:spPr>
            <a:xfrm>
              <a:off x="1511231" y="1556792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24" name="Freihandform 23"/>
            <p:cNvSpPr/>
            <p:nvPr/>
          </p:nvSpPr>
          <p:spPr>
            <a:xfrm>
              <a:off x="1511231" y="1681316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grpSp>
        <p:nvGrpSpPr>
          <p:cNvPr id="25" name="Gruppieren 24"/>
          <p:cNvGrpSpPr/>
          <p:nvPr/>
        </p:nvGrpSpPr>
        <p:grpSpPr>
          <a:xfrm>
            <a:off x="6422563" y="1556793"/>
            <a:ext cx="1440160" cy="2016224"/>
            <a:chOff x="1115616" y="1052736"/>
            <a:chExt cx="1440160" cy="2016224"/>
          </a:xfrm>
        </p:grpSpPr>
        <p:sp>
          <p:nvSpPr>
            <p:cNvPr id="26" name="Fensterinhalt vertikal verschieben 25"/>
            <p:cNvSpPr/>
            <p:nvPr/>
          </p:nvSpPr>
          <p:spPr>
            <a:xfrm>
              <a:off x="1115616" y="1052736"/>
              <a:ext cx="1440160" cy="2016224"/>
            </a:xfrm>
            <a:prstGeom prst="verticalScroll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27" name="Freihandform 26"/>
            <p:cNvSpPr/>
            <p:nvPr/>
          </p:nvSpPr>
          <p:spPr>
            <a:xfrm>
              <a:off x="1504335" y="1415493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28" name="Freihandform 27"/>
            <p:cNvSpPr/>
            <p:nvPr/>
          </p:nvSpPr>
          <p:spPr>
            <a:xfrm>
              <a:off x="1511231" y="1556792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29" name="Freihandform 28"/>
            <p:cNvSpPr/>
            <p:nvPr/>
          </p:nvSpPr>
          <p:spPr>
            <a:xfrm>
              <a:off x="1511231" y="1681316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grpSp>
        <p:nvGrpSpPr>
          <p:cNvPr id="30" name="Gruppieren 29"/>
          <p:cNvGrpSpPr/>
          <p:nvPr/>
        </p:nvGrpSpPr>
        <p:grpSpPr>
          <a:xfrm>
            <a:off x="4709120" y="4538608"/>
            <a:ext cx="1440160" cy="2016224"/>
            <a:chOff x="1115616" y="1052736"/>
            <a:chExt cx="1440160" cy="2016224"/>
          </a:xfrm>
        </p:grpSpPr>
        <p:sp>
          <p:nvSpPr>
            <p:cNvPr id="31" name="Fensterinhalt vertikal verschieben 30"/>
            <p:cNvSpPr/>
            <p:nvPr/>
          </p:nvSpPr>
          <p:spPr>
            <a:xfrm>
              <a:off x="1115616" y="1052736"/>
              <a:ext cx="1440160" cy="2016224"/>
            </a:xfrm>
            <a:prstGeom prst="verticalScroll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32" name="Freihandform 31"/>
            <p:cNvSpPr/>
            <p:nvPr/>
          </p:nvSpPr>
          <p:spPr>
            <a:xfrm>
              <a:off x="1504335" y="1415493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33" name="Freihandform 32"/>
            <p:cNvSpPr/>
            <p:nvPr/>
          </p:nvSpPr>
          <p:spPr>
            <a:xfrm>
              <a:off x="1511231" y="1556792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34" name="Freihandform 33"/>
            <p:cNvSpPr/>
            <p:nvPr/>
          </p:nvSpPr>
          <p:spPr>
            <a:xfrm>
              <a:off x="1511231" y="1681316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1115616" y="2060848"/>
            <a:ext cx="1440160" cy="2016224"/>
            <a:chOff x="1115616" y="2060848"/>
            <a:chExt cx="1440160" cy="2016224"/>
          </a:xfrm>
        </p:grpSpPr>
        <p:sp>
          <p:nvSpPr>
            <p:cNvPr id="5" name="Fensterinhalt vertikal verschieben 4"/>
            <p:cNvSpPr/>
            <p:nvPr/>
          </p:nvSpPr>
          <p:spPr>
            <a:xfrm>
              <a:off x="1115616" y="2060848"/>
              <a:ext cx="1440160" cy="2016224"/>
            </a:xfrm>
            <a:prstGeom prst="verticalScroll">
              <a:avLst/>
            </a:prstGeom>
            <a:ln>
              <a:solidFill>
                <a:schemeClr val="tx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grpSp>
          <p:nvGrpSpPr>
            <p:cNvPr id="36" name="Gruppieren 35"/>
            <p:cNvGrpSpPr/>
            <p:nvPr/>
          </p:nvGrpSpPr>
          <p:grpSpPr>
            <a:xfrm>
              <a:off x="1507783" y="2532597"/>
              <a:ext cx="655826" cy="369414"/>
              <a:chOff x="1504335" y="2423605"/>
              <a:chExt cx="655826" cy="369414"/>
            </a:xfrm>
          </p:grpSpPr>
          <p:sp>
            <p:nvSpPr>
              <p:cNvPr id="37" name="Freihandform 36"/>
              <p:cNvSpPr/>
              <p:nvPr/>
            </p:nvSpPr>
            <p:spPr>
              <a:xfrm>
                <a:off x="1504335" y="2423605"/>
                <a:ext cx="648930" cy="103591"/>
              </a:xfrm>
              <a:custGeom>
                <a:avLst/>
                <a:gdLst>
                  <a:gd name="connsiteX0" fmla="*/ 0 w 648930"/>
                  <a:gd name="connsiteY0" fmla="*/ 59346 h 103591"/>
                  <a:gd name="connsiteX1" fmla="*/ 73742 w 648930"/>
                  <a:gd name="connsiteY1" fmla="*/ 74094 h 103591"/>
                  <a:gd name="connsiteX2" fmla="*/ 162233 w 648930"/>
                  <a:gd name="connsiteY2" fmla="*/ 103591 h 103591"/>
                  <a:gd name="connsiteX3" fmla="*/ 280220 w 648930"/>
                  <a:gd name="connsiteY3" fmla="*/ 59346 h 103591"/>
                  <a:gd name="connsiteX4" fmla="*/ 368710 w 648930"/>
                  <a:gd name="connsiteY4" fmla="*/ 29849 h 103591"/>
                  <a:gd name="connsiteX5" fmla="*/ 412955 w 648930"/>
                  <a:gd name="connsiteY5" fmla="*/ 352 h 103591"/>
                  <a:gd name="connsiteX6" fmla="*/ 442452 w 648930"/>
                  <a:gd name="connsiteY6" fmla="*/ 44597 h 103591"/>
                  <a:gd name="connsiteX7" fmla="*/ 648930 w 648930"/>
                  <a:gd name="connsiteY7" fmla="*/ 74094 h 103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48930" h="103591">
                    <a:moveTo>
                      <a:pt x="0" y="59346"/>
                    </a:moveTo>
                    <a:cubicBezTo>
                      <a:pt x="24581" y="64262"/>
                      <a:pt x="49558" y="67498"/>
                      <a:pt x="73742" y="74094"/>
                    </a:cubicBezTo>
                    <a:cubicBezTo>
                      <a:pt x="103739" y="82275"/>
                      <a:pt x="162233" y="103591"/>
                      <a:pt x="162233" y="103591"/>
                    </a:cubicBezTo>
                    <a:cubicBezTo>
                      <a:pt x="337055" y="68625"/>
                      <a:pt x="155934" y="114584"/>
                      <a:pt x="280220" y="59346"/>
                    </a:cubicBezTo>
                    <a:cubicBezTo>
                      <a:pt x="308632" y="46718"/>
                      <a:pt x="368710" y="29849"/>
                      <a:pt x="368710" y="29849"/>
                    </a:cubicBezTo>
                    <a:cubicBezTo>
                      <a:pt x="383458" y="20017"/>
                      <a:pt x="395574" y="-3124"/>
                      <a:pt x="412955" y="352"/>
                    </a:cubicBezTo>
                    <a:cubicBezTo>
                      <a:pt x="430336" y="3828"/>
                      <a:pt x="427421" y="35203"/>
                      <a:pt x="442452" y="44597"/>
                    </a:cubicBezTo>
                    <a:cubicBezTo>
                      <a:pt x="509547" y="86531"/>
                      <a:pt x="574109" y="74094"/>
                      <a:pt x="648930" y="74094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CH"/>
              </a:p>
            </p:txBody>
          </p:sp>
          <p:sp>
            <p:nvSpPr>
              <p:cNvPr id="38" name="Freihandform 37"/>
              <p:cNvSpPr/>
              <p:nvPr/>
            </p:nvSpPr>
            <p:spPr>
              <a:xfrm>
                <a:off x="1511231" y="2564904"/>
                <a:ext cx="648930" cy="103591"/>
              </a:xfrm>
              <a:custGeom>
                <a:avLst/>
                <a:gdLst>
                  <a:gd name="connsiteX0" fmla="*/ 0 w 648930"/>
                  <a:gd name="connsiteY0" fmla="*/ 59346 h 103591"/>
                  <a:gd name="connsiteX1" fmla="*/ 73742 w 648930"/>
                  <a:gd name="connsiteY1" fmla="*/ 74094 h 103591"/>
                  <a:gd name="connsiteX2" fmla="*/ 162233 w 648930"/>
                  <a:gd name="connsiteY2" fmla="*/ 103591 h 103591"/>
                  <a:gd name="connsiteX3" fmla="*/ 280220 w 648930"/>
                  <a:gd name="connsiteY3" fmla="*/ 59346 h 103591"/>
                  <a:gd name="connsiteX4" fmla="*/ 368710 w 648930"/>
                  <a:gd name="connsiteY4" fmla="*/ 29849 h 103591"/>
                  <a:gd name="connsiteX5" fmla="*/ 412955 w 648930"/>
                  <a:gd name="connsiteY5" fmla="*/ 352 h 103591"/>
                  <a:gd name="connsiteX6" fmla="*/ 442452 w 648930"/>
                  <a:gd name="connsiteY6" fmla="*/ 44597 h 103591"/>
                  <a:gd name="connsiteX7" fmla="*/ 648930 w 648930"/>
                  <a:gd name="connsiteY7" fmla="*/ 74094 h 103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48930" h="103591">
                    <a:moveTo>
                      <a:pt x="0" y="59346"/>
                    </a:moveTo>
                    <a:cubicBezTo>
                      <a:pt x="24581" y="64262"/>
                      <a:pt x="49558" y="67498"/>
                      <a:pt x="73742" y="74094"/>
                    </a:cubicBezTo>
                    <a:cubicBezTo>
                      <a:pt x="103739" y="82275"/>
                      <a:pt x="162233" y="103591"/>
                      <a:pt x="162233" y="103591"/>
                    </a:cubicBezTo>
                    <a:cubicBezTo>
                      <a:pt x="337055" y="68625"/>
                      <a:pt x="155934" y="114584"/>
                      <a:pt x="280220" y="59346"/>
                    </a:cubicBezTo>
                    <a:cubicBezTo>
                      <a:pt x="308632" y="46718"/>
                      <a:pt x="368710" y="29849"/>
                      <a:pt x="368710" y="29849"/>
                    </a:cubicBezTo>
                    <a:cubicBezTo>
                      <a:pt x="383458" y="20017"/>
                      <a:pt x="395574" y="-3124"/>
                      <a:pt x="412955" y="352"/>
                    </a:cubicBezTo>
                    <a:cubicBezTo>
                      <a:pt x="430336" y="3828"/>
                      <a:pt x="427421" y="35203"/>
                      <a:pt x="442452" y="44597"/>
                    </a:cubicBezTo>
                    <a:cubicBezTo>
                      <a:pt x="509547" y="86531"/>
                      <a:pt x="574109" y="74094"/>
                      <a:pt x="648930" y="74094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CH"/>
              </a:p>
            </p:txBody>
          </p:sp>
          <p:sp>
            <p:nvSpPr>
              <p:cNvPr id="39" name="Freihandform 38"/>
              <p:cNvSpPr/>
              <p:nvPr/>
            </p:nvSpPr>
            <p:spPr>
              <a:xfrm>
                <a:off x="1511231" y="2689428"/>
                <a:ext cx="648930" cy="103591"/>
              </a:xfrm>
              <a:custGeom>
                <a:avLst/>
                <a:gdLst>
                  <a:gd name="connsiteX0" fmla="*/ 0 w 648930"/>
                  <a:gd name="connsiteY0" fmla="*/ 59346 h 103591"/>
                  <a:gd name="connsiteX1" fmla="*/ 73742 w 648930"/>
                  <a:gd name="connsiteY1" fmla="*/ 74094 h 103591"/>
                  <a:gd name="connsiteX2" fmla="*/ 162233 w 648930"/>
                  <a:gd name="connsiteY2" fmla="*/ 103591 h 103591"/>
                  <a:gd name="connsiteX3" fmla="*/ 280220 w 648930"/>
                  <a:gd name="connsiteY3" fmla="*/ 59346 h 103591"/>
                  <a:gd name="connsiteX4" fmla="*/ 368710 w 648930"/>
                  <a:gd name="connsiteY4" fmla="*/ 29849 h 103591"/>
                  <a:gd name="connsiteX5" fmla="*/ 412955 w 648930"/>
                  <a:gd name="connsiteY5" fmla="*/ 352 h 103591"/>
                  <a:gd name="connsiteX6" fmla="*/ 442452 w 648930"/>
                  <a:gd name="connsiteY6" fmla="*/ 44597 h 103591"/>
                  <a:gd name="connsiteX7" fmla="*/ 648930 w 648930"/>
                  <a:gd name="connsiteY7" fmla="*/ 74094 h 103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48930" h="103591">
                    <a:moveTo>
                      <a:pt x="0" y="59346"/>
                    </a:moveTo>
                    <a:cubicBezTo>
                      <a:pt x="24581" y="64262"/>
                      <a:pt x="49558" y="67498"/>
                      <a:pt x="73742" y="74094"/>
                    </a:cubicBezTo>
                    <a:cubicBezTo>
                      <a:pt x="103739" y="82275"/>
                      <a:pt x="162233" y="103591"/>
                      <a:pt x="162233" y="103591"/>
                    </a:cubicBezTo>
                    <a:cubicBezTo>
                      <a:pt x="337055" y="68625"/>
                      <a:pt x="155934" y="114584"/>
                      <a:pt x="280220" y="59346"/>
                    </a:cubicBezTo>
                    <a:cubicBezTo>
                      <a:pt x="308632" y="46718"/>
                      <a:pt x="368710" y="29849"/>
                      <a:pt x="368710" y="29849"/>
                    </a:cubicBezTo>
                    <a:cubicBezTo>
                      <a:pt x="383458" y="20017"/>
                      <a:pt x="395574" y="-3124"/>
                      <a:pt x="412955" y="352"/>
                    </a:cubicBezTo>
                    <a:cubicBezTo>
                      <a:pt x="430336" y="3828"/>
                      <a:pt x="427421" y="35203"/>
                      <a:pt x="442452" y="44597"/>
                    </a:cubicBezTo>
                    <a:cubicBezTo>
                      <a:pt x="509547" y="86531"/>
                      <a:pt x="574109" y="74094"/>
                      <a:pt x="648930" y="74094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CH"/>
              </a:p>
            </p:txBody>
          </p:sp>
        </p:grpSp>
      </p:grpSp>
      <p:grpSp>
        <p:nvGrpSpPr>
          <p:cNvPr id="35" name="Gruppieren 34"/>
          <p:cNvGrpSpPr/>
          <p:nvPr/>
        </p:nvGrpSpPr>
        <p:grpSpPr>
          <a:xfrm>
            <a:off x="3337215" y="5291834"/>
            <a:ext cx="655826" cy="369414"/>
            <a:chOff x="1504335" y="2423605"/>
            <a:chExt cx="655826" cy="369414"/>
          </a:xfrm>
        </p:grpSpPr>
        <p:sp>
          <p:nvSpPr>
            <p:cNvPr id="6" name="Freihandform 5"/>
            <p:cNvSpPr/>
            <p:nvPr/>
          </p:nvSpPr>
          <p:spPr>
            <a:xfrm>
              <a:off x="1504335" y="2423605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7" name="Freihandform 6"/>
            <p:cNvSpPr/>
            <p:nvPr/>
          </p:nvSpPr>
          <p:spPr>
            <a:xfrm>
              <a:off x="1511231" y="2564904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8" name="Freihandform 7"/>
            <p:cNvSpPr/>
            <p:nvPr/>
          </p:nvSpPr>
          <p:spPr>
            <a:xfrm>
              <a:off x="1511231" y="2689428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grpSp>
        <p:nvGrpSpPr>
          <p:cNvPr id="41" name="Gruppieren 40"/>
          <p:cNvGrpSpPr/>
          <p:nvPr/>
        </p:nvGrpSpPr>
        <p:grpSpPr>
          <a:xfrm>
            <a:off x="5082255" y="5291834"/>
            <a:ext cx="655826" cy="369414"/>
            <a:chOff x="1504335" y="2423605"/>
            <a:chExt cx="655826" cy="369414"/>
          </a:xfrm>
        </p:grpSpPr>
        <p:sp>
          <p:nvSpPr>
            <p:cNvPr id="42" name="Freihandform 41"/>
            <p:cNvSpPr/>
            <p:nvPr/>
          </p:nvSpPr>
          <p:spPr>
            <a:xfrm>
              <a:off x="1504335" y="2423605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43" name="Freihandform 42"/>
            <p:cNvSpPr/>
            <p:nvPr/>
          </p:nvSpPr>
          <p:spPr>
            <a:xfrm>
              <a:off x="1511231" y="2564904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44" name="Freihandform 43"/>
            <p:cNvSpPr/>
            <p:nvPr/>
          </p:nvSpPr>
          <p:spPr>
            <a:xfrm>
              <a:off x="1511231" y="2689428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grpSp>
        <p:nvGrpSpPr>
          <p:cNvPr id="45" name="Gruppieren 44"/>
          <p:cNvGrpSpPr/>
          <p:nvPr/>
        </p:nvGrpSpPr>
        <p:grpSpPr>
          <a:xfrm>
            <a:off x="6804387" y="2356277"/>
            <a:ext cx="655826" cy="369414"/>
            <a:chOff x="1504335" y="2423605"/>
            <a:chExt cx="655826" cy="369414"/>
          </a:xfrm>
        </p:grpSpPr>
        <p:sp>
          <p:nvSpPr>
            <p:cNvPr id="46" name="Freihandform 45"/>
            <p:cNvSpPr/>
            <p:nvPr/>
          </p:nvSpPr>
          <p:spPr>
            <a:xfrm>
              <a:off x="1504335" y="2423605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47" name="Freihandform 46"/>
            <p:cNvSpPr/>
            <p:nvPr/>
          </p:nvSpPr>
          <p:spPr>
            <a:xfrm>
              <a:off x="1511231" y="2564904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48" name="Freihandform 47"/>
            <p:cNvSpPr/>
            <p:nvPr/>
          </p:nvSpPr>
          <p:spPr>
            <a:xfrm>
              <a:off x="1511231" y="2689428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grpSp>
        <p:nvGrpSpPr>
          <p:cNvPr id="49" name="Gruppieren 48"/>
          <p:cNvGrpSpPr/>
          <p:nvPr/>
        </p:nvGrpSpPr>
        <p:grpSpPr>
          <a:xfrm>
            <a:off x="5111632" y="1187378"/>
            <a:ext cx="655826" cy="369414"/>
            <a:chOff x="1504335" y="2423605"/>
            <a:chExt cx="655826" cy="369414"/>
          </a:xfrm>
        </p:grpSpPr>
        <p:sp>
          <p:nvSpPr>
            <p:cNvPr id="50" name="Freihandform 49"/>
            <p:cNvSpPr/>
            <p:nvPr/>
          </p:nvSpPr>
          <p:spPr>
            <a:xfrm>
              <a:off x="1504335" y="2423605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51" name="Freihandform 50"/>
            <p:cNvSpPr/>
            <p:nvPr/>
          </p:nvSpPr>
          <p:spPr>
            <a:xfrm>
              <a:off x="1511231" y="2564904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52" name="Freihandform 51"/>
            <p:cNvSpPr/>
            <p:nvPr/>
          </p:nvSpPr>
          <p:spPr>
            <a:xfrm>
              <a:off x="1511231" y="2689428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grpSp>
        <p:nvGrpSpPr>
          <p:cNvPr id="53" name="Gruppieren 52"/>
          <p:cNvGrpSpPr/>
          <p:nvPr/>
        </p:nvGrpSpPr>
        <p:grpSpPr>
          <a:xfrm>
            <a:off x="3376544" y="1062854"/>
            <a:ext cx="655826" cy="369414"/>
            <a:chOff x="1504335" y="2423605"/>
            <a:chExt cx="655826" cy="369414"/>
          </a:xfrm>
        </p:grpSpPr>
        <p:sp>
          <p:nvSpPr>
            <p:cNvPr id="54" name="Freihandform 53"/>
            <p:cNvSpPr/>
            <p:nvPr/>
          </p:nvSpPr>
          <p:spPr>
            <a:xfrm>
              <a:off x="1504335" y="2423605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55" name="Freihandform 54"/>
            <p:cNvSpPr/>
            <p:nvPr/>
          </p:nvSpPr>
          <p:spPr>
            <a:xfrm>
              <a:off x="1511231" y="2564904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56" name="Freihandform 55"/>
            <p:cNvSpPr/>
            <p:nvPr/>
          </p:nvSpPr>
          <p:spPr>
            <a:xfrm>
              <a:off x="1511231" y="2689428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grpSp>
        <p:nvGrpSpPr>
          <p:cNvPr id="57" name="Gruppieren 56"/>
          <p:cNvGrpSpPr/>
          <p:nvPr/>
        </p:nvGrpSpPr>
        <p:grpSpPr>
          <a:xfrm>
            <a:off x="1514680" y="2902011"/>
            <a:ext cx="655826" cy="369414"/>
            <a:chOff x="1504335" y="2423605"/>
            <a:chExt cx="655826" cy="369414"/>
          </a:xfrm>
        </p:grpSpPr>
        <p:sp>
          <p:nvSpPr>
            <p:cNvPr id="58" name="Freihandform 57"/>
            <p:cNvSpPr/>
            <p:nvPr/>
          </p:nvSpPr>
          <p:spPr>
            <a:xfrm>
              <a:off x="1504335" y="2423605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59" name="Freihandform 58"/>
            <p:cNvSpPr/>
            <p:nvPr/>
          </p:nvSpPr>
          <p:spPr>
            <a:xfrm>
              <a:off x="1511231" y="2564904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60" name="Freihandform 59"/>
            <p:cNvSpPr/>
            <p:nvPr/>
          </p:nvSpPr>
          <p:spPr>
            <a:xfrm>
              <a:off x="1511231" y="2689428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grpSp>
        <p:nvGrpSpPr>
          <p:cNvPr id="69" name="Gruppieren 68"/>
          <p:cNvGrpSpPr/>
          <p:nvPr/>
        </p:nvGrpSpPr>
        <p:grpSpPr>
          <a:xfrm>
            <a:off x="3330319" y="5723882"/>
            <a:ext cx="655826" cy="369414"/>
            <a:chOff x="1504335" y="2423605"/>
            <a:chExt cx="655826" cy="369414"/>
          </a:xfrm>
        </p:grpSpPr>
        <p:sp>
          <p:nvSpPr>
            <p:cNvPr id="70" name="Freihandform 69"/>
            <p:cNvSpPr/>
            <p:nvPr/>
          </p:nvSpPr>
          <p:spPr>
            <a:xfrm>
              <a:off x="1504335" y="2423605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71" name="Freihandform 70"/>
            <p:cNvSpPr/>
            <p:nvPr/>
          </p:nvSpPr>
          <p:spPr>
            <a:xfrm>
              <a:off x="1511231" y="2564904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72" name="Freihandform 71"/>
            <p:cNvSpPr/>
            <p:nvPr/>
          </p:nvSpPr>
          <p:spPr>
            <a:xfrm>
              <a:off x="1511231" y="2689428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1521576" y="3388309"/>
            <a:ext cx="655826" cy="369414"/>
            <a:chOff x="1504335" y="2423605"/>
            <a:chExt cx="655826" cy="369414"/>
          </a:xfrm>
        </p:grpSpPr>
        <p:sp>
          <p:nvSpPr>
            <p:cNvPr id="74" name="Freihandform 73"/>
            <p:cNvSpPr/>
            <p:nvPr/>
          </p:nvSpPr>
          <p:spPr>
            <a:xfrm>
              <a:off x="1504335" y="2423605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75" name="Freihandform 74"/>
            <p:cNvSpPr/>
            <p:nvPr/>
          </p:nvSpPr>
          <p:spPr>
            <a:xfrm>
              <a:off x="1511231" y="2564904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76" name="Freihandform 75"/>
            <p:cNvSpPr/>
            <p:nvPr/>
          </p:nvSpPr>
          <p:spPr>
            <a:xfrm>
              <a:off x="1511231" y="2689428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grpSp>
        <p:nvGrpSpPr>
          <p:cNvPr id="77" name="Gruppieren 76"/>
          <p:cNvGrpSpPr/>
          <p:nvPr/>
        </p:nvGrpSpPr>
        <p:grpSpPr>
          <a:xfrm>
            <a:off x="3376544" y="1499844"/>
            <a:ext cx="655826" cy="369414"/>
            <a:chOff x="1504335" y="2423605"/>
            <a:chExt cx="655826" cy="369414"/>
          </a:xfrm>
        </p:grpSpPr>
        <p:sp>
          <p:nvSpPr>
            <p:cNvPr id="78" name="Freihandform 77"/>
            <p:cNvSpPr/>
            <p:nvPr/>
          </p:nvSpPr>
          <p:spPr>
            <a:xfrm>
              <a:off x="1504335" y="2423605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79" name="Freihandform 78"/>
            <p:cNvSpPr/>
            <p:nvPr/>
          </p:nvSpPr>
          <p:spPr>
            <a:xfrm>
              <a:off x="1511231" y="2564904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80" name="Freihandform 79"/>
            <p:cNvSpPr/>
            <p:nvPr/>
          </p:nvSpPr>
          <p:spPr>
            <a:xfrm>
              <a:off x="1511231" y="2689428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grpSp>
        <p:nvGrpSpPr>
          <p:cNvPr id="81" name="Gruppieren 80"/>
          <p:cNvGrpSpPr/>
          <p:nvPr/>
        </p:nvGrpSpPr>
        <p:grpSpPr>
          <a:xfrm>
            <a:off x="5139613" y="1655882"/>
            <a:ext cx="655826" cy="369414"/>
            <a:chOff x="1504335" y="2423605"/>
            <a:chExt cx="655826" cy="369414"/>
          </a:xfrm>
        </p:grpSpPr>
        <p:sp>
          <p:nvSpPr>
            <p:cNvPr id="82" name="Freihandform 81"/>
            <p:cNvSpPr/>
            <p:nvPr/>
          </p:nvSpPr>
          <p:spPr>
            <a:xfrm>
              <a:off x="1504335" y="2423605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83" name="Freihandform 82"/>
            <p:cNvSpPr/>
            <p:nvPr/>
          </p:nvSpPr>
          <p:spPr>
            <a:xfrm>
              <a:off x="1511231" y="2564904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84" name="Freihandform 83"/>
            <p:cNvSpPr/>
            <p:nvPr/>
          </p:nvSpPr>
          <p:spPr>
            <a:xfrm>
              <a:off x="1511231" y="2689428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grpSp>
        <p:nvGrpSpPr>
          <p:cNvPr id="89" name="Gruppieren 88"/>
          <p:cNvGrpSpPr/>
          <p:nvPr/>
        </p:nvGrpSpPr>
        <p:grpSpPr>
          <a:xfrm>
            <a:off x="6797491" y="2769099"/>
            <a:ext cx="655826" cy="369414"/>
            <a:chOff x="1504335" y="2423605"/>
            <a:chExt cx="655826" cy="369414"/>
          </a:xfrm>
        </p:grpSpPr>
        <p:sp>
          <p:nvSpPr>
            <p:cNvPr id="90" name="Freihandform 89"/>
            <p:cNvSpPr/>
            <p:nvPr/>
          </p:nvSpPr>
          <p:spPr>
            <a:xfrm>
              <a:off x="1504335" y="2423605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91" name="Freihandform 90"/>
            <p:cNvSpPr/>
            <p:nvPr/>
          </p:nvSpPr>
          <p:spPr>
            <a:xfrm>
              <a:off x="1511231" y="2564904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92" name="Freihandform 91"/>
            <p:cNvSpPr/>
            <p:nvPr/>
          </p:nvSpPr>
          <p:spPr>
            <a:xfrm>
              <a:off x="1511231" y="2689428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grpSp>
        <p:nvGrpSpPr>
          <p:cNvPr id="93" name="Gruppieren 92"/>
          <p:cNvGrpSpPr/>
          <p:nvPr/>
        </p:nvGrpSpPr>
        <p:grpSpPr>
          <a:xfrm>
            <a:off x="5082255" y="5795890"/>
            <a:ext cx="655826" cy="369414"/>
            <a:chOff x="1504335" y="2423605"/>
            <a:chExt cx="655826" cy="369414"/>
          </a:xfrm>
        </p:grpSpPr>
        <p:sp>
          <p:nvSpPr>
            <p:cNvPr id="94" name="Freihandform 93"/>
            <p:cNvSpPr/>
            <p:nvPr/>
          </p:nvSpPr>
          <p:spPr>
            <a:xfrm>
              <a:off x="1504335" y="2423605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95" name="Freihandform 94"/>
            <p:cNvSpPr/>
            <p:nvPr/>
          </p:nvSpPr>
          <p:spPr>
            <a:xfrm>
              <a:off x="1511231" y="2564904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96" name="Freihandform 95"/>
            <p:cNvSpPr/>
            <p:nvPr/>
          </p:nvSpPr>
          <p:spPr>
            <a:xfrm>
              <a:off x="1511231" y="2689428"/>
              <a:ext cx="648930" cy="103591"/>
            </a:xfrm>
            <a:custGeom>
              <a:avLst/>
              <a:gdLst>
                <a:gd name="connsiteX0" fmla="*/ 0 w 648930"/>
                <a:gd name="connsiteY0" fmla="*/ 59346 h 103591"/>
                <a:gd name="connsiteX1" fmla="*/ 73742 w 648930"/>
                <a:gd name="connsiteY1" fmla="*/ 74094 h 103591"/>
                <a:gd name="connsiteX2" fmla="*/ 162233 w 648930"/>
                <a:gd name="connsiteY2" fmla="*/ 103591 h 103591"/>
                <a:gd name="connsiteX3" fmla="*/ 280220 w 648930"/>
                <a:gd name="connsiteY3" fmla="*/ 59346 h 103591"/>
                <a:gd name="connsiteX4" fmla="*/ 368710 w 648930"/>
                <a:gd name="connsiteY4" fmla="*/ 29849 h 103591"/>
                <a:gd name="connsiteX5" fmla="*/ 412955 w 648930"/>
                <a:gd name="connsiteY5" fmla="*/ 352 h 103591"/>
                <a:gd name="connsiteX6" fmla="*/ 442452 w 648930"/>
                <a:gd name="connsiteY6" fmla="*/ 44597 h 103591"/>
                <a:gd name="connsiteX7" fmla="*/ 648930 w 648930"/>
                <a:gd name="connsiteY7" fmla="*/ 74094 h 103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8930" h="103591">
                  <a:moveTo>
                    <a:pt x="0" y="59346"/>
                  </a:moveTo>
                  <a:cubicBezTo>
                    <a:pt x="24581" y="64262"/>
                    <a:pt x="49558" y="67498"/>
                    <a:pt x="73742" y="74094"/>
                  </a:cubicBezTo>
                  <a:cubicBezTo>
                    <a:pt x="103739" y="82275"/>
                    <a:pt x="162233" y="103591"/>
                    <a:pt x="162233" y="103591"/>
                  </a:cubicBezTo>
                  <a:cubicBezTo>
                    <a:pt x="337055" y="68625"/>
                    <a:pt x="155934" y="114584"/>
                    <a:pt x="280220" y="59346"/>
                  </a:cubicBezTo>
                  <a:cubicBezTo>
                    <a:pt x="308632" y="46718"/>
                    <a:pt x="368710" y="29849"/>
                    <a:pt x="368710" y="29849"/>
                  </a:cubicBezTo>
                  <a:cubicBezTo>
                    <a:pt x="383458" y="20017"/>
                    <a:pt x="395574" y="-3124"/>
                    <a:pt x="412955" y="352"/>
                  </a:cubicBezTo>
                  <a:cubicBezTo>
                    <a:pt x="430336" y="3828"/>
                    <a:pt x="427421" y="35203"/>
                    <a:pt x="442452" y="44597"/>
                  </a:cubicBezTo>
                  <a:cubicBezTo>
                    <a:pt x="509547" y="86531"/>
                    <a:pt x="574109" y="74094"/>
                    <a:pt x="648930" y="74094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grpSp>
        <p:nvGrpSpPr>
          <p:cNvPr id="105" name="Gruppieren 104"/>
          <p:cNvGrpSpPr/>
          <p:nvPr/>
        </p:nvGrpSpPr>
        <p:grpSpPr>
          <a:xfrm>
            <a:off x="2734510" y="2497576"/>
            <a:ext cx="3376773" cy="1735346"/>
            <a:chOff x="2050882" y="3330101"/>
            <a:chExt cx="2532580" cy="2313794"/>
          </a:xfrm>
        </p:grpSpPr>
        <p:sp>
          <p:nvSpPr>
            <p:cNvPr id="99" name="Smiley 98"/>
            <p:cNvSpPr/>
            <p:nvPr/>
          </p:nvSpPr>
          <p:spPr>
            <a:xfrm>
              <a:off x="2741087" y="3330101"/>
              <a:ext cx="446857" cy="677368"/>
            </a:xfrm>
            <a:prstGeom prst="smileyFace">
              <a:avLst/>
            </a:prstGeom>
            <a:noFill/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00" name="Smiley 99"/>
            <p:cNvSpPr/>
            <p:nvPr/>
          </p:nvSpPr>
          <p:spPr>
            <a:xfrm>
              <a:off x="2050882" y="4068621"/>
              <a:ext cx="446857" cy="677368"/>
            </a:xfrm>
            <a:prstGeom prst="smileyFace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01" name="Smiley 100"/>
            <p:cNvSpPr/>
            <p:nvPr/>
          </p:nvSpPr>
          <p:spPr>
            <a:xfrm>
              <a:off x="4136605" y="4057747"/>
              <a:ext cx="446857" cy="677368"/>
            </a:xfrm>
            <a:prstGeom prst="smileyFac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02" name="Smiley 101"/>
            <p:cNvSpPr/>
            <p:nvPr/>
          </p:nvSpPr>
          <p:spPr>
            <a:xfrm>
              <a:off x="2741088" y="4966527"/>
              <a:ext cx="446857" cy="677368"/>
            </a:xfrm>
            <a:prstGeom prst="smileyFac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03" name="Smiley 102"/>
            <p:cNvSpPr/>
            <p:nvPr/>
          </p:nvSpPr>
          <p:spPr>
            <a:xfrm>
              <a:off x="3692140" y="4966527"/>
              <a:ext cx="446857" cy="677368"/>
            </a:xfrm>
            <a:prstGeom prst="smileyFac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104" name="Smiley 103"/>
            <p:cNvSpPr/>
            <p:nvPr/>
          </p:nvSpPr>
          <p:spPr>
            <a:xfrm>
              <a:off x="3689748" y="3341284"/>
              <a:ext cx="446857" cy="677368"/>
            </a:xfrm>
            <a:prstGeom prst="smileyFace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sp>
        <p:nvSpPr>
          <p:cNvPr id="3" name="Bogen 2"/>
          <p:cNvSpPr/>
          <p:nvPr/>
        </p:nvSpPr>
        <p:spPr>
          <a:xfrm flipV="1">
            <a:off x="5518663" y="2159986"/>
            <a:ext cx="609185" cy="845616"/>
          </a:xfrm>
          <a:prstGeom prst="arc">
            <a:avLst>
              <a:gd name="adj1" fmla="val 20551267"/>
              <a:gd name="adj2" fmla="val 5075292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6" name="Bogen 105"/>
          <p:cNvSpPr/>
          <p:nvPr/>
        </p:nvSpPr>
        <p:spPr>
          <a:xfrm rot="19605778" flipV="1">
            <a:off x="4250592" y="2155860"/>
            <a:ext cx="609185" cy="845616"/>
          </a:xfrm>
          <a:prstGeom prst="arc">
            <a:avLst>
              <a:gd name="adj1" fmla="val 20551267"/>
              <a:gd name="adj2" fmla="val 5075292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7" name="Bogen 106"/>
          <p:cNvSpPr/>
          <p:nvPr/>
        </p:nvSpPr>
        <p:spPr>
          <a:xfrm rot="16487676" flipV="1">
            <a:off x="2737903" y="2325503"/>
            <a:ext cx="701931" cy="1011052"/>
          </a:xfrm>
          <a:prstGeom prst="arc">
            <a:avLst>
              <a:gd name="adj1" fmla="val 20551267"/>
              <a:gd name="adj2" fmla="val 5075292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8" name="Bogen 107"/>
          <p:cNvSpPr/>
          <p:nvPr/>
        </p:nvSpPr>
        <p:spPr>
          <a:xfrm rot="9364459" flipV="1">
            <a:off x="3032474" y="3226784"/>
            <a:ext cx="701931" cy="1011052"/>
          </a:xfrm>
          <a:prstGeom prst="arc">
            <a:avLst>
              <a:gd name="adj1" fmla="val 20551267"/>
              <a:gd name="adj2" fmla="val 5075292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9" name="Bogen 108"/>
          <p:cNvSpPr/>
          <p:nvPr/>
        </p:nvSpPr>
        <p:spPr>
          <a:xfrm rot="7744407" flipV="1">
            <a:off x="4148540" y="3577482"/>
            <a:ext cx="701931" cy="1011052"/>
          </a:xfrm>
          <a:prstGeom prst="arc">
            <a:avLst>
              <a:gd name="adj1" fmla="val 20551267"/>
              <a:gd name="adj2" fmla="val 5075292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0" name="Bogen 109"/>
          <p:cNvSpPr/>
          <p:nvPr/>
        </p:nvSpPr>
        <p:spPr>
          <a:xfrm rot="4311515" flipV="1">
            <a:off x="5620257" y="3086560"/>
            <a:ext cx="701931" cy="1011052"/>
          </a:xfrm>
          <a:prstGeom prst="arc">
            <a:avLst>
              <a:gd name="adj1" fmla="val 20551267"/>
              <a:gd name="adj2" fmla="val 5075292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7320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Company>Cluster 06 BLD SG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Lippuner Jürg</dc:creator>
  <cp:lastModifiedBy>Lippuner Jürg</cp:lastModifiedBy>
  <cp:revision>6</cp:revision>
  <dcterms:created xsi:type="dcterms:W3CDTF">2012-11-26T12:33:20Z</dcterms:created>
  <dcterms:modified xsi:type="dcterms:W3CDTF">2016-11-14T14:27:53Z</dcterms:modified>
</cp:coreProperties>
</file>