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8" r:id="rId4"/>
    <p:sldId id="264" r:id="rId5"/>
    <p:sldId id="259" r:id="rId6"/>
    <p:sldId id="257" r:id="rId7"/>
    <p:sldId id="267" r:id="rId8"/>
    <p:sldId id="265" r:id="rId9"/>
    <p:sldId id="262" r:id="rId10"/>
    <p:sldId id="266" r:id="rId11"/>
  </p:sldIdLst>
  <p:sldSz cx="9144000" cy="6858000" type="screen4x3"/>
  <p:notesSz cx="6858000" cy="9144000"/>
  <p:custShowLst>
    <p:custShow name="Küchenbeispiele" id="0">
      <p:sldLst>
        <p:sld r:id="rId2"/>
        <p:sld r:id="rId9"/>
        <p:sld r:id="rId10"/>
        <p:sld r:id="rId11"/>
      </p:sldLst>
    </p:custShow>
    <p:custShow name="Vorstellung" id="1">
      <p:sldLst>
        <p:sld r:id="rId2"/>
        <p:sld r:id="rId5"/>
        <p:sld r:id="rId6"/>
      </p:sldLst>
    </p:custShow>
    <p:custShow name="Ausstellung" id="2">
      <p:sldLst>
        <p:sld r:id="rId2"/>
        <p:sld r:id="rId5"/>
        <p:sld r:id="rId6"/>
        <p:sld r:id="rId9"/>
        <p:sld r:id="rId10"/>
        <p:sld r:id="rId11"/>
      </p:sldLst>
    </p:custShow>
    <p:custShow name="Beispielfotos" id="3">
      <p:sldLst>
        <p:sld r:id="rId11"/>
      </p:sldLst>
    </p:custShow>
    <p:custShow name="Über uns" id="4">
      <p:sldLst>
        <p:sld r:id="rId5"/>
        <p:sld r:id="rId6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816F"/>
    <a:srgbClr val="9F9B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0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2" d="100"/>
          <a:sy n="52" d="100"/>
        </p:scale>
        <p:origin x="-2342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E9CA30-52E6-4B15-B2F7-2CB6108F5D32}" type="doc">
      <dgm:prSet loTypeId="urn:microsoft.com/office/officeart/2011/layout/CircleProcess" loCatId="officeonline" qsTypeId="urn:microsoft.com/office/officeart/2005/8/quickstyle/3d1" qsCatId="3D" csTypeId="urn:microsoft.com/office/officeart/2005/8/colors/accent2_1" csCatId="accent2" phldr="1"/>
      <dgm:spPr/>
      <dgm:t>
        <a:bodyPr/>
        <a:lstStyle/>
        <a:p>
          <a:endParaRPr lang="de-CH"/>
        </a:p>
      </dgm:t>
    </dgm:pt>
    <dgm:pt modelId="{BD631903-2E4E-4330-A939-EAB1C699EB14}">
      <dgm:prSet phldrT="[Text]"/>
      <dgm:spPr/>
      <dgm:t>
        <a:bodyPr/>
        <a:lstStyle/>
        <a:p>
          <a:r>
            <a:rPr lang="de-CH" dirty="0" smtClean="0"/>
            <a:t>Beratung</a:t>
          </a:r>
          <a:endParaRPr lang="de-CH" dirty="0"/>
        </a:p>
      </dgm:t>
    </dgm:pt>
    <dgm:pt modelId="{D1E596D4-EE92-422B-94CC-95004B7D7E4C}" type="parTrans" cxnId="{4CAA6A64-CBEF-4892-A452-8B9BF5323A34}">
      <dgm:prSet/>
      <dgm:spPr/>
      <dgm:t>
        <a:bodyPr/>
        <a:lstStyle/>
        <a:p>
          <a:endParaRPr lang="de-CH"/>
        </a:p>
      </dgm:t>
    </dgm:pt>
    <dgm:pt modelId="{EFF37534-D005-4B8B-A8E7-A061263C5C97}" type="sibTrans" cxnId="{4CAA6A64-CBEF-4892-A452-8B9BF5323A34}">
      <dgm:prSet/>
      <dgm:spPr/>
      <dgm:t>
        <a:bodyPr/>
        <a:lstStyle/>
        <a:p>
          <a:endParaRPr lang="de-CH"/>
        </a:p>
      </dgm:t>
    </dgm:pt>
    <dgm:pt modelId="{B3FB1121-204C-4BB2-92BB-175D5231081C}">
      <dgm:prSet phldrT="[Text]"/>
      <dgm:spPr/>
      <dgm:t>
        <a:bodyPr/>
        <a:lstStyle/>
        <a:p>
          <a:r>
            <a:rPr lang="de-CH" dirty="0" smtClean="0"/>
            <a:t>Realisierung</a:t>
          </a:r>
        </a:p>
      </dgm:t>
    </dgm:pt>
    <dgm:pt modelId="{B8E04766-EA61-4776-98C0-22A0A9CC6DB3}" type="parTrans" cxnId="{E8243D02-20EF-4E6D-B93B-D05167F57DE7}">
      <dgm:prSet/>
      <dgm:spPr/>
      <dgm:t>
        <a:bodyPr/>
        <a:lstStyle/>
        <a:p>
          <a:endParaRPr lang="de-CH"/>
        </a:p>
      </dgm:t>
    </dgm:pt>
    <dgm:pt modelId="{FD030AD4-202C-49DD-B52A-71A5A4344772}" type="sibTrans" cxnId="{E8243D02-20EF-4E6D-B93B-D05167F57DE7}">
      <dgm:prSet/>
      <dgm:spPr/>
      <dgm:t>
        <a:bodyPr/>
        <a:lstStyle/>
        <a:p>
          <a:endParaRPr lang="de-CH"/>
        </a:p>
      </dgm:t>
    </dgm:pt>
    <dgm:pt modelId="{B06D5CA4-1DA6-4D42-8270-F919C8E6EEFB}">
      <dgm:prSet phldrT="[Text]"/>
      <dgm:spPr/>
      <dgm:t>
        <a:bodyPr/>
        <a:lstStyle/>
        <a:p>
          <a:r>
            <a:rPr lang="de-CH" dirty="0" smtClean="0"/>
            <a:t>Besprechung vor Ort</a:t>
          </a:r>
          <a:endParaRPr lang="de-CH" dirty="0"/>
        </a:p>
      </dgm:t>
    </dgm:pt>
    <dgm:pt modelId="{F48D1B32-A854-4885-803D-A35CDFE78919}" type="parTrans" cxnId="{34B6CE37-CC43-4E46-826D-1EC181B98997}">
      <dgm:prSet/>
      <dgm:spPr/>
      <dgm:t>
        <a:bodyPr/>
        <a:lstStyle/>
        <a:p>
          <a:endParaRPr lang="de-CH"/>
        </a:p>
      </dgm:t>
    </dgm:pt>
    <dgm:pt modelId="{E8A1F470-A0ED-46D2-9A25-DF723BBAE2F3}" type="sibTrans" cxnId="{34B6CE37-CC43-4E46-826D-1EC181B98997}">
      <dgm:prSet/>
      <dgm:spPr/>
      <dgm:t>
        <a:bodyPr/>
        <a:lstStyle/>
        <a:p>
          <a:endParaRPr lang="de-CH"/>
        </a:p>
      </dgm:t>
    </dgm:pt>
    <dgm:pt modelId="{DD280F63-9663-480C-ABD1-0756D50B5212}">
      <dgm:prSet phldrT="[Text]"/>
      <dgm:spPr/>
      <dgm:t>
        <a:bodyPr/>
        <a:lstStyle/>
        <a:p>
          <a:r>
            <a:rPr lang="de-CH" dirty="0" smtClean="0"/>
            <a:t>Demontage der alten Küche</a:t>
          </a:r>
        </a:p>
      </dgm:t>
    </dgm:pt>
    <dgm:pt modelId="{D1EF97ED-B097-486F-90A1-23B2AB3D02C1}" type="parTrans" cxnId="{EC10618C-67B6-4C26-ADDB-0B6411D301C8}">
      <dgm:prSet/>
      <dgm:spPr/>
      <dgm:t>
        <a:bodyPr/>
        <a:lstStyle/>
        <a:p>
          <a:endParaRPr lang="de-CH"/>
        </a:p>
      </dgm:t>
    </dgm:pt>
    <dgm:pt modelId="{B8356B01-453F-4704-8413-87045F56D774}" type="sibTrans" cxnId="{EC10618C-67B6-4C26-ADDB-0B6411D301C8}">
      <dgm:prSet/>
      <dgm:spPr/>
      <dgm:t>
        <a:bodyPr/>
        <a:lstStyle/>
        <a:p>
          <a:endParaRPr lang="de-CH"/>
        </a:p>
      </dgm:t>
    </dgm:pt>
    <dgm:pt modelId="{543CA119-54AF-4F14-B011-CF5C47AAED18}">
      <dgm:prSet phldrT="[Text]"/>
      <dgm:spPr/>
      <dgm:t>
        <a:bodyPr/>
        <a:lstStyle/>
        <a:p>
          <a:r>
            <a:rPr lang="de-CH" dirty="0" smtClean="0"/>
            <a:t>Einbau der neuen Küche</a:t>
          </a:r>
        </a:p>
      </dgm:t>
    </dgm:pt>
    <dgm:pt modelId="{3BEE1206-18E0-4098-91D3-5CFBC28DB1B8}" type="parTrans" cxnId="{EE453492-8ED0-4045-97D5-6F6FBB405CF8}">
      <dgm:prSet/>
      <dgm:spPr/>
      <dgm:t>
        <a:bodyPr/>
        <a:lstStyle/>
        <a:p>
          <a:endParaRPr lang="de-CH"/>
        </a:p>
      </dgm:t>
    </dgm:pt>
    <dgm:pt modelId="{985E10D6-2620-4969-90F7-313497097741}" type="sibTrans" cxnId="{EE453492-8ED0-4045-97D5-6F6FBB405CF8}">
      <dgm:prSet/>
      <dgm:spPr/>
      <dgm:t>
        <a:bodyPr/>
        <a:lstStyle/>
        <a:p>
          <a:endParaRPr lang="de-CH"/>
        </a:p>
      </dgm:t>
    </dgm:pt>
    <dgm:pt modelId="{E7286E45-7B01-493C-9ADB-6455B27A1426}">
      <dgm:prSet phldrT="[Text]"/>
      <dgm:spPr/>
      <dgm:t>
        <a:bodyPr/>
        <a:lstStyle/>
        <a:p>
          <a:r>
            <a:rPr lang="de-CH" dirty="0" smtClean="0"/>
            <a:t>Planung</a:t>
          </a:r>
          <a:endParaRPr lang="de-CH" dirty="0"/>
        </a:p>
      </dgm:t>
    </dgm:pt>
    <dgm:pt modelId="{01C36B1C-778B-4388-9B98-5806B4D19405}" type="parTrans" cxnId="{922C7755-7A2F-4ABB-A4A1-18C3E51B1895}">
      <dgm:prSet/>
      <dgm:spPr/>
      <dgm:t>
        <a:bodyPr/>
        <a:lstStyle/>
        <a:p>
          <a:endParaRPr lang="de-CH"/>
        </a:p>
      </dgm:t>
    </dgm:pt>
    <dgm:pt modelId="{C9A70BA3-F476-4ECF-9CEB-3EAFBA53AA66}" type="sibTrans" cxnId="{922C7755-7A2F-4ABB-A4A1-18C3E51B1895}">
      <dgm:prSet/>
      <dgm:spPr/>
      <dgm:t>
        <a:bodyPr/>
        <a:lstStyle/>
        <a:p>
          <a:endParaRPr lang="de-CH"/>
        </a:p>
      </dgm:t>
    </dgm:pt>
    <dgm:pt modelId="{D8C8A49D-55BB-4CCD-AC5E-C1B75DB47FBF}">
      <dgm:prSet phldrT="[Text]"/>
      <dgm:spPr/>
      <dgm:t>
        <a:bodyPr/>
        <a:lstStyle/>
        <a:p>
          <a:r>
            <a:rPr lang="de-CH" dirty="0" smtClean="0"/>
            <a:t>Zeichnung und Angebot erstellen</a:t>
          </a:r>
          <a:endParaRPr lang="de-CH" dirty="0"/>
        </a:p>
      </dgm:t>
    </dgm:pt>
    <dgm:pt modelId="{69E64E9F-9298-468E-90AA-CF66D6D6720C}" type="parTrans" cxnId="{3252AC4D-05A7-453D-BF75-2AFAB284E7F1}">
      <dgm:prSet/>
      <dgm:spPr/>
      <dgm:t>
        <a:bodyPr/>
        <a:lstStyle/>
        <a:p>
          <a:endParaRPr lang="de-CH"/>
        </a:p>
      </dgm:t>
    </dgm:pt>
    <dgm:pt modelId="{A000D198-E8ED-429C-9B8C-E1EAA59B71D7}" type="sibTrans" cxnId="{3252AC4D-05A7-453D-BF75-2AFAB284E7F1}">
      <dgm:prSet/>
      <dgm:spPr/>
      <dgm:t>
        <a:bodyPr/>
        <a:lstStyle/>
        <a:p>
          <a:endParaRPr lang="de-CH"/>
        </a:p>
      </dgm:t>
    </dgm:pt>
    <dgm:pt modelId="{5929724C-3914-412C-B9E2-8340D6123AE8}">
      <dgm:prSet phldrT="[Text]"/>
      <dgm:spPr/>
      <dgm:t>
        <a:bodyPr/>
        <a:lstStyle/>
        <a:p>
          <a:r>
            <a:rPr lang="de-CH" dirty="0" smtClean="0"/>
            <a:t>Nachbesprechung</a:t>
          </a:r>
          <a:endParaRPr lang="de-CH" dirty="0"/>
        </a:p>
      </dgm:t>
    </dgm:pt>
    <dgm:pt modelId="{D709809E-F71F-4BB7-B7F9-E62FB133C9C1}" type="parTrans" cxnId="{530AAB96-1E91-4D39-9B6A-F33183F720AC}">
      <dgm:prSet/>
      <dgm:spPr/>
      <dgm:t>
        <a:bodyPr/>
        <a:lstStyle/>
        <a:p>
          <a:endParaRPr lang="de-CH"/>
        </a:p>
      </dgm:t>
    </dgm:pt>
    <dgm:pt modelId="{57BED17D-684D-45AB-A5D2-C16A2E6ECABD}" type="sibTrans" cxnId="{530AAB96-1E91-4D39-9B6A-F33183F720AC}">
      <dgm:prSet/>
      <dgm:spPr/>
      <dgm:t>
        <a:bodyPr/>
        <a:lstStyle/>
        <a:p>
          <a:endParaRPr lang="de-CH"/>
        </a:p>
      </dgm:t>
    </dgm:pt>
    <dgm:pt modelId="{FC73B35F-20C3-4544-81A8-1E9BE9ACF526}">
      <dgm:prSet phldrT="[Text]"/>
      <dgm:spPr/>
      <dgm:t>
        <a:bodyPr/>
        <a:lstStyle/>
        <a:p>
          <a:r>
            <a:rPr lang="de-CH" dirty="0" smtClean="0"/>
            <a:t>Auftrag bestätigen</a:t>
          </a:r>
          <a:endParaRPr lang="de-CH" dirty="0"/>
        </a:p>
      </dgm:t>
    </dgm:pt>
    <dgm:pt modelId="{3ED9B86E-203F-43F6-ADAE-DB3209181FFC}" type="parTrans" cxnId="{390AD541-7ADB-438B-8150-CA46C5E10ADA}">
      <dgm:prSet/>
      <dgm:spPr/>
      <dgm:t>
        <a:bodyPr/>
        <a:lstStyle/>
        <a:p>
          <a:endParaRPr lang="de-CH"/>
        </a:p>
      </dgm:t>
    </dgm:pt>
    <dgm:pt modelId="{0E2BB994-D5A0-4B33-85D4-8E41A7FAA35D}" type="sibTrans" cxnId="{390AD541-7ADB-438B-8150-CA46C5E10ADA}">
      <dgm:prSet/>
      <dgm:spPr/>
      <dgm:t>
        <a:bodyPr/>
        <a:lstStyle/>
        <a:p>
          <a:endParaRPr lang="de-CH"/>
        </a:p>
      </dgm:t>
    </dgm:pt>
    <dgm:pt modelId="{04E029BD-C58E-4CAB-AFE3-F06E602699C0}">
      <dgm:prSet phldrT="[Text]"/>
      <dgm:spPr/>
      <dgm:t>
        <a:bodyPr/>
        <a:lstStyle/>
        <a:p>
          <a:r>
            <a:rPr lang="de-CH" dirty="0" smtClean="0"/>
            <a:t>Ideen, Wünsche einbringen</a:t>
          </a:r>
          <a:endParaRPr lang="de-CH" dirty="0"/>
        </a:p>
      </dgm:t>
    </dgm:pt>
    <dgm:pt modelId="{47722C87-2298-477B-9124-611DBEA61DDD}" type="parTrans" cxnId="{7AA0BB87-2DAF-47A7-B70C-2CB1D1710CAB}">
      <dgm:prSet/>
      <dgm:spPr/>
      <dgm:t>
        <a:bodyPr/>
        <a:lstStyle/>
        <a:p>
          <a:endParaRPr lang="de-CH"/>
        </a:p>
      </dgm:t>
    </dgm:pt>
    <dgm:pt modelId="{0C4C7A74-EB1B-4BC3-A0C2-D33D7FE1CEAC}" type="sibTrans" cxnId="{7AA0BB87-2DAF-47A7-B70C-2CB1D1710CAB}">
      <dgm:prSet/>
      <dgm:spPr/>
      <dgm:t>
        <a:bodyPr/>
        <a:lstStyle/>
        <a:p>
          <a:endParaRPr lang="de-CH"/>
        </a:p>
      </dgm:t>
    </dgm:pt>
    <dgm:pt modelId="{53101AB9-6D56-4A8C-9882-2CA129FEC2E6}" type="pres">
      <dgm:prSet presAssocID="{A6E9CA30-52E6-4B15-B2F7-2CB6108F5D32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de-CH"/>
        </a:p>
      </dgm:t>
    </dgm:pt>
    <dgm:pt modelId="{9F9E5BD1-34EE-4549-8DE0-578E666EFCDF}" type="pres">
      <dgm:prSet presAssocID="{B3FB1121-204C-4BB2-92BB-175D5231081C}" presName="Accent3" presStyleCnt="0"/>
      <dgm:spPr/>
    </dgm:pt>
    <dgm:pt modelId="{4213272D-0BAD-4868-AD36-3F7979B2F67A}" type="pres">
      <dgm:prSet presAssocID="{B3FB1121-204C-4BB2-92BB-175D5231081C}" presName="Accent" presStyleLbl="node1" presStyleIdx="0" presStyleCnt="3"/>
      <dgm:spPr/>
    </dgm:pt>
    <dgm:pt modelId="{93A66CAC-03CD-4AA1-9512-6AE1F930363D}" type="pres">
      <dgm:prSet presAssocID="{B3FB1121-204C-4BB2-92BB-175D5231081C}" presName="ParentBackground3" presStyleCnt="0"/>
      <dgm:spPr/>
    </dgm:pt>
    <dgm:pt modelId="{B05587C7-D651-4A53-97B0-82D09B197585}" type="pres">
      <dgm:prSet presAssocID="{B3FB1121-204C-4BB2-92BB-175D5231081C}" presName="ParentBackground" presStyleLbl="fgAcc1" presStyleIdx="0" presStyleCnt="3"/>
      <dgm:spPr/>
      <dgm:t>
        <a:bodyPr/>
        <a:lstStyle/>
        <a:p>
          <a:endParaRPr lang="de-CH"/>
        </a:p>
      </dgm:t>
    </dgm:pt>
    <dgm:pt modelId="{3B1BCFBE-C626-4AF9-A880-A0D30F533781}" type="pres">
      <dgm:prSet presAssocID="{B3FB1121-204C-4BB2-92BB-175D5231081C}" presName="Child3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430011-306D-4480-9188-ACE81825A924}" type="pres">
      <dgm:prSet presAssocID="{B3FB1121-204C-4BB2-92BB-175D5231081C}" presName="Parent3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17E25ACF-B340-4E68-A7A0-DB5EFD1E2F53}" type="pres">
      <dgm:prSet presAssocID="{E7286E45-7B01-493C-9ADB-6455B27A1426}" presName="Accent2" presStyleCnt="0"/>
      <dgm:spPr/>
    </dgm:pt>
    <dgm:pt modelId="{AAE0CA4B-E07F-46FC-ADF0-319A350BA5F2}" type="pres">
      <dgm:prSet presAssocID="{E7286E45-7B01-493C-9ADB-6455B27A1426}" presName="Accent" presStyleLbl="node1" presStyleIdx="1" presStyleCnt="3"/>
      <dgm:spPr/>
    </dgm:pt>
    <dgm:pt modelId="{A5BD2D9A-D009-403B-93F8-7D422D116030}" type="pres">
      <dgm:prSet presAssocID="{E7286E45-7B01-493C-9ADB-6455B27A1426}" presName="ParentBackground2" presStyleCnt="0"/>
      <dgm:spPr/>
    </dgm:pt>
    <dgm:pt modelId="{15AE8EC0-B770-42D5-9416-0AAE4677C5C0}" type="pres">
      <dgm:prSet presAssocID="{E7286E45-7B01-493C-9ADB-6455B27A1426}" presName="ParentBackground" presStyleLbl="fgAcc1" presStyleIdx="1" presStyleCnt="3"/>
      <dgm:spPr/>
      <dgm:t>
        <a:bodyPr/>
        <a:lstStyle/>
        <a:p>
          <a:endParaRPr lang="de-CH"/>
        </a:p>
      </dgm:t>
    </dgm:pt>
    <dgm:pt modelId="{B3CD4745-219C-46AF-942F-8A138C69A851}" type="pres">
      <dgm:prSet presAssocID="{E7286E45-7B01-493C-9ADB-6455B27A1426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F7C17F96-4D53-4A23-AABC-538407A39D7E}" type="pres">
      <dgm:prSet presAssocID="{E7286E45-7B01-493C-9ADB-6455B27A1426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9FB0B08D-B726-4A70-8141-090A27E77A39}" type="pres">
      <dgm:prSet presAssocID="{BD631903-2E4E-4330-A939-EAB1C699EB14}" presName="Accent1" presStyleCnt="0"/>
      <dgm:spPr/>
    </dgm:pt>
    <dgm:pt modelId="{4A0CDF47-4271-4FD8-9CB8-43833DFEC2D8}" type="pres">
      <dgm:prSet presAssocID="{BD631903-2E4E-4330-A939-EAB1C699EB14}" presName="Accent" presStyleLbl="node1" presStyleIdx="2" presStyleCnt="3"/>
      <dgm:spPr/>
    </dgm:pt>
    <dgm:pt modelId="{04859346-F803-4675-83EC-8A28F424EC80}" type="pres">
      <dgm:prSet presAssocID="{BD631903-2E4E-4330-A939-EAB1C699EB14}" presName="ParentBackground1" presStyleCnt="0"/>
      <dgm:spPr/>
    </dgm:pt>
    <dgm:pt modelId="{78E36E5B-1249-41F6-BE66-51C6E9DF4E23}" type="pres">
      <dgm:prSet presAssocID="{BD631903-2E4E-4330-A939-EAB1C699EB14}" presName="ParentBackground" presStyleLbl="fgAcc1" presStyleIdx="2" presStyleCnt="3"/>
      <dgm:spPr/>
      <dgm:t>
        <a:bodyPr/>
        <a:lstStyle/>
        <a:p>
          <a:endParaRPr lang="de-CH"/>
        </a:p>
      </dgm:t>
    </dgm:pt>
    <dgm:pt modelId="{B75E0579-FC01-49E2-8427-53DEC14A8902}" type="pres">
      <dgm:prSet presAssocID="{BD631903-2E4E-4330-A939-EAB1C699EB14}" presName="Child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F9B6229-7BB3-4F53-BD78-86A7B1158709}" type="pres">
      <dgm:prSet presAssocID="{BD631903-2E4E-4330-A939-EAB1C699EB14}" presName="Parent1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02C0CC99-D510-42EF-9AF8-F82839868E59}" type="presOf" srcId="{543CA119-54AF-4F14-B011-CF5C47AAED18}" destId="{3B1BCFBE-C626-4AF9-A880-A0D30F533781}" srcOrd="0" destOrd="1" presId="urn:microsoft.com/office/officeart/2011/layout/CircleProcess"/>
    <dgm:cxn modelId="{530AAB96-1E91-4D39-9B6A-F33183F720AC}" srcId="{E7286E45-7B01-493C-9ADB-6455B27A1426}" destId="{5929724C-3914-412C-B9E2-8340D6123AE8}" srcOrd="1" destOrd="0" parTransId="{D709809E-F71F-4BB7-B7F9-E62FB133C9C1}" sibTransId="{57BED17D-684D-45AB-A5D2-C16A2E6ECABD}"/>
    <dgm:cxn modelId="{4F59E24D-470A-4DA6-8237-C21962F055B5}" type="presOf" srcId="{E7286E45-7B01-493C-9ADB-6455B27A1426}" destId="{F7C17F96-4D53-4A23-AABC-538407A39D7E}" srcOrd="1" destOrd="0" presId="urn:microsoft.com/office/officeart/2011/layout/CircleProcess"/>
    <dgm:cxn modelId="{E8243D02-20EF-4E6D-B93B-D05167F57DE7}" srcId="{A6E9CA30-52E6-4B15-B2F7-2CB6108F5D32}" destId="{B3FB1121-204C-4BB2-92BB-175D5231081C}" srcOrd="2" destOrd="0" parTransId="{B8E04766-EA61-4776-98C0-22A0A9CC6DB3}" sibTransId="{FD030AD4-202C-49DD-B52A-71A5A4344772}"/>
    <dgm:cxn modelId="{4CAA6A64-CBEF-4892-A452-8B9BF5323A34}" srcId="{A6E9CA30-52E6-4B15-B2F7-2CB6108F5D32}" destId="{BD631903-2E4E-4330-A939-EAB1C699EB14}" srcOrd="0" destOrd="0" parTransId="{D1E596D4-EE92-422B-94CC-95004B7D7E4C}" sibTransId="{EFF37534-D005-4B8B-A8E7-A061263C5C97}"/>
    <dgm:cxn modelId="{6C6379DE-DB2F-4263-91D4-3BE422E354EB}" type="presOf" srcId="{B3FB1121-204C-4BB2-92BB-175D5231081C}" destId="{F7430011-306D-4480-9188-ACE81825A924}" srcOrd="1" destOrd="0" presId="urn:microsoft.com/office/officeart/2011/layout/CircleProcess"/>
    <dgm:cxn modelId="{3252AC4D-05A7-453D-BF75-2AFAB284E7F1}" srcId="{E7286E45-7B01-493C-9ADB-6455B27A1426}" destId="{D8C8A49D-55BB-4CCD-AC5E-C1B75DB47FBF}" srcOrd="0" destOrd="0" parTransId="{69E64E9F-9298-468E-90AA-CF66D6D6720C}" sibTransId="{A000D198-E8ED-429C-9B8C-E1EAA59B71D7}"/>
    <dgm:cxn modelId="{7AA0BB87-2DAF-47A7-B70C-2CB1D1710CAB}" srcId="{BD631903-2E4E-4330-A939-EAB1C699EB14}" destId="{04E029BD-C58E-4CAB-AFE3-F06E602699C0}" srcOrd="1" destOrd="0" parTransId="{47722C87-2298-477B-9124-611DBEA61DDD}" sibTransId="{0C4C7A74-EB1B-4BC3-A0C2-D33D7FE1CEAC}"/>
    <dgm:cxn modelId="{1E5D65B2-3D8A-46B0-9006-BE6FDD247BB3}" type="presOf" srcId="{5929724C-3914-412C-B9E2-8340D6123AE8}" destId="{B3CD4745-219C-46AF-942F-8A138C69A851}" srcOrd="0" destOrd="1" presId="urn:microsoft.com/office/officeart/2011/layout/CircleProcess"/>
    <dgm:cxn modelId="{31066607-8B85-493E-A559-8284426B049E}" type="presOf" srcId="{B3FB1121-204C-4BB2-92BB-175D5231081C}" destId="{B05587C7-D651-4A53-97B0-82D09B197585}" srcOrd="0" destOrd="0" presId="urn:microsoft.com/office/officeart/2011/layout/CircleProcess"/>
    <dgm:cxn modelId="{EC10618C-67B6-4C26-ADDB-0B6411D301C8}" srcId="{B3FB1121-204C-4BB2-92BB-175D5231081C}" destId="{DD280F63-9663-480C-ABD1-0756D50B5212}" srcOrd="0" destOrd="0" parTransId="{D1EF97ED-B097-486F-90A1-23B2AB3D02C1}" sibTransId="{B8356B01-453F-4704-8413-87045F56D774}"/>
    <dgm:cxn modelId="{B0B2C3BA-43EB-405C-86B7-04D32C8BAF9F}" type="presOf" srcId="{DD280F63-9663-480C-ABD1-0756D50B5212}" destId="{3B1BCFBE-C626-4AF9-A880-A0D30F533781}" srcOrd="0" destOrd="0" presId="urn:microsoft.com/office/officeart/2011/layout/CircleProcess"/>
    <dgm:cxn modelId="{EE453492-8ED0-4045-97D5-6F6FBB405CF8}" srcId="{B3FB1121-204C-4BB2-92BB-175D5231081C}" destId="{543CA119-54AF-4F14-B011-CF5C47AAED18}" srcOrd="1" destOrd="0" parTransId="{3BEE1206-18E0-4098-91D3-5CFBC28DB1B8}" sibTransId="{985E10D6-2620-4969-90F7-313497097741}"/>
    <dgm:cxn modelId="{B86AF4A2-2CCC-41D8-8103-D7936EB51C6A}" type="presOf" srcId="{D8C8A49D-55BB-4CCD-AC5E-C1B75DB47FBF}" destId="{B3CD4745-219C-46AF-942F-8A138C69A851}" srcOrd="0" destOrd="0" presId="urn:microsoft.com/office/officeart/2011/layout/CircleProcess"/>
    <dgm:cxn modelId="{0A0750A4-922B-4D95-8E60-976A2289DBC2}" type="presOf" srcId="{BD631903-2E4E-4330-A939-EAB1C699EB14}" destId="{BF9B6229-7BB3-4F53-BD78-86A7B1158709}" srcOrd="1" destOrd="0" presId="urn:microsoft.com/office/officeart/2011/layout/CircleProcess"/>
    <dgm:cxn modelId="{390AD541-7ADB-438B-8150-CA46C5E10ADA}" srcId="{E7286E45-7B01-493C-9ADB-6455B27A1426}" destId="{FC73B35F-20C3-4544-81A8-1E9BE9ACF526}" srcOrd="2" destOrd="0" parTransId="{3ED9B86E-203F-43F6-ADAE-DB3209181FFC}" sibTransId="{0E2BB994-D5A0-4B33-85D4-8E41A7FAA35D}"/>
    <dgm:cxn modelId="{EBB47897-1813-4749-9B42-E6602F48D1C0}" type="presOf" srcId="{04E029BD-C58E-4CAB-AFE3-F06E602699C0}" destId="{B75E0579-FC01-49E2-8427-53DEC14A8902}" srcOrd="0" destOrd="1" presId="urn:microsoft.com/office/officeart/2011/layout/CircleProcess"/>
    <dgm:cxn modelId="{34B6CE37-CC43-4E46-826D-1EC181B98997}" srcId="{BD631903-2E4E-4330-A939-EAB1C699EB14}" destId="{B06D5CA4-1DA6-4D42-8270-F919C8E6EEFB}" srcOrd="0" destOrd="0" parTransId="{F48D1B32-A854-4885-803D-A35CDFE78919}" sibTransId="{E8A1F470-A0ED-46D2-9A25-DF723BBAE2F3}"/>
    <dgm:cxn modelId="{DB952CA3-1E45-4308-A578-F47C369672C5}" type="presOf" srcId="{E7286E45-7B01-493C-9ADB-6455B27A1426}" destId="{15AE8EC0-B770-42D5-9416-0AAE4677C5C0}" srcOrd="0" destOrd="0" presId="urn:microsoft.com/office/officeart/2011/layout/CircleProcess"/>
    <dgm:cxn modelId="{45E0FE67-7363-4931-A0FD-7238AC59A848}" type="presOf" srcId="{B06D5CA4-1DA6-4D42-8270-F919C8E6EEFB}" destId="{B75E0579-FC01-49E2-8427-53DEC14A8902}" srcOrd="0" destOrd="0" presId="urn:microsoft.com/office/officeart/2011/layout/CircleProcess"/>
    <dgm:cxn modelId="{6836D564-56AE-4671-99A6-4181242A5DA9}" type="presOf" srcId="{FC73B35F-20C3-4544-81A8-1E9BE9ACF526}" destId="{B3CD4745-219C-46AF-942F-8A138C69A851}" srcOrd="0" destOrd="2" presId="urn:microsoft.com/office/officeart/2011/layout/CircleProcess"/>
    <dgm:cxn modelId="{892E5B06-0295-4A22-89FB-C41B0A63A397}" type="presOf" srcId="{BD631903-2E4E-4330-A939-EAB1C699EB14}" destId="{78E36E5B-1249-41F6-BE66-51C6E9DF4E23}" srcOrd="0" destOrd="0" presId="urn:microsoft.com/office/officeart/2011/layout/CircleProcess"/>
    <dgm:cxn modelId="{922C7755-7A2F-4ABB-A4A1-18C3E51B1895}" srcId="{A6E9CA30-52E6-4B15-B2F7-2CB6108F5D32}" destId="{E7286E45-7B01-493C-9ADB-6455B27A1426}" srcOrd="1" destOrd="0" parTransId="{01C36B1C-778B-4388-9B98-5806B4D19405}" sibTransId="{C9A70BA3-F476-4ECF-9CEB-3EAFBA53AA66}"/>
    <dgm:cxn modelId="{017845AB-21BE-4ABC-9428-13EBC2CFE8C6}" type="presOf" srcId="{A6E9CA30-52E6-4B15-B2F7-2CB6108F5D32}" destId="{53101AB9-6D56-4A8C-9882-2CA129FEC2E6}" srcOrd="0" destOrd="0" presId="urn:microsoft.com/office/officeart/2011/layout/CircleProcess"/>
    <dgm:cxn modelId="{99867A77-78F7-494A-A563-54AF3258F157}" type="presParOf" srcId="{53101AB9-6D56-4A8C-9882-2CA129FEC2E6}" destId="{9F9E5BD1-34EE-4549-8DE0-578E666EFCDF}" srcOrd="0" destOrd="0" presId="urn:microsoft.com/office/officeart/2011/layout/CircleProcess"/>
    <dgm:cxn modelId="{610C4587-71D4-46EE-AD60-98FC0DA3D2F8}" type="presParOf" srcId="{9F9E5BD1-34EE-4549-8DE0-578E666EFCDF}" destId="{4213272D-0BAD-4868-AD36-3F7979B2F67A}" srcOrd="0" destOrd="0" presId="urn:microsoft.com/office/officeart/2011/layout/CircleProcess"/>
    <dgm:cxn modelId="{66913516-9B91-4E22-8B0B-60627F3773B6}" type="presParOf" srcId="{53101AB9-6D56-4A8C-9882-2CA129FEC2E6}" destId="{93A66CAC-03CD-4AA1-9512-6AE1F930363D}" srcOrd="1" destOrd="0" presId="urn:microsoft.com/office/officeart/2011/layout/CircleProcess"/>
    <dgm:cxn modelId="{CA3DE834-482B-418C-8911-724563A264C6}" type="presParOf" srcId="{93A66CAC-03CD-4AA1-9512-6AE1F930363D}" destId="{B05587C7-D651-4A53-97B0-82D09B197585}" srcOrd="0" destOrd="0" presId="urn:microsoft.com/office/officeart/2011/layout/CircleProcess"/>
    <dgm:cxn modelId="{B8861417-988E-445C-8E39-3FE96D6BC628}" type="presParOf" srcId="{53101AB9-6D56-4A8C-9882-2CA129FEC2E6}" destId="{3B1BCFBE-C626-4AF9-A880-A0D30F533781}" srcOrd="2" destOrd="0" presId="urn:microsoft.com/office/officeart/2011/layout/CircleProcess"/>
    <dgm:cxn modelId="{A866D6F0-2BE2-47ED-9D54-01F9D4CAE6A2}" type="presParOf" srcId="{53101AB9-6D56-4A8C-9882-2CA129FEC2E6}" destId="{F7430011-306D-4480-9188-ACE81825A924}" srcOrd="3" destOrd="0" presId="urn:microsoft.com/office/officeart/2011/layout/CircleProcess"/>
    <dgm:cxn modelId="{6C84BCCD-58CB-488B-86E8-C23E206CC7B0}" type="presParOf" srcId="{53101AB9-6D56-4A8C-9882-2CA129FEC2E6}" destId="{17E25ACF-B340-4E68-A7A0-DB5EFD1E2F53}" srcOrd="4" destOrd="0" presId="urn:microsoft.com/office/officeart/2011/layout/CircleProcess"/>
    <dgm:cxn modelId="{93D43187-3F56-4895-8381-C8F6280B4E7A}" type="presParOf" srcId="{17E25ACF-B340-4E68-A7A0-DB5EFD1E2F53}" destId="{AAE0CA4B-E07F-46FC-ADF0-319A350BA5F2}" srcOrd="0" destOrd="0" presId="urn:microsoft.com/office/officeart/2011/layout/CircleProcess"/>
    <dgm:cxn modelId="{8ADCF89E-C88D-4992-AC8A-263E5F6D9EA8}" type="presParOf" srcId="{53101AB9-6D56-4A8C-9882-2CA129FEC2E6}" destId="{A5BD2D9A-D009-403B-93F8-7D422D116030}" srcOrd="5" destOrd="0" presId="urn:microsoft.com/office/officeart/2011/layout/CircleProcess"/>
    <dgm:cxn modelId="{1B1CC2A2-8C65-4E50-A4C6-6B8704AB353D}" type="presParOf" srcId="{A5BD2D9A-D009-403B-93F8-7D422D116030}" destId="{15AE8EC0-B770-42D5-9416-0AAE4677C5C0}" srcOrd="0" destOrd="0" presId="urn:microsoft.com/office/officeart/2011/layout/CircleProcess"/>
    <dgm:cxn modelId="{593E38E3-DB9D-49ED-93A6-7B79014ECBF1}" type="presParOf" srcId="{53101AB9-6D56-4A8C-9882-2CA129FEC2E6}" destId="{B3CD4745-219C-46AF-942F-8A138C69A851}" srcOrd="6" destOrd="0" presId="urn:microsoft.com/office/officeart/2011/layout/CircleProcess"/>
    <dgm:cxn modelId="{39142D88-3FF1-4B2D-992B-6E0613836A0C}" type="presParOf" srcId="{53101AB9-6D56-4A8C-9882-2CA129FEC2E6}" destId="{F7C17F96-4D53-4A23-AABC-538407A39D7E}" srcOrd="7" destOrd="0" presId="urn:microsoft.com/office/officeart/2011/layout/CircleProcess"/>
    <dgm:cxn modelId="{55D40352-F044-46C6-986C-E04600240862}" type="presParOf" srcId="{53101AB9-6D56-4A8C-9882-2CA129FEC2E6}" destId="{9FB0B08D-B726-4A70-8141-090A27E77A39}" srcOrd="8" destOrd="0" presId="urn:microsoft.com/office/officeart/2011/layout/CircleProcess"/>
    <dgm:cxn modelId="{2D42FC89-8A6A-4E16-93A8-26087A46F0E4}" type="presParOf" srcId="{9FB0B08D-B726-4A70-8141-090A27E77A39}" destId="{4A0CDF47-4271-4FD8-9CB8-43833DFEC2D8}" srcOrd="0" destOrd="0" presId="urn:microsoft.com/office/officeart/2011/layout/CircleProcess"/>
    <dgm:cxn modelId="{CDD78C18-4B80-4F0E-8BE0-0161B4339FF5}" type="presParOf" srcId="{53101AB9-6D56-4A8C-9882-2CA129FEC2E6}" destId="{04859346-F803-4675-83EC-8A28F424EC80}" srcOrd="9" destOrd="0" presId="urn:microsoft.com/office/officeart/2011/layout/CircleProcess"/>
    <dgm:cxn modelId="{93AF8D82-AFD0-4B23-8967-ED0A3B629532}" type="presParOf" srcId="{04859346-F803-4675-83EC-8A28F424EC80}" destId="{78E36E5B-1249-41F6-BE66-51C6E9DF4E23}" srcOrd="0" destOrd="0" presId="urn:microsoft.com/office/officeart/2011/layout/CircleProcess"/>
    <dgm:cxn modelId="{CDB4270E-47D5-4713-83A3-1B4D48EE5562}" type="presParOf" srcId="{53101AB9-6D56-4A8C-9882-2CA129FEC2E6}" destId="{B75E0579-FC01-49E2-8427-53DEC14A8902}" srcOrd="10" destOrd="0" presId="urn:microsoft.com/office/officeart/2011/layout/CircleProcess"/>
    <dgm:cxn modelId="{D76D6FE3-10F3-433C-AE8A-44A8FBD08357}" type="presParOf" srcId="{53101AB9-6D56-4A8C-9882-2CA129FEC2E6}" destId="{BF9B6229-7BB3-4F53-BD78-86A7B1158709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3272D-0BAD-4868-AD36-3F7979B2F67A}">
      <dsp:nvSpPr>
        <dsp:cNvPr id="0" name=""/>
        <dsp:cNvSpPr/>
      </dsp:nvSpPr>
      <dsp:spPr>
        <a:xfrm>
          <a:off x="5635563" y="535078"/>
          <a:ext cx="2390270" cy="23907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05587C7-D651-4A53-97B0-82D09B197585}">
      <dsp:nvSpPr>
        <dsp:cNvPr id="0" name=""/>
        <dsp:cNvSpPr/>
      </dsp:nvSpPr>
      <dsp:spPr>
        <a:xfrm>
          <a:off x="5714927" y="614782"/>
          <a:ext cx="2231541" cy="2231304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smtClean="0"/>
            <a:t>Realisierung</a:t>
          </a:r>
        </a:p>
      </dsp:txBody>
      <dsp:txXfrm>
        <a:off x="6033941" y="933600"/>
        <a:ext cx="1593513" cy="1593668"/>
      </dsp:txXfrm>
    </dsp:sp>
    <dsp:sp modelId="{3B1BCFBE-C626-4AF9-A880-A0D30F533781}">
      <dsp:nvSpPr>
        <dsp:cNvPr id="0" name=""/>
        <dsp:cNvSpPr/>
      </dsp:nvSpPr>
      <dsp:spPr>
        <a:xfrm>
          <a:off x="5714927" y="2969838"/>
          <a:ext cx="2231541" cy="1310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800" kern="1200" dirty="0" smtClean="0"/>
            <a:t>Demontage der alten Küche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800" kern="1200" dirty="0" smtClean="0"/>
            <a:t>Einbau der neuen Küche</a:t>
          </a:r>
        </a:p>
      </dsp:txBody>
      <dsp:txXfrm>
        <a:off x="5714927" y="2969838"/>
        <a:ext cx="2231541" cy="1310508"/>
      </dsp:txXfrm>
    </dsp:sp>
    <dsp:sp modelId="{AAE0CA4B-E07F-46FC-ADF0-319A350BA5F2}">
      <dsp:nvSpPr>
        <dsp:cNvPr id="0" name=""/>
        <dsp:cNvSpPr/>
      </dsp:nvSpPr>
      <dsp:spPr>
        <a:xfrm rot="2700000">
          <a:off x="3168028" y="537968"/>
          <a:ext cx="2384513" cy="2384513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AE8EC0-B770-42D5-9416-0AAE4677C5C0}">
      <dsp:nvSpPr>
        <dsp:cNvPr id="0" name=""/>
        <dsp:cNvSpPr/>
      </dsp:nvSpPr>
      <dsp:spPr>
        <a:xfrm>
          <a:off x="3244514" y="614782"/>
          <a:ext cx="2231541" cy="2231304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smtClean="0"/>
            <a:t>Planung</a:t>
          </a:r>
          <a:endParaRPr lang="de-CH" sz="2400" kern="1200" dirty="0"/>
        </a:p>
      </dsp:txBody>
      <dsp:txXfrm>
        <a:off x="3563528" y="933600"/>
        <a:ext cx="1593513" cy="1593668"/>
      </dsp:txXfrm>
    </dsp:sp>
    <dsp:sp modelId="{B3CD4745-219C-46AF-942F-8A138C69A851}">
      <dsp:nvSpPr>
        <dsp:cNvPr id="0" name=""/>
        <dsp:cNvSpPr/>
      </dsp:nvSpPr>
      <dsp:spPr>
        <a:xfrm>
          <a:off x="3244514" y="2969838"/>
          <a:ext cx="2231541" cy="1310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800" kern="1200" dirty="0" smtClean="0"/>
            <a:t>Zeichnung und Angebot erstellen</a:t>
          </a:r>
          <a:endParaRPr lang="de-CH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800" kern="1200" dirty="0" smtClean="0"/>
            <a:t>Nachbesprechung</a:t>
          </a:r>
          <a:endParaRPr lang="de-CH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800" kern="1200" dirty="0" smtClean="0"/>
            <a:t>Auftrag bestätigen</a:t>
          </a:r>
          <a:endParaRPr lang="de-CH" sz="1800" kern="1200" dirty="0"/>
        </a:p>
      </dsp:txBody>
      <dsp:txXfrm>
        <a:off x="3244514" y="2969838"/>
        <a:ext cx="2231541" cy="1310508"/>
      </dsp:txXfrm>
    </dsp:sp>
    <dsp:sp modelId="{4A0CDF47-4271-4FD8-9CB8-43833DFEC2D8}">
      <dsp:nvSpPr>
        <dsp:cNvPr id="0" name=""/>
        <dsp:cNvSpPr/>
      </dsp:nvSpPr>
      <dsp:spPr>
        <a:xfrm rot="2700000">
          <a:off x="697614" y="537968"/>
          <a:ext cx="2384513" cy="2384513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E36E5B-1249-41F6-BE66-51C6E9DF4E23}">
      <dsp:nvSpPr>
        <dsp:cNvPr id="0" name=""/>
        <dsp:cNvSpPr/>
      </dsp:nvSpPr>
      <dsp:spPr>
        <a:xfrm>
          <a:off x="774100" y="614782"/>
          <a:ext cx="2231541" cy="2231304"/>
        </a:xfrm>
        <a:prstGeom prst="ellips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smtClean="0"/>
            <a:t>Beratung</a:t>
          </a:r>
          <a:endParaRPr lang="de-CH" sz="2400" kern="1200" dirty="0"/>
        </a:p>
      </dsp:txBody>
      <dsp:txXfrm>
        <a:off x="1093114" y="933600"/>
        <a:ext cx="1593513" cy="1593668"/>
      </dsp:txXfrm>
    </dsp:sp>
    <dsp:sp modelId="{B75E0579-FC01-49E2-8427-53DEC14A8902}">
      <dsp:nvSpPr>
        <dsp:cNvPr id="0" name=""/>
        <dsp:cNvSpPr/>
      </dsp:nvSpPr>
      <dsp:spPr>
        <a:xfrm>
          <a:off x="774100" y="2969838"/>
          <a:ext cx="2231541" cy="1310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800" kern="1200" dirty="0" smtClean="0"/>
            <a:t>Besprechung vor Ort</a:t>
          </a:r>
          <a:endParaRPr lang="de-CH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CH" sz="1800" kern="1200" dirty="0" smtClean="0"/>
            <a:t>Ideen, Wünsche einbringen</a:t>
          </a:r>
          <a:endParaRPr lang="de-CH" sz="1800" kern="1200" dirty="0"/>
        </a:p>
      </dsp:txBody>
      <dsp:txXfrm>
        <a:off x="774100" y="2969838"/>
        <a:ext cx="2231541" cy="13105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Kreisprozess"/>
  <dgm:desc val="Wird verwendet, um sequenzielle Schritte in einem Prozess darzustellen. Auf 11 Formen der Ebene 1 mit unbeschränkter Anzahl von Formen der Ebene 2 beschränkt. Dies eignet sich am besten für kleine Textmengen. Nicht verwendeter Text wird nicht angezeigt, ist aber weiterhin verfügbar, wenn Sie das Layout wechseln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48680" y="35496"/>
            <a:ext cx="576064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2800" b="1" smtClean="0"/>
              <a:t>3d Küchen AG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108321604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3d Küchen AG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A9AB0-F32D-4DBD-9FC1-A1E4F4075C52}" type="datetimeFigureOut">
              <a:rPr lang="de-CH" smtClean="0"/>
              <a:t>01.01.2013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25DCC-38AF-4589-9669-BAE461F4232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924862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5840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2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9898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8776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66784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4022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Auch für </a:t>
            </a:r>
            <a:r>
              <a:rPr lang="de-CH" b="1" dirty="0" smtClean="0"/>
              <a:t>schöne Badzimmermöbel </a:t>
            </a:r>
            <a:r>
              <a:rPr lang="de-CH" dirty="0" smtClean="0"/>
              <a:t>sind wir der richtige Partner!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5373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19201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241802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5DCC-38AF-4589-9669-BAE461F4232D}" type="slidenum">
              <a:rPr lang="de-CH" smtClean="0"/>
              <a:t>10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Präsentation</a:t>
            </a:r>
            <a:endParaRPr lang="de-CH"/>
          </a:p>
        </p:txBody>
      </p:sp>
      <p:sp>
        <p:nvSpPr>
          <p:cNvPr id="6" name="Kopfzeilenplatzhalt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de-CH" smtClean="0"/>
              <a:t>3d Küchen AG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0622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76000"/>
            <a:ext cx="1255891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itarbei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40"/>
            <a:ext cx="6275040" cy="706091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395536" y="2060848"/>
            <a:ext cx="1584000" cy="1584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395536" y="3733033"/>
            <a:ext cx="1584000" cy="344039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de-DE" dirty="0" smtClean="0"/>
              <a:t>Text</a:t>
            </a:r>
          </a:p>
        </p:txBody>
      </p:sp>
      <p:sp>
        <p:nvSpPr>
          <p:cNvPr id="23" name="Bildplatzhalter 7"/>
          <p:cNvSpPr>
            <a:spLocks noGrp="1"/>
          </p:cNvSpPr>
          <p:nvPr>
            <p:ph type="pic" sz="quarter" idx="17"/>
          </p:nvPr>
        </p:nvSpPr>
        <p:spPr>
          <a:xfrm>
            <a:off x="2195912" y="2060848"/>
            <a:ext cx="1584000" cy="158400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CH" sz="1400" dirty="0"/>
            </a:lvl1pPr>
          </a:lstStyle>
          <a:p>
            <a:pPr marL="0" lvl="0" indent="0">
              <a:buNone/>
            </a:pPr>
            <a:endParaRPr lang="de-CH" dirty="0"/>
          </a:p>
        </p:txBody>
      </p:sp>
      <p:sp>
        <p:nvSpPr>
          <p:cNvPr id="24" name="Textplatzhalter 9"/>
          <p:cNvSpPr>
            <a:spLocks noGrp="1"/>
          </p:cNvSpPr>
          <p:nvPr>
            <p:ph type="body" sz="quarter" idx="18"/>
          </p:nvPr>
        </p:nvSpPr>
        <p:spPr>
          <a:xfrm>
            <a:off x="2195912" y="3733033"/>
            <a:ext cx="1584000" cy="344039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de-DE" dirty="0" smtClean="0"/>
              <a:t>Text</a:t>
            </a:r>
          </a:p>
        </p:txBody>
      </p:sp>
      <p:sp>
        <p:nvSpPr>
          <p:cNvPr id="27" name="Bildplatzhalter 7"/>
          <p:cNvSpPr>
            <a:spLocks noGrp="1"/>
          </p:cNvSpPr>
          <p:nvPr>
            <p:ph type="pic" sz="quarter" idx="21"/>
          </p:nvPr>
        </p:nvSpPr>
        <p:spPr>
          <a:xfrm>
            <a:off x="1331816" y="4149256"/>
            <a:ext cx="1584000" cy="1584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de-CH" dirty="0"/>
          </a:p>
        </p:txBody>
      </p:sp>
      <p:sp>
        <p:nvSpPr>
          <p:cNvPr id="28" name="Textplatzhalter 9"/>
          <p:cNvSpPr>
            <a:spLocks noGrp="1"/>
          </p:cNvSpPr>
          <p:nvPr>
            <p:ph type="body" sz="quarter" idx="22"/>
          </p:nvPr>
        </p:nvSpPr>
        <p:spPr>
          <a:xfrm>
            <a:off x="1331816" y="5821265"/>
            <a:ext cx="1584000" cy="344039"/>
          </a:xfrm>
        </p:spPr>
        <p:txBody>
          <a:bodyPr>
            <a:noAutofit/>
          </a:bodyPr>
          <a:lstStyle>
            <a:lvl1pPr marL="0" indent="0" algn="ctr">
              <a:buNone/>
              <a:defRPr sz="1600" b="1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de-DE" dirty="0" smtClean="0"/>
              <a:t>Text</a:t>
            </a:r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23"/>
          </p:nvPr>
        </p:nvSpPr>
        <p:spPr>
          <a:xfrm>
            <a:off x="3995936" y="2060848"/>
            <a:ext cx="4752528" cy="410445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de-CH" sz="1400"/>
            </a:lvl1pPr>
          </a:lstStyle>
          <a:p>
            <a:pPr marL="0" lvl="0" indent="0">
              <a:buNone/>
            </a:pPr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009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üchen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70609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3"/>
          </p:nvPr>
        </p:nvSpPr>
        <p:spPr>
          <a:xfrm>
            <a:off x="467544" y="1557046"/>
            <a:ext cx="3456000" cy="2304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de-CH" dirty="0"/>
          </a:p>
        </p:txBody>
      </p:sp>
      <p:sp>
        <p:nvSpPr>
          <p:cNvPr id="19" name="Bildplatzhalter 7"/>
          <p:cNvSpPr>
            <a:spLocks noGrp="1"/>
          </p:cNvSpPr>
          <p:nvPr>
            <p:ph type="pic" sz="quarter" idx="15"/>
          </p:nvPr>
        </p:nvSpPr>
        <p:spPr>
          <a:xfrm>
            <a:off x="467544" y="4077328"/>
            <a:ext cx="3456000" cy="2304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de-CH" dirty="0"/>
          </a:p>
        </p:txBody>
      </p:sp>
      <p:sp>
        <p:nvSpPr>
          <p:cNvPr id="31" name="Bildplatzhalter 7"/>
          <p:cNvSpPr>
            <a:spLocks noGrp="1"/>
          </p:cNvSpPr>
          <p:nvPr>
            <p:ph type="pic" sz="quarter" idx="25"/>
          </p:nvPr>
        </p:nvSpPr>
        <p:spPr>
          <a:xfrm>
            <a:off x="5220072" y="1557046"/>
            <a:ext cx="3456000" cy="2304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de-CH" dirty="0"/>
          </a:p>
        </p:txBody>
      </p:sp>
      <p:sp>
        <p:nvSpPr>
          <p:cNvPr id="33" name="Bildplatzhalter 7"/>
          <p:cNvSpPr>
            <a:spLocks noGrp="1"/>
          </p:cNvSpPr>
          <p:nvPr>
            <p:ph type="pic" sz="quarter" idx="27"/>
          </p:nvPr>
        </p:nvSpPr>
        <p:spPr>
          <a:xfrm>
            <a:off x="5220072" y="4077328"/>
            <a:ext cx="3456000" cy="23040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8681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0" indent="0">
              <a:buNone/>
              <a:defRPr sz="2800" b="1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/>
          <a:lstStyle>
            <a:lvl1pPr marL="0" indent="0">
              <a:buNone/>
              <a:defRPr sz="2800" b="1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ltGray">
          <a:xfrm>
            <a:off x="3124200" y="6525344"/>
            <a:ext cx="2895600" cy="360040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 marL="0" indent="0">
              <a:buNone/>
              <a:tabLst>
                <a:tab pos="3492500" algn="r"/>
              </a:tabLst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2152951" y="0"/>
            <a:ext cx="6991048" cy="1340768"/>
          </a:xfrm>
          <a:prstGeom prst="rect">
            <a:avLst/>
          </a:prstGeom>
          <a:solidFill>
            <a:srgbClr val="9F9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ltGray">
          <a:xfrm>
            <a:off x="2483768" y="274638"/>
            <a:ext cx="6203032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475657" y="816719"/>
            <a:ext cx="5546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0" y="1196752"/>
            <a:ext cx="2152951" cy="144016"/>
          </a:xfrm>
          <a:prstGeom prst="rect">
            <a:avLst/>
          </a:prstGeom>
          <a:solidFill>
            <a:srgbClr val="9F9B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 userDrawn="1"/>
        </p:nvSpPr>
        <p:spPr>
          <a:xfrm>
            <a:off x="0" y="6597352"/>
            <a:ext cx="9144000" cy="260648"/>
          </a:xfrm>
          <a:prstGeom prst="rect">
            <a:avLst/>
          </a:prstGeom>
          <a:solidFill>
            <a:srgbClr val="CA81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324000"/>
            <a:ext cx="1781593" cy="386052"/>
          </a:xfrm>
          <a:prstGeom prst="rect">
            <a:avLst/>
          </a:prstGeom>
        </p:spPr>
      </p:pic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1" r:id="rId4"/>
    <p:sldLayoutId id="2147483652" r:id="rId5"/>
    <p:sldLayoutId id="2147483653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package" Target="../embeddings/Microsoft_Excel-Arbeitsblatt1.xlsx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3D Küchen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St. Gallerstrasse 10</a:t>
            </a:r>
          </a:p>
          <a:p>
            <a:r>
              <a:rPr lang="de-CH" dirty="0" smtClean="0"/>
              <a:t>9470 Buchs SG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9398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Beispielküchen</a:t>
            </a:r>
            <a:endParaRPr lang="de-CH" dirty="0"/>
          </a:p>
        </p:txBody>
      </p:sp>
      <p:pic>
        <p:nvPicPr>
          <p:cNvPr id="13" name="Bildplatzhalter 12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>
            <a:fillRect/>
          </a:stretch>
        </p:blipFill>
        <p:spPr/>
      </p:pic>
      <p:pic>
        <p:nvPicPr>
          <p:cNvPr id="14" name="Bildplatzhalter 13"/>
          <p:cNvPicPr>
            <a:picLocks noGrp="1" noChangeAspect="1"/>
          </p:cNvPicPr>
          <p:nvPr>
            <p:ph type="pic" sz="quarter" idx="2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" r="41"/>
          <a:stretch>
            <a:fillRect/>
          </a:stretch>
        </p:blipFill>
        <p:spPr/>
      </p:pic>
      <p:pic>
        <p:nvPicPr>
          <p:cNvPr id="15" name="Bildplatzhalter 14"/>
          <p:cNvPicPr>
            <a:picLocks noGrp="1" noChangeAspect="1"/>
          </p:cNvPicPr>
          <p:nvPr>
            <p:ph type="pic" sz="quarter" idx="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/>
      </p:pic>
      <p:pic>
        <p:nvPicPr>
          <p:cNvPr id="16" name="Bildplatzhalter 15"/>
          <p:cNvPicPr>
            <a:picLocks noGrp="1" noChangeAspect="1"/>
          </p:cNvPicPr>
          <p:nvPr>
            <p:ph type="pic" sz="quarter" idx="27"/>
          </p:nvPr>
        </p:nvPicPr>
        <p:blipFill>
          <a:blip r:embed="rId6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042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850106"/>
          </a:xfrm>
        </p:spPr>
        <p:txBody>
          <a:bodyPr/>
          <a:lstStyle/>
          <a:p>
            <a:r>
              <a:rPr lang="de-CH" smtClean="0"/>
              <a:t>Für Ihre Wünsche da!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de-CH" dirty="0" smtClean="0"/>
              <a:t>pure Leidenschaft für Küchen</a:t>
            </a:r>
          </a:p>
          <a:p>
            <a:r>
              <a:rPr lang="de-CH" dirty="0" smtClean="0"/>
              <a:t>zusammen 65 Jahren Berufserfahrung</a:t>
            </a:r>
          </a:p>
          <a:p>
            <a:r>
              <a:rPr lang="de-CH" dirty="0" smtClean="0"/>
              <a:t>vielfältige Auswahl</a:t>
            </a:r>
          </a:p>
          <a:p>
            <a:r>
              <a:rPr lang="de-CH" dirty="0" smtClean="0"/>
              <a:t>neue Küchenausstellung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271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smtClean="0"/>
              <a:t>Unser Team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smtClean="0"/>
              <a:t>Kurt Haltner</a:t>
            </a:r>
            <a:endParaRPr lang="de-CH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CH" smtClean="0"/>
              <a:t>Bruno Schlegel</a:t>
            </a:r>
            <a:endParaRPr lang="de-CH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de-CH" smtClean="0"/>
              <a:t>Stephan Schuler</a:t>
            </a:r>
            <a:endParaRPr lang="de-CH" dirty="0"/>
          </a:p>
        </p:txBody>
      </p:sp>
      <p:pic>
        <p:nvPicPr>
          <p:cNvPr id="108" name="Bildplatzhalter 107"/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6" b="9576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Bildplatzhalter 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8" name="Bildplatzhalter 7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6" name="Bildplatzhalter 5"/>
          <p:cNvPicPr>
            <a:picLocks noGrp="1" noChangeAspect="1"/>
          </p:cNvPicPr>
          <p:nvPr>
            <p:ph type="pic" sz="quarter" idx="2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00" b="167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4588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Wo finden Sie uns?</a:t>
            </a:r>
            <a:endParaRPr lang="de-CH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Adresse</a:t>
            </a:r>
          </a:p>
          <a:p>
            <a:pPr lvl="1"/>
            <a:r>
              <a:rPr lang="de-CH" dirty="0" smtClean="0"/>
              <a:t>St. Gallerstrasse  10</a:t>
            </a:r>
          </a:p>
          <a:p>
            <a:pPr lvl="1"/>
            <a:r>
              <a:rPr lang="de-CH" dirty="0" smtClean="0"/>
              <a:t>9470 Buchs</a:t>
            </a:r>
          </a:p>
          <a:p>
            <a:endParaRPr lang="de-CH" dirty="0" smtClean="0"/>
          </a:p>
          <a:p>
            <a:r>
              <a:rPr lang="de-CH" dirty="0" smtClean="0"/>
              <a:t>von A13</a:t>
            </a:r>
          </a:p>
          <a:p>
            <a:pPr lvl="1"/>
            <a:r>
              <a:rPr lang="de-CH" dirty="0" smtClean="0"/>
              <a:t>Ausfahrt Buchs</a:t>
            </a:r>
            <a:br>
              <a:rPr lang="de-CH" dirty="0" smtClean="0"/>
            </a:br>
            <a:r>
              <a:rPr lang="de-CH" dirty="0" smtClean="0"/>
              <a:t>Richtung Grabs/Gams/</a:t>
            </a:r>
            <a:r>
              <a:rPr lang="de-CH" dirty="0" err="1" smtClean="0"/>
              <a:t>Wildhaus</a:t>
            </a:r>
            <a:endParaRPr lang="de-CH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85890"/>
            <a:ext cx="4038600" cy="3210169"/>
          </a:xfrm>
        </p:spPr>
      </p:pic>
      <p:sp>
        <p:nvSpPr>
          <p:cNvPr id="24" name="Ellipse 23"/>
          <p:cNvSpPr/>
          <p:nvPr/>
        </p:nvSpPr>
        <p:spPr>
          <a:xfrm>
            <a:off x="1325346" y="2996952"/>
            <a:ext cx="504000" cy="50405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Stern mit 5 Zacken 26"/>
          <p:cNvSpPr/>
          <p:nvPr/>
        </p:nvSpPr>
        <p:spPr>
          <a:xfrm>
            <a:off x="1475656" y="3140968"/>
            <a:ext cx="216024" cy="216024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615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9 -0.07615 C 0.27309 -0.07523 0.26945 -0.07407 0.2599 -0.0706 C 0.25608 -0.0669 0.25174 -0.06574 0.2474 -0.06389 C 0.24011 -0.05694 0.23056 -0.0574 0.2224 -0.05393 C 0.21841 -0.05231 0.21702 -0.04791 0.21337 -0.04606 C 0.21059 -0.04259 0.20677 -0.03865 0.2033 -0.03727 C 0.20122 -0.03541 0.19618 -0.02847 0.1941 -0.02708 C 0.19098 -0.02453 0.18785 -0.02361 0.18421 -0.02153 C 0.18039 -0.01898 0.1757 -0.01736 0.17171 -0.01504 C 0.16702 -0.01227 0.16146 -0.00949 0.1566 -0.00717 C 0.15487 -0.00648 0.15157 -0.00486 0.15157 -0.00463 C 0.15 -0.00278 0.14809 -0.00162 0.14671 0.0007 C 0.14549 0.00255 0.14514 0.0051 0.1441 0.00718 C 0.1448 0.01459 0.1441 0.01783 0.14827 0.02176 C 0.15087 0.02338 0.15764 0.02107 0.1599 0.01736 C 0.16042 0.01528 0.16285 0.00486 0.16216 -0.00069 C 0.16112 -0.00926 0.16302 -0.00856 0.15938 -0.01551 C 0.15799 -0.02268 0.15747 -0.02778 0.15174 -0.03032 C 0.13507 -0.02778 0.11771 -0.01504 0.10105 -0.0118 C 0.09167 -0.0074 0.08264 -0.00347 0.07327 0.0007 C 0.06771 0.00324 0.06112 0.00903 0.05504 0.00949 C 0.05035 0.00996 0.04341 0.01505 0.03577 0.0169 C 0.02327 0.01968 0.02466 0.02246 0.00921 0.01181 C 0.00556 0.01019 -0.00104 0.0051 -0.00104 -0.00069 " pathEditMode="relative" rAng="0" ptsTypes="ffffffffffffffffffffffff">
                                      <p:cBhvr>
                                        <p:cTn id="6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06" y="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850106"/>
          </a:xfrm>
        </p:spPr>
        <p:txBody>
          <a:bodyPr/>
          <a:lstStyle/>
          <a:p>
            <a:r>
              <a:rPr lang="de-CH" smtClean="0"/>
              <a:t>Öffnungszeiten</a:t>
            </a:r>
            <a:endParaRPr lang="de-CH" dirty="0"/>
          </a:p>
        </p:txBody>
      </p:sp>
      <p:sp>
        <p:nvSpPr>
          <p:cNvPr id="20" name="Inhaltsplatzhalter 1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tabLst>
                <a:tab pos="2955925" algn="l"/>
              </a:tabLst>
            </a:pPr>
            <a:r>
              <a:rPr lang="de-CH" dirty="0" smtClean="0"/>
              <a:t>Montag	13:30–18:30 Uhr</a:t>
            </a:r>
          </a:p>
          <a:p>
            <a:pPr marL="0" indent="0">
              <a:buNone/>
              <a:tabLst>
                <a:tab pos="2955925" algn="l"/>
              </a:tabLst>
            </a:pPr>
            <a:r>
              <a:rPr lang="de-CH" dirty="0" smtClean="0"/>
              <a:t>Dienstag–Freitag	08:00–12:00, 13:30–18:30 Uhr</a:t>
            </a:r>
          </a:p>
          <a:p>
            <a:pPr marL="0" indent="0">
              <a:buNone/>
              <a:tabLst>
                <a:tab pos="2955925" algn="l"/>
              </a:tabLst>
            </a:pPr>
            <a:r>
              <a:rPr lang="de-CH" dirty="0" smtClean="0"/>
              <a:t>Samstag	08:00–13:00 Uhr</a:t>
            </a:r>
          </a:p>
          <a:p>
            <a:pPr marL="0" indent="0">
              <a:buNone/>
            </a:pPr>
            <a:r>
              <a:rPr lang="de-CH" i="1" dirty="0" smtClean="0"/>
              <a:t>oder nach Vereinbarung</a:t>
            </a:r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r>
              <a:rPr lang="de-CH" sz="2400" i="1" dirty="0" smtClean="0"/>
              <a:t>Damit wir für Sie genügend Zeit reservieren können, vereinbaren Sie am besten einen Termin. </a:t>
            </a:r>
            <a:endParaRPr lang="de-CH" sz="2400" i="1" dirty="0"/>
          </a:p>
        </p:txBody>
      </p:sp>
    </p:spTree>
    <p:extLst>
      <p:ext uri="{BB962C8B-B14F-4D97-AF65-F5344CB8AC3E}">
        <p14:creationId xmlns:p14="http://schemas.microsoft.com/office/powerpoint/2010/main" val="217122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Leistungen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mtClean="0"/>
              <a:t>Beratung/Planung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69" y="3151981"/>
            <a:ext cx="3600450" cy="2219325"/>
          </a:xfrm>
        </p:spPr>
      </p:pic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smtClean="0"/>
              <a:t>Montage</a:t>
            </a: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660189"/>
            <a:ext cx="4041775" cy="1202909"/>
          </a:xfrm>
        </p:spPr>
      </p:pic>
    </p:spTree>
    <p:extLst>
      <p:ext uri="{BB962C8B-B14F-4D97-AF65-F5344CB8AC3E}">
        <p14:creationId xmlns:p14="http://schemas.microsoft.com/office/powerpoint/2010/main" val="369051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850106"/>
          </a:xfrm>
        </p:spPr>
        <p:txBody>
          <a:bodyPr/>
          <a:lstStyle/>
          <a:p>
            <a:r>
              <a:rPr lang="de-CH" dirty="0" smtClean="0"/>
              <a:t>Von der Idee zur Küche</a:t>
            </a:r>
            <a:endParaRPr lang="de-CH" dirty="0"/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7218753"/>
              </p:ext>
            </p:extLst>
          </p:nvPr>
        </p:nvGraphicFramePr>
        <p:xfrm>
          <a:off x="457200" y="1600200"/>
          <a:ext cx="8229600" cy="432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1712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A0CDF47-4271-4FD8-9CB8-43833DFEC2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graphicEl>
                                              <a:dgm id="{4A0CDF47-4271-4FD8-9CB8-43833DFEC2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78E36E5B-1249-41F6-BE66-51C6E9DF4E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graphicEl>
                                              <a:dgm id="{78E36E5B-1249-41F6-BE66-51C6E9DF4E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75E0579-FC01-49E2-8427-53DEC14A8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graphicEl>
                                              <a:dgm id="{B75E0579-FC01-49E2-8427-53DEC14A89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AE0CA4B-E07F-46FC-ADF0-319A350BA5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graphicEl>
                                              <a:dgm id="{AAE0CA4B-E07F-46FC-ADF0-319A350BA5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5AE8EC0-B770-42D5-9416-0AAE4677C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graphicEl>
                                              <a:dgm id="{15AE8EC0-B770-42D5-9416-0AAE4677C5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3CD4745-219C-46AF-942F-8A138C69A8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graphicEl>
                                              <a:dgm id="{B3CD4745-219C-46AF-942F-8A138C69A8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213272D-0BAD-4868-AD36-3F7979B2F6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graphicEl>
                                              <a:dgm id="{4213272D-0BAD-4868-AD36-3F7979B2F6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B05587C7-D651-4A53-97B0-82D09B1975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graphicEl>
                                              <a:dgm id="{B05587C7-D651-4A53-97B0-82D09B1975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B1BCFBE-C626-4AF9-A880-A0D30F533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graphicEl>
                                              <a:dgm id="{3B1BCFBE-C626-4AF9-A880-A0D30F5337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Küchenbeispiel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mtClean="0"/>
              <a:t>Skizze</a:t>
            </a:r>
            <a:endParaRPr lang="de-CH" dirty="0"/>
          </a:p>
        </p:txBody>
      </p:sp>
      <p:pic>
        <p:nvPicPr>
          <p:cNvPr id="3074" name="Picture 2" descr="http://www.culinalignea.de/bilder/Ansichte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887980"/>
            <a:ext cx="4040188" cy="2747327"/>
          </a:xfrm>
        </p:spPr>
      </p:pic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smtClean="0"/>
              <a:t>Preisberechnung in CHF</a:t>
            </a:r>
            <a:endParaRPr lang="de-CH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CH" dirty="0" smtClean="0"/>
              <a:t>Mobiliar	21 000.00</a:t>
            </a:r>
          </a:p>
          <a:p>
            <a:r>
              <a:rPr lang="de-CH" dirty="0" smtClean="0"/>
              <a:t>Granit	5 000.00</a:t>
            </a:r>
          </a:p>
          <a:p>
            <a:r>
              <a:rPr lang="de-CH" dirty="0" smtClean="0"/>
              <a:t>Geräte	16 000.00</a:t>
            </a:r>
          </a:p>
          <a:p>
            <a:endParaRPr lang="de-CH" dirty="0" smtClean="0"/>
          </a:p>
          <a:p>
            <a:r>
              <a:rPr lang="de-CH" b="1" dirty="0" smtClean="0"/>
              <a:t>Total	42 000.00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144929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invGray">
          <a:xfrm>
            <a:off x="2483768" y="274638"/>
            <a:ext cx="6203032" cy="850106"/>
          </a:xfrm>
        </p:spPr>
        <p:txBody>
          <a:bodyPr/>
          <a:lstStyle/>
          <a:p>
            <a:r>
              <a:rPr lang="de-CH" dirty="0" smtClean="0"/>
              <a:t>Beispiel Kostenanteile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8696292"/>
              </p:ext>
            </p:extLst>
          </p:nvPr>
        </p:nvGraphicFramePr>
        <p:xfrm>
          <a:off x="561975" y="1579563"/>
          <a:ext cx="7986713" cy="470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Arbeitsblatt" r:id="rId5" imgW="7048512" imgH="4152972" progId="Excel.Sheet.12">
                  <p:embed/>
                </p:oleObj>
              </mc:Choice>
              <mc:Fallback>
                <p:oleObj name="Arbeitsblatt" r:id="rId5" imgW="7048512" imgH="4152972" progId="Excel.Sheet.12">
                  <p:embed/>
                  <p:pic>
                    <p:nvPicPr>
                      <p:cNvPr id="0" name="Objek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75" y="1579563"/>
                        <a:ext cx="7986713" cy="470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71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3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A816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Bildschirmpräsentation (4:3)</PresentationFormat>
  <Paragraphs>80</Paragraphs>
  <Slides>10</Slides>
  <Notes>9</Notes>
  <HiddenSlides>0</HiddenSlides>
  <MMClips>0</MMClips>
  <ScaleCrop>false</ScaleCrop>
  <HeadingPairs>
    <vt:vector size="8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  <vt:variant>
        <vt:lpstr>Zielgruppenorientierte Präsentationen</vt:lpstr>
      </vt:variant>
      <vt:variant>
        <vt:i4>5</vt:i4>
      </vt:variant>
    </vt:vector>
  </HeadingPairs>
  <TitlesOfParts>
    <vt:vector size="17" baseType="lpstr">
      <vt:lpstr>Larissa-Design</vt:lpstr>
      <vt:lpstr>Arbeitsblatt</vt:lpstr>
      <vt:lpstr>3D Küchen</vt:lpstr>
      <vt:lpstr>Für Ihre Wünsche da!</vt:lpstr>
      <vt:lpstr>Unser Team</vt:lpstr>
      <vt:lpstr>Wo finden Sie uns?</vt:lpstr>
      <vt:lpstr>Öffnungszeiten</vt:lpstr>
      <vt:lpstr>Leistungen</vt:lpstr>
      <vt:lpstr>Von der Idee zur Küche</vt:lpstr>
      <vt:lpstr>Küchenbeispiel</vt:lpstr>
      <vt:lpstr>Beispiel Kostenanteile</vt:lpstr>
      <vt:lpstr>Beispielküchen</vt:lpstr>
      <vt:lpstr>Küchenbeispiele</vt:lpstr>
      <vt:lpstr>Vorstellung</vt:lpstr>
      <vt:lpstr>Ausstellung</vt:lpstr>
      <vt:lpstr>Beispielfotos</vt:lpstr>
      <vt:lpstr>Über uns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Küchen</dc:title>
  <dc:creator>KV Schweiz</dc:creator>
  <cp:revision>2</cp:revision>
  <dcterms:created xsi:type="dcterms:W3CDTF">2012-07-23T12:33:07Z</dcterms:created>
  <dcterms:modified xsi:type="dcterms:W3CDTF">2013-01-01T16:23:46Z</dcterms:modified>
</cp:coreProperties>
</file>