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1" r:id="rId2"/>
  </p:sldMasterIdLst>
  <p:notesMasterIdLst>
    <p:notesMasterId r:id="rId10"/>
  </p:notesMasterIdLst>
  <p:handoutMasterIdLst>
    <p:handoutMasterId r:id="rId11"/>
  </p:handoutMasterIdLst>
  <p:sldIdLst>
    <p:sldId id="258" r:id="rId3"/>
    <p:sldId id="265" r:id="rId4"/>
    <p:sldId id="266" r:id="rId5"/>
    <p:sldId id="267" r:id="rId6"/>
    <p:sldId id="271" r:id="rId7"/>
    <p:sldId id="269" r:id="rId8"/>
    <p:sldId id="272" r:id="rId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600C"/>
    <a:srgbClr val="FFE06D"/>
    <a:srgbClr val="FFD6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38B1855-1B75-4FBE-930C-398BA8C253C6}" styleName="Designformatvorlage 2 - Akz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481" autoAdjust="0"/>
    <p:restoredTop sz="94660"/>
  </p:normalViewPr>
  <p:slideViewPr>
    <p:cSldViewPr>
      <p:cViewPr>
        <p:scale>
          <a:sx n="91" d="100"/>
          <a:sy n="91" d="100"/>
        </p:scale>
        <p:origin x="-2136" y="-432"/>
      </p:cViewPr>
      <p:guideLst>
        <p:guide orient="horz" pos="2160"/>
        <p:guide pos="2880"/>
      </p:guideLst>
    </p:cSldViewPr>
  </p:slideViewPr>
  <p:notesTextViewPr>
    <p:cViewPr>
      <p:scale>
        <a:sx n="1" d="1"/>
        <a:sy n="1" d="1"/>
      </p:scale>
      <p:origin x="0" y="0"/>
    </p:cViewPr>
  </p:notesTextViewPr>
  <p:notesViewPr>
    <p:cSldViewPr>
      <p:cViewPr varScale="1">
        <p:scale>
          <a:sx n="68" d="100"/>
          <a:sy n="68" d="100"/>
        </p:scale>
        <p:origin x="-277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Arbeitsblat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CH"/>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190"/>
      <c:rAngAx val="0"/>
      <c:perspective val="30"/>
    </c:view3D>
    <c:floor>
      <c:thickness val="0"/>
    </c:floor>
    <c:sideWall>
      <c:thickness val="0"/>
    </c:sideWall>
    <c:backWall>
      <c:thickness val="0"/>
    </c:backWall>
    <c:plotArea>
      <c:layout>
        <c:manualLayout>
          <c:layoutTarget val="inner"/>
          <c:xMode val="edge"/>
          <c:yMode val="edge"/>
          <c:x val="1.813142257298514E-2"/>
          <c:y val="0.14495109419299113"/>
          <c:w val="0.84176213027212965"/>
          <c:h val="0.82933177619212339"/>
        </c:manualLayout>
      </c:layout>
      <c:pie3DChart>
        <c:varyColors val="1"/>
        <c:ser>
          <c:idx val="0"/>
          <c:order val="0"/>
          <c:tx>
            <c:strRef>
              <c:f>Tabelle1!$B$1</c:f>
              <c:strCache>
                <c:ptCount val="1"/>
                <c:pt idx="0">
                  <c:v>Schweizer Medaillen</c:v>
                </c:pt>
              </c:strCache>
            </c:strRef>
          </c:tx>
          <c:explosion val="10"/>
          <c:dPt>
            <c:idx val="0"/>
            <c:bubble3D val="0"/>
            <c:spPr>
              <a:solidFill>
                <a:schemeClr val="accent6">
                  <a:lumMod val="75000"/>
                </a:schemeClr>
              </a:solidFill>
            </c:spPr>
          </c:dPt>
          <c:dPt>
            <c:idx val="1"/>
            <c:bubble3D val="0"/>
            <c:spPr>
              <a:solidFill>
                <a:schemeClr val="bg1">
                  <a:lumMod val="50000"/>
                </a:schemeClr>
              </a:solidFill>
            </c:spPr>
          </c:dPt>
          <c:dPt>
            <c:idx val="2"/>
            <c:bubble3D val="0"/>
            <c:explosion val="9"/>
            <c:spPr>
              <a:solidFill>
                <a:schemeClr val="accent2">
                  <a:lumMod val="75000"/>
                </a:schemeClr>
              </a:solidFill>
            </c:spPr>
          </c:dPt>
          <c:dLbls>
            <c:txPr>
              <a:bodyPr/>
              <a:lstStyle/>
              <a:p>
                <a:pPr>
                  <a:defRPr sz="2000" baseline="0">
                    <a:solidFill>
                      <a:schemeClr val="bg1"/>
                    </a:solidFill>
                  </a:defRPr>
                </a:pPr>
                <a:endParaRPr lang="de-DE"/>
              </a:p>
            </c:txPr>
            <c:dLblPos val="ctr"/>
            <c:showLegendKey val="0"/>
            <c:showVal val="1"/>
            <c:showCatName val="1"/>
            <c:showSerName val="0"/>
            <c:showPercent val="1"/>
            <c:showBubbleSize val="0"/>
            <c:showLeaderLines val="1"/>
          </c:dLbls>
          <c:cat>
            <c:strRef>
              <c:f>Tabelle1!$A$2:$A$4</c:f>
              <c:strCache>
                <c:ptCount val="3"/>
                <c:pt idx="0">
                  <c:v>Gold</c:v>
                </c:pt>
                <c:pt idx="1">
                  <c:v>Silber</c:v>
                </c:pt>
                <c:pt idx="2">
                  <c:v>Bronze</c:v>
                </c:pt>
              </c:strCache>
            </c:strRef>
          </c:cat>
          <c:val>
            <c:numRef>
              <c:f>Tabelle1!$B$2:$B$4</c:f>
              <c:numCache>
                <c:formatCode>General</c:formatCode>
                <c:ptCount val="3"/>
                <c:pt idx="0">
                  <c:v>45</c:v>
                </c:pt>
                <c:pt idx="1">
                  <c:v>69</c:v>
                </c:pt>
                <c:pt idx="2">
                  <c:v>65</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de-DE"/>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CCA00C-DB72-4E96-B51B-07B6A33BA4B0}" type="doc">
      <dgm:prSet loTypeId="urn:microsoft.com/office/officeart/2005/8/layout/orgChart1" loCatId="hierarchy" qsTypeId="urn:microsoft.com/office/officeart/2005/8/quickstyle/simple1" qsCatId="simple" csTypeId="urn:microsoft.com/office/officeart/2005/8/colors/colorful5" csCatId="colorful" phldr="1"/>
      <dgm:spPr/>
      <dgm:t>
        <a:bodyPr/>
        <a:lstStyle/>
        <a:p>
          <a:endParaRPr lang="de-CH"/>
        </a:p>
      </dgm:t>
    </dgm:pt>
    <dgm:pt modelId="{1EEE0158-003D-4329-A0FE-927953FBDC6F}">
      <dgm:prSet phldrT="[Text]" custT="1"/>
      <dgm:spPr/>
      <dgm:t>
        <a:bodyPr/>
        <a:lstStyle/>
        <a:p>
          <a:r>
            <a:rPr lang="de-CH" sz="1600" dirty="0" err="1" smtClean="0"/>
            <a:t>Stv</a:t>
          </a:r>
          <a:r>
            <a:rPr lang="de-CH" sz="1600" dirty="0" smtClean="0"/>
            <a:t>. Direktor</a:t>
          </a:r>
        </a:p>
      </dgm:t>
    </dgm:pt>
    <dgm:pt modelId="{8D7D54C7-B2AF-459C-A5D7-BFB3DF0774BE}" type="parTrans" cxnId="{3FAC36E3-0EDB-404B-812C-A976E5B79B43}">
      <dgm:prSet/>
      <dgm:spPr/>
      <dgm:t>
        <a:bodyPr/>
        <a:lstStyle/>
        <a:p>
          <a:endParaRPr lang="de-CH"/>
        </a:p>
      </dgm:t>
    </dgm:pt>
    <dgm:pt modelId="{5F0CB84A-86B0-4E54-BAF9-FBFD499E8655}" type="sibTrans" cxnId="{3FAC36E3-0EDB-404B-812C-A976E5B79B43}">
      <dgm:prSet/>
      <dgm:spPr/>
      <dgm:t>
        <a:bodyPr/>
        <a:lstStyle/>
        <a:p>
          <a:endParaRPr lang="de-CH"/>
        </a:p>
      </dgm:t>
    </dgm:pt>
    <dgm:pt modelId="{6FB2E6B3-8AA8-458F-B794-9FE7B0CAA733}" type="asst">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de-CH" sz="1600" dirty="0" smtClean="0"/>
            <a:t>Medien und Information</a:t>
          </a:r>
        </a:p>
      </dgm:t>
    </dgm:pt>
    <dgm:pt modelId="{3EE12BD0-A18A-42FC-BFC7-CDE511200434}" type="parTrans" cxnId="{DE72280A-6BEF-4F3F-A33C-820F4D00A344}">
      <dgm:prSet/>
      <dgm:spPr/>
      <dgm:t>
        <a:bodyPr/>
        <a:lstStyle/>
        <a:p>
          <a:endParaRPr lang="de-CH" sz="1600"/>
        </a:p>
      </dgm:t>
    </dgm:pt>
    <dgm:pt modelId="{FE849F43-7F06-40B4-99DE-1CB3AEAC64AF}" type="sibTrans" cxnId="{DE72280A-6BEF-4F3F-A33C-820F4D00A344}">
      <dgm:prSet/>
      <dgm:spPr/>
      <dgm:t>
        <a:bodyPr/>
        <a:lstStyle/>
        <a:p>
          <a:endParaRPr lang="de-CH"/>
        </a:p>
      </dgm:t>
    </dgm:pt>
    <dgm:pt modelId="{F60EEFC4-13E1-4D0A-B5FE-41C078768FE0}">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de-CH" sz="1600" dirty="0" smtClean="0"/>
            <a:t>Führungsteam Olympische Spiele</a:t>
          </a:r>
        </a:p>
      </dgm:t>
    </dgm:pt>
    <dgm:pt modelId="{4850D7F6-8F0C-43AD-976B-CB0F2669D9DC}" type="parTrans" cxnId="{292E74AE-0ED3-4A26-B936-839EE79C95C1}">
      <dgm:prSet/>
      <dgm:spPr/>
      <dgm:t>
        <a:bodyPr/>
        <a:lstStyle/>
        <a:p>
          <a:endParaRPr lang="de-CH"/>
        </a:p>
      </dgm:t>
    </dgm:pt>
    <dgm:pt modelId="{FE45F197-6D00-4F08-93E0-BAB6F3919F64}" type="sibTrans" cxnId="{292E74AE-0ED3-4A26-B936-839EE79C95C1}">
      <dgm:prSet/>
      <dgm:spPr/>
      <dgm:t>
        <a:bodyPr/>
        <a:lstStyle/>
        <a:p>
          <a:endParaRPr lang="de-CH"/>
        </a:p>
      </dgm:t>
    </dgm:pt>
    <dgm:pt modelId="{C7E4BFFC-172B-4684-BC8B-40F1F623CB50}" type="asst">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de-CH" sz="1600" dirty="0" smtClean="0"/>
            <a:t>Direktions-sekretariat</a:t>
          </a:r>
          <a:endParaRPr lang="de-CH" sz="1600" dirty="0"/>
        </a:p>
      </dgm:t>
    </dgm:pt>
    <dgm:pt modelId="{0A6D0C07-4B27-4578-BF16-5A0D85C76C5C}" type="parTrans" cxnId="{D302052E-11B9-4DB5-9A68-0D55334D25B8}">
      <dgm:prSet/>
      <dgm:spPr/>
      <dgm:t>
        <a:bodyPr/>
        <a:lstStyle/>
        <a:p>
          <a:endParaRPr lang="de-CH" sz="1600"/>
        </a:p>
      </dgm:t>
    </dgm:pt>
    <dgm:pt modelId="{CE64AB0A-CEBE-43F1-AE4A-5C67DAAB363F}" type="sibTrans" cxnId="{D302052E-11B9-4DB5-9A68-0D55334D25B8}">
      <dgm:prSet/>
      <dgm:spPr/>
      <dgm:t>
        <a:bodyPr/>
        <a:lstStyle/>
        <a:p>
          <a:endParaRPr lang="de-CH"/>
        </a:p>
      </dgm:t>
    </dgm:pt>
    <dgm:pt modelId="{60894EB3-BBBC-4226-AF09-60B8E49ACAED}">
      <dgm:prSet custT="1"/>
      <dgm:spPr/>
      <dgm:t>
        <a:bodyPr/>
        <a:lstStyle/>
        <a:p>
          <a:r>
            <a:rPr lang="de-CH" sz="1600" dirty="0" smtClean="0"/>
            <a:t>Spitzensport</a:t>
          </a:r>
          <a:endParaRPr lang="de-CH" sz="1600" dirty="0"/>
        </a:p>
      </dgm:t>
    </dgm:pt>
    <dgm:pt modelId="{520616DB-7A40-47C7-9F9E-B6EC317AC7B1}" type="parTrans" cxnId="{39671DF4-542A-4ACC-BB41-AF5153742624}">
      <dgm:prSet/>
      <dgm:spPr/>
      <dgm:t>
        <a:bodyPr/>
        <a:lstStyle/>
        <a:p>
          <a:endParaRPr lang="de-CH" sz="1600"/>
        </a:p>
      </dgm:t>
    </dgm:pt>
    <dgm:pt modelId="{2BEF01BF-B37C-4E2F-8D49-EC5ACE12E3A2}" type="sibTrans" cxnId="{39671DF4-542A-4ACC-BB41-AF5153742624}">
      <dgm:prSet/>
      <dgm:spPr/>
      <dgm:t>
        <a:bodyPr/>
        <a:lstStyle/>
        <a:p>
          <a:endParaRPr lang="de-CH"/>
        </a:p>
      </dgm:t>
    </dgm:pt>
    <dgm:pt modelId="{D9F1A6CA-D15F-478C-87C3-A49ACAA807FE}">
      <dgm:prSet custT="1"/>
      <dgm:spPr/>
      <dgm:t>
        <a:bodyPr/>
        <a:lstStyle/>
        <a:p>
          <a:r>
            <a:rPr lang="de-CH" sz="1600" dirty="0" smtClean="0"/>
            <a:t>Ethik und Ausbildung</a:t>
          </a:r>
          <a:endParaRPr lang="de-CH" sz="1600" dirty="0"/>
        </a:p>
      </dgm:t>
    </dgm:pt>
    <dgm:pt modelId="{F57FF766-499C-42C0-917C-5C593CAF84E6}" type="parTrans" cxnId="{DFF8B130-6D85-4471-89A1-36C3E6EBEC01}">
      <dgm:prSet/>
      <dgm:spPr/>
      <dgm:t>
        <a:bodyPr/>
        <a:lstStyle/>
        <a:p>
          <a:endParaRPr lang="de-CH" sz="1600"/>
        </a:p>
      </dgm:t>
    </dgm:pt>
    <dgm:pt modelId="{5C666053-BD34-4923-860F-8048D32403F2}" type="sibTrans" cxnId="{DFF8B130-6D85-4471-89A1-36C3E6EBEC01}">
      <dgm:prSet/>
      <dgm:spPr/>
      <dgm:t>
        <a:bodyPr/>
        <a:lstStyle/>
        <a:p>
          <a:endParaRPr lang="de-CH"/>
        </a:p>
      </dgm:t>
    </dgm:pt>
    <dgm:pt modelId="{49D92685-83EB-44E0-ADB1-5E9D34C8E073}">
      <dgm:prSet custT="1"/>
      <dgm:spPr/>
      <dgm:t>
        <a:bodyPr/>
        <a:lstStyle/>
        <a:p>
          <a:r>
            <a:rPr lang="de-CH" sz="1600" dirty="0" smtClean="0"/>
            <a:t>Marketing</a:t>
          </a:r>
        </a:p>
      </dgm:t>
    </dgm:pt>
    <dgm:pt modelId="{8ACBCDE0-AAC6-44C3-B6A0-CB8668DD292B}" type="parTrans" cxnId="{EE25CA63-0595-450F-BF6D-7D8EBF5B0B79}">
      <dgm:prSet/>
      <dgm:spPr/>
      <dgm:t>
        <a:bodyPr/>
        <a:lstStyle/>
        <a:p>
          <a:endParaRPr lang="de-CH" sz="1600"/>
        </a:p>
      </dgm:t>
    </dgm:pt>
    <dgm:pt modelId="{E1A6E32D-C1B4-4F09-8906-7C6B7658D0AD}" type="sibTrans" cxnId="{EE25CA63-0595-450F-BF6D-7D8EBF5B0B79}">
      <dgm:prSet/>
      <dgm:spPr/>
      <dgm:t>
        <a:bodyPr/>
        <a:lstStyle/>
        <a:p>
          <a:endParaRPr lang="de-CH"/>
        </a:p>
      </dgm:t>
    </dgm:pt>
    <dgm:pt modelId="{02CC3812-4983-4899-99BC-846D2100573B}">
      <dgm:prSet custT="1"/>
      <dgm:spPr/>
      <dgm:t>
        <a:bodyPr/>
        <a:lstStyle/>
        <a:p>
          <a:r>
            <a:rPr lang="de-CH" sz="1600" dirty="0" smtClean="0"/>
            <a:t>Sporthilfe</a:t>
          </a:r>
        </a:p>
      </dgm:t>
    </dgm:pt>
    <dgm:pt modelId="{8AC1E89A-B32B-4E32-B0FD-2EF324BCD0CF}" type="parTrans" cxnId="{C46E70A1-FF98-4F7D-82E5-BC734173C26E}">
      <dgm:prSet/>
      <dgm:spPr/>
      <dgm:t>
        <a:bodyPr/>
        <a:lstStyle/>
        <a:p>
          <a:endParaRPr lang="de-CH" sz="1600"/>
        </a:p>
      </dgm:t>
    </dgm:pt>
    <dgm:pt modelId="{7A2583D1-A729-419C-B7EE-5E25F773BD57}" type="sibTrans" cxnId="{C46E70A1-FF98-4F7D-82E5-BC734173C26E}">
      <dgm:prSet/>
      <dgm:spPr/>
      <dgm:t>
        <a:bodyPr/>
        <a:lstStyle/>
        <a:p>
          <a:endParaRPr lang="de-CH"/>
        </a:p>
      </dgm:t>
    </dgm:pt>
    <dgm:pt modelId="{E90516EE-92C9-42F3-965D-4357ECCC74B0}">
      <dgm:prSet custT="1"/>
      <dgm:spPr/>
      <dgm:t>
        <a:bodyPr/>
        <a:lstStyle/>
        <a:p>
          <a:r>
            <a:rPr lang="de-CH" sz="1600" dirty="0" smtClean="0"/>
            <a:t>Finanzen, IT &amp; Personal</a:t>
          </a:r>
        </a:p>
      </dgm:t>
    </dgm:pt>
    <dgm:pt modelId="{54C8683A-3461-4AF3-8384-778BE1900951}" type="parTrans" cxnId="{0D5F2119-4CD0-431A-8724-F80FB721AD23}">
      <dgm:prSet/>
      <dgm:spPr/>
      <dgm:t>
        <a:bodyPr/>
        <a:lstStyle/>
        <a:p>
          <a:endParaRPr lang="de-CH" sz="1600"/>
        </a:p>
      </dgm:t>
    </dgm:pt>
    <dgm:pt modelId="{2FF81043-2898-4371-B927-B5F5BB61FEA6}" type="sibTrans" cxnId="{0D5F2119-4CD0-431A-8724-F80FB721AD23}">
      <dgm:prSet/>
      <dgm:spPr/>
      <dgm:t>
        <a:bodyPr/>
        <a:lstStyle/>
        <a:p>
          <a:endParaRPr lang="de-CH"/>
        </a:p>
      </dgm:t>
    </dgm:pt>
    <dgm:pt modelId="{E57DE2D2-CD3E-45ED-A03C-961FD838D062}" type="pres">
      <dgm:prSet presAssocID="{AECCA00C-DB72-4E96-B51B-07B6A33BA4B0}" presName="hierChild1" presStyleCnt="0">
        <dgm:presLayoutVars>
          <dgm:orgChart val="1"/>
          <dgm:chPref val="1"/>
          <dgm:dir/>
          <dgm:animOne val="branch"/>
          <dgm:animLvl val="lvl"/>
          <dgm:resizeHandles/>
        </dgm:presLayoutVars>
      </dgm:prSet>
      <dgm:spPr/>
      <dgm:t>
        <a:bodyPr/>
        <a:lstStyle/>
        <a:p>
          <a:endParaRPr lang="de-CH"/>
        </a:p>
      </dgm:t>
    </dgm:pt>
    <dgm:pt modelId="{CE8D969A-CD7D-45C0-B4FF-E39B8FC049D3}" type="pres">
      <dgm:prSet presAssocID="{1EEE0158-003D-4329-A0FE-927953FBDC6F}" presName="hierRoot1" presStyleCnt="0">
        <dgm:presLayoutVars>
          <dgm:hierBranch val="init"/>
        </dgm:presLayoutVars>
      </dgm:prSet>
      <dgm:spPr/>
      <dgm:t>
        <a:bodyPr/>
        <a:lstStyle/>
        <a:p>
          <a:endParaRPr lang="de-CH"/>
        </a:p>
      </dgm:t>
    </dgm:pt>
    <dgm:pt modelId="{0BE95D0D-CF5B-43D1-98E1-771DE96BE56B}" type="pres">
      <dgm:prSet presAssocID="{1EEE0158-003D-4329-A0FE-927953FBDC6F}" presName="rootComposite1" presStyleCnt="0"/>
      <dgm:spPr/>
      <dgm:t>
        <a:bodyPr/>
        <a:lstStyle/>
        <a:p>
          <a:endParaRPr lang="de-CH"/>
        </a:p>
      </dgm:t>
    </dgm:pt>
    <dgm:pt modelId="{6BD82245-B8A8-4CE2-9240-95D71109EA38}" type="pres">
      <dgm:prSet presAssocID="{1EEE0158-003D-4329-A0FE-927953FBDC6F}" presName="rootText1" presStyleLbl="node0" presStyleIdx="0" presStyleCnt="2" custScaleX="113954" custScaleY="147057">
        <dgm:presLayoutVars>
          <dgm:chPref val="3"/>
        </dgm:presLayoutVars>
      </dgm:prSet>
      <dgm:spPr/>
      <dgm:t>
        <a:bodyPr/>
        <a:lstStyle/>
        <a:p>
          <a:endParaRPr lang="de-CH"/>
        </a:p>
      </dgm:t>
    </dgm:pt>
    <dgm:pt modelId="{CA7FD775-94BD-459C-9392-C4C5FF1A3775}" type="pres">
      <dgm:prSet presAssocID="{1EEE0158-003D-4329-A0FE-927953FBDC6F}" presName="rootConnector1" presStyleLbl="node1" presStyleIdx="0" presStyleCnt="0"/>
      <dgm:spPr/>
      <dgm:t>
        <a:bodyPr/>
        <a:lstStyle/>
        <a:p>
          <a:endParaRPr lang="de-CH"/>
        </a:p>
      </dgm:t>
    </dgm:pt>
    <dgm:pt modelId="{69A940A2-D4DD-4CDF-997C-8B3D1F866D8D}" type="pres">
      <dgm:prSet presAssocID="{1EEE0158-003D-4329-A0FE-927953FBDC6F}" presName="hierChild2" presStyleCnt="0"/>
      <dgm:spPr/>
      <dgm:t>
        <a:bodyPr/>
        <a:lstStyle/>
        <a:p>
          <a:endParaRPr lang="de-CH"/>
        </a:p>
      </dgm:t>
    </dgm:pt>
    <dgm:pt modelId="{8CE21038-910F-4971-AE43-6AFBBDFBD467}" type="pres">
      <dgm:prSet presAssocID="{520616DB-7A40-47C7-9F9E-B6EC317AC7B1}" presName="Name37" presStyleLbl="parChTrans1D2" presStyleIdx="0" presStyleCnt="7"/>
      <dgm:spPr/>
      <dgm:t>
        <a:bodyPr/>
        <a:lstStyle/>
        <a:p>
          <a:endParaRPr lang="de-CH"/>
        </a:p>
      </dgm:t>
    </dgm:pt>
    <dgm:pt modelId="{386C79EA-C048-4D9D-B2F8-3ACFF08E0687}" type="pres">
      <dgm:prSet presAssocID="{60894EB3-BBBC-4226-AF09-60B8E49ACAED}" presName="hierRoot2" presStyleCnt="0">
        <dgm:presLayoutVars>
          <dgm:hierBranch val="init"/>
        </dgm:presLayoutVars>
      </dgm:prSet>
      <dgm:spPr/>
      <dgm:t>
        <a:bodyPr/>
        <a:lstStyle/>
        <a:p>
          <a:endParaRPr lang="de-CH"/>
        </a:p>
      </dgm:t>
    </dgm:pt>
    <dgm:pt modelId="{86D1CA45-4344-4E30-A1DF-D92130E3B8CA}" type="pres">
      <dgm:prSet presAssocID="{60894EB3-BBBC-4226-AF09-60B8E49ACAED}" presName="rootComposite" presStyleCnt="0"/>
      <dgm:spPr/>
      <dgm:t>
        <a:bodyPr/>
        <a:lstStyle/>
        <a:p>
          <a:endParaRPr lang="de-CH"/>
        </a:p>
      </dgm:t>
    </dgm:pt>
    <dgm:pt modelId="{9C075912-BDBF-465E-ABE8-4D805FE35AEC}" type="pres">
      <dgm:prSet presAssocID="{60894EB3-BBBC-4226-AF09-60B8E49ACAED}" presName="rootText" presStyleLbl="node2" presStyleIdx="0" presStyleCnt="5">
        <dgm:presLayoutVars>
          <dgm:chPref val="3"/>
        </dgm:presLayoutVars>
      </dgm:prSet>
      <dgm:spPr/>
      <dgm:t>
        <a:bodyPr/>
        <a:lstStyle/>
        <a:p>
          <a:endParaRPr lang="de-CH"/>
        </a:p>
      </dgm:t>
    </dgm:pt>
    <dgm:pt modelId="{EF002A0C-7A05-4269-BC9C-8FD4CBC6757B}" type="pres">
      <dgm:prSet presAssocID="{60894EB3-BBBC-4226-AF09-60B8E49ACAED}" presName="rootConnector" presStyleLbl="node2" presStyleIdx="0" presStyleCnt="5"/>
      <dgm:spPr/>
      <dgm:t>
        <a:bodyPr/>
        <a:lstStyle/>
        <a:p>
          <a:endParaRPr lang="de-CH"/>
        </a:p>
      </dgm:t>
    </dgm:pt>
    <dgm:pt modelId="{269C0CEF-A61C-4D47-BC4F-116C4FB9B69E}" type="pres">
      <dgm:prSet presAssocID="{60894EB3-BBBC-4226-AF09-60B8E49ACAED}" presName="hierChild4" presStyleCnt="0"/>
      <dgm:spPr/>
      <dgm:t>
        <a:bodyPr/>
        <a:lstStyle/>
        <a:p>
          <a:endParaRPr lang="de-CH"/>
        </a:p>
      </dgm:t>
    </dgm:pt>
    <dgm:pt modelId="{E8DA86EC-5083-4059-B896-173B35C265C8}" type="pres">
      <dgm:prSet presAssocID="{60894EB3-BBBC-4226-AF09-60B8E49ACAED}" presName="hierChild5" presStyleCnt="0"/>
      <dgm:spPr/>
      <dgm:t>
        <a:bodyPr/>
        <a:lstStyle/>
        <a:p>
          <a:endParaRPr lang="de-CH"/>
        </a:p>
      </dgm:t>
    </dgm:pt>
    <dgm:pt modelId="{A7715DBE-6840-4F73-A188-37BB3AD9F7E2}" type="pres">
      <dgm:prSet presAssocID="{F57FF766-499C-42C0-917C-5C593CAF84E6}" presName="Name37" presStyleLbl="parChTrans1D2" presStyleIdx="1" presStyleCnt="7"/>
      <dgm:spPr/>
      <dgm:t>
        <a:bodyPr/>
        <a:lstStyle/>
        <a:p>
          <a:endParaRPr lang="de-CH"/>
        </a:p>
      </dgm:t>
    </dgm:pt>
    <dgm:pt modelId="{9A37208D-D6DA-43BC-B88D-328897F8E317}" type="pres">
      <dgm:prSet presAssocID="{D9F1A6CA-D15F-478C-87C3-A49ACAA807FE}" presName="hierRoot2" presStyleCnt="0">
        <dgm:presLayoutVars>
          <dgm:hierBranch val="init"/>
        </dgm:presLayoutVars>
      </dgm:prSet>
      <dgm:spPr/>
      <dgm:t>
        <a:bodyPr/>
        <a:lstStyle/>
        <a:p>
          <a:endParaRPr lang="de-CH"/>
        </a:p>
      </dgm:t>
    </dgm:pt>
    <dgm:pt modelId="{0CDA5727-888A-4CC7-AE1E-3B8D46A22E99}" type="pres">
      <dgm:prSet presAssocID="{D9F1A6CA-D15F-478C-87C3-A49ACAA807FE}" presName="rootComposite" presStyleCnt="0"/>
      <dgm:spPr/>
      <dgm:t>
        <a:bodyPr/>
        <a:lstStyle/>
        <a:p>
          <a:endParaRPr lang="de-CH"/>
        </a:p>
      </dgm:t>
    </dgm:pt>
    <dgm:pt modelId="{B987B189-5695-4244-B1E8-6602ECC9795B}" type="pres">
      <dgm:prSet presAssocID="{D9F1A6CA-D15F-478C-87C3-A49ACAA807FE}" presName="rootText" presStyleLbl="node2" presStyleIdx="1" presStyleCnt="5">
        <dgm:presLayoutVars>
          <dgm:chPref val="3"/>
        </dgm:presLayoutVars>
      </dgm:prSet>
      <dgm:spPr/>
      <dgm:t>
        <a:bodyPr/>
        <a:lstStyle/>
        <a:p>
          <a:endParaRPr lang="de-CH"/>
        </a:p>
      </dgm:t>
    </dgm:pt>
    <dgm:pt modelId="{DF7D4692-AD29-4259-920D-C183BBF40751}" type="pres">
      <dgm:prSet presAssocID="{D9F1A6CA-D15F-478C-87C3-A49ACAA807FE}" presName="rootConnector" presStyleLbl="node2" presStyleIdx="1" presStyleCnt="5"/>
      <dgm:spPr/>
      <dgm:t>
        <a:bodyPr/>
        <a:lstStyle/>
        <a:p>
          <a:endParaRPr lang="de-CH"/>
        </a:p>
      </dgm:t>
    </dgm:pt>
    <dgm:pt modelId="{953052FC-8A31-44D5-908B-7A66FEF8C8A0}" type="pres">
      <dgm:prSet presAssocID="{D9F1A6CA-D15F-478C-87C3-A49ACAA807FE}" presName="hierChild4" presStyleCnt="0"/>
      <dgm:spPr/>
      <dgm:t>
        <a:bodyPr/>
        <a:lstStyle/>
        <a:p>
          <a:endParaRPr lang="de-CH"/>
        </a:p>
      </dgm:t>
    </dgm:pt>
    <dgm:pt modelId="{17854F09-12DB-427D-83FF-6C4362AA608A}" type="pres">
      <dgm:prSet presAssocID="{D9F1A6CA-D15F-478C-87C3-A49ACAA807FE}" presName="hierChild5" presStyleCnt="0"/>
      <dgm:spPr/>
      <dgm:t>
        <a:bodyPr/>
        <a:lstStyle/>
        <a:p>
          <a:endParaRPr lang="de-CH"/>
        </a:p>
      </dgm:t>
    </dgm:pt>
    <dgm:pt modelId="{9465A7CE-09D5-4040-B5A5-9016086DA51A}" type="pres">
      <dgm:prSet presAssocID="{8ACBCDE0-AAC6-44C3-B6A0-CB8668DD292B}" presName="Name37" presStyleLbl="parChTrans1D2" presStyleIdx="2" presStyleCnt="7"/>
      <dgm:spPr/>
      <dgm:t>
        <a:bodyPr/>
        <a:lstStyle/>
        <a:p>
          <a:endParaRPr lang="de-CH"/>
        </a:p>
      </dgm:t>
    </dgm:pt>
    <dgm:pt modelId="{0E788308-F7D8-4DAF-9D36-A265013C26A6}" type="pres">
      <dgm:prSet presAssocID="{49D92685-83EB-44E0-ADB1-5E9D34C8E073}" presName="hierRoot2" presStyleCnt="0">
        <dgm:presLayoutVars>
          <dgm:hierBranch val="init"/>
        </dgm:presLayoutVars>
      </dgm:prSet>
      <dgm:spPr/>
      <dgm:t>
        <a:bodyPr/>
        <a:lstStyle/>
        <a:p>
          <a:endParaRPr lang="de-CH"/>
        </a:p>
      </dgm:t>
    </dgm:pt>
    <dgm:pt modelId="{A7A6A1D8-1456-452A-A5F2-AA76A8756C88}" type="pres">
      <dgm:prSet presAssocID="{49D92685-83EB-44E0-ADB1-5E9D34C8E073}" presName="rootComposite" presStyleCnt="0"/>
      <dgm:spPr/>
      <dgm:t>
        <a:bodyPr/>
        <a:lstStyle/>
        <a:p>
          <a:endParaRPr lang="de-CH"/>
        </a:p>
      </dgm:t>
    </dgm:pt>
    <dgm:pt modelId="{5B68D213-BA6E-467A-87E9-35110E3A647C}" type="pres">
      <dgm:prSet presAssocID="{49D92685-83EB-44E0-ADB1-5E9D34C8E073}" presName="rootText" presStyleLbl="node2" presStyleIdx="2" presStyleCnt="5">
        <dgm:presLayoutVars>
          <dgm:chPref val="3"/>
        </dgm:presLayoutVars>
      </dgm:prSet>
      <dgm:spPr/>
      <dgm:t>
        <a:bodyPr/>
        <a:lstStyle/>
        <a:p>
          <a:endParaRPr lang="de-CH"/>
        </a:p>
      </dgm:t>
    </dgm:pt>
    <dgm:pt modelId="{169D452E-CAE0-4F23-9E64-B34956EA8BB1}" type="pres">
      <dgm:prSet presAssocID="{49D92685-83EB-44E0-ADB1-5E9D34C8E073}" presName="rootConnector" presStyleLbl="node2" presStyleIdx="2" presStyleCnt="5"/>
      <dgm:spPr/>
      <dgm:t>
        <a:bodyPr/>
        <a:lstStyle/>
        <a:p>
          <a:endParaRPr lang="de-CH"/>
        </a:p>
      </dgm:t>
    </dgm:pt>
    <dgm:pt modelId="{A13C3215-98A0-4F79-9EB3-434053C59164}" type="pres">
      <dgm:prSet presAssocID="{49D92685-83EB-44E0-ADB1-5E9D34C8E073}" presName="hierChild4" presStyleCnt="0"/>
      <dgm:spPr/>
      <dgm:t>
        <a:bodyPr/>
        <a:lstStyle/>
        <a:p>
          <a:endParaRPr lang="de-CH"/>
        </a:p>
      </dgm:t>
    </dgm:pt>
    <dgm:pt modelId="{7587C11B-89D4-49A7-93B4-1B64D5090849}" type="pres">
      <dgm:prSet presAssocID="{49D92685-83EB-44E0-ADB1-5E9D34C8E073}" presName="hierChild5" presStyleCnt="0"/>
      <dgm:spPr/>
      <dgm:t>
        <a:bodyPr/>
        <a:lstStyle/>
        <a:p>
          <a:endParaRPr lang="de-CH"/>
        </a:p>
      </dgm:t>
    </dgm:pt>
    <dgm:pt modelId="{578DC13E-72FA-46D5-B839-88A8B7A098C8}" type="pres">
      <dgm:prSet presAssocID="{8AC1E89A-B32B-4E32-B0FD-2EF324BCD0CF}" presName="Name37" presStyleLbl="parChTrans1D2" presStyleIdx="3" presStyleCnt="7"/>
      <dgm:spPr/>
      <dgm:t>
        <a:bodyPr/>
        <a:lstStyle/>
        <a:p>
          <a:endParaRPr lang="de-CH"/>
        </a:p>
      </dgm:t>
    </dgm:pt>
    <dgm:pt modelId="{82168E86-F444-46CC-9CC7-C9E74A9EBA7B}" type="pres">
      <dgm:prSet presAssocID="{02CC3812-4983-4899-99BC-846D2100573B}" presName="hierRoot2" presStyleCnt="0">
        <dgm:presLayoutVars>
          <dgm:hierBranch val="init"/>
        </dgm:presLayoutVars>
      </dgm:prSet>
      <dgm:spPr/>
      <dgm:t>
        <a:bodyPr/>
        <a:lstStyle/>
        <a:p>
          <a:endParaRPr lang="de-CH"/>
        </a:p>
      </dgm:t>
    </dgm:pt>
    <dgm:pt modelId="{1381B2DE-1720-4182-B19B-2675DBF2FDB6}" type="pres">
      <dgm:prSet presAssocID="{02CC3812-4983-4899-99BC-846D2100573B}" presName="rootComposite" presStyleCnt="0"/>
      <dgm:spPr/>
      <dgm:t>
        <a:bodyPr/>
        <a:lstStyle/>
        <a:p>
          <a:endParaRPr lang="de-CH"/>
        </a:p>
      </dgm:t>
    </dgm:pt>
    <dgm:pt modelId="{07F48B87-55AF-409E-929B-631DA731F3E6}" type="pres">
      <dgm:prSet presAssocID="{02CC3812-4983-4899-99BC-846D2100573B}" presName="rootText" presStyleLbl="node2" presStyleIdx="3" presStyleCnt="5">
        <dgm:presLayoutVars>
          <dgm:chPref val="3"/>
        </dgm:presLayoutVars>
      </dgm:prSet>
      <dgm:spPr/>
      <dgm:t>
        <a:bodyPr/>
        <a:lstStyle/>
        <a:p>
          <a:endParaRPr lang="de-CH"/>
        </a:p>
      </dgm:t>
    </dgm:pt>
    <dgm:pt modelId="{8BDE52C0-309A-4FA1-913B-539733AEB8B2}" type="pres">
      <dgm:prSet presAssocID="{02CC3812-4983-4899-99BC-846D2100573B}" presName="rootConnector" presStyleLbl="node2" presStyleIdx="3" presStyleCnt="5"/>
      <dgm:spPr/>
      <dgm:t>
        <a:bodyPr/>
        <a:lstStyle/>
        <a:p>
          <a:endParaRPr lang="de-CH"/>
        </a:p>
      </dgm:t>
    </dgm:pt>
    <dgm:pt modelId="{D38A78BD-A802-4A5C-AB4E-56CEF25E19FB}" type="pres">
      <dgm:prSet presAssocID="{02CC3812-4983-4899-99BC-846D2100573B}" presName="hierChild4" presStyleCnt="0"/>
      <dgm:spPr/>
      <dgm:t>
        <a:bodyPr/>
        <a:lstStyle/>
        <a:p>
          <a:endParaRPr lang="de-CH"/>
        </a:p>
      </dgm:t>
    </dgm:pt>
    <dgm:pt modelId="{A9AC3690-A67D-4AC5-890B-04C3C3953F58}" type="pres">
      <dgm:prSet presAssocID="{02CC3812-4983-4899-99BC-846D2100573B}" presName="hierChild5" presStyleCnt="0"/>
      <dgm:spPr/>
      <dgm:t>
        <a:bodyPr/>
        <a:lstStyle/>
        <a:p>
          <a:endParaRPr lang="de-CH"/>
        </a:p>
      </dgm:t>
    </dgm:pt>
    <dgm:pt modelId="{20366CEC-DDF7-49D6-A0F5-6831554F7BD1}" type="pres">
      <dgm:prSet presAssocID="{54C8683A-3461-4AF3-8384-778BE1900951}" presName="Name37" presStyleLbl="parChTrans1D2" presStyleIdx="4" presStyleCnt="7"/>
      <dgm:spPr/>
      <dgm:t>
        <a:bodyPr/>
        <a:lstStyle/>
        <a:p>
          <a:endParaRPr lang="de-CH"/>
        </a:p>
      </dgm:t>
    </dgm:pt>
    <dgm:pt modelId="{037BC834-1618-4BDC-B8E4-625C7296360D}" type="pres">
      <dgm:prSet presAssocID="{E90516EE-92C9-42F3-965D-4357ECCC74B0}" presName="hierRoot2" presStyleCnt="0">
        <dgm:presLayoutVars>
          <dgm:hierBranch val="init"/>
        </dgm:presLayoutVars>
      </dgm:prSet>
      <dgm:spPr/>
      <dgm:t>
        <a:bodyPr/>
        <a:lstStyle/>
        <a:p>
          <a:endParaRPr lang="de-CH"/>
        </a:p>
      </dgm:t>
    </dgm:pt>
    <dgm:pt modelId="{9BB12D7B-FF60-45BE-90DE-B9A0B67021B4}" type="pres">
      <dgm:prSet presAssocID="{E90516EE-92C9-42F3-965D-4357ECCC74B0}" presName="rootComposite" presStyleCnt="0"/>
      <dgm:spPr/>
      <dgm:t>
        <a:bodyPr/>
        <a:lstStyle/>
        <a:p>
          <a:endParaRPr lang="de-CH"/>
        </a:p>
      </dgm:t>
    </dgm:pt>
    <dgm:pt modelId="{F52520AC-9D3F-4E84-BD41-6BB516A0877D}" type="pres">
      <dgm:prSet presAssocID="{E90516EE-92C9-42F3-965D-4357ECCC74B0}" presName="rootText" presStyleLbl="node2" presStyleIdx="4" presStyleCnt="5">
        <dgm:presLayoutVars>
          <dgm:chPref val="3"/>
        </dgm:presLayoutVars>
      </dgm:prSet>
      <dgm:spPr/>
      <dgm:t>
        <a:bodyPr/>
        <a:lstStyle/>
        <a:p>
          <a:endParaRPr lang="de-CH"/>
        </a:p>
      </dgm:t>
    </dgm:pt>
    <dgm:pt modelId="{5309D365-B854-4C00-BDCA-612712FF6220}" type="pres">
      <dgm:prSet presAssocID="{E90516EE-92C9-42F3-965D-4357ECCC74B0}" presName="rootConnector" presStyleLbl="node2" presStyleIdx="4" presStyleCnt="5"/>
      <dgm:spPr/>
      <dgm:t>
        <a:bodyPr/>
        <a:lstStyle/>
        <a:p>
          <a:endParaRPr lang="de-CH"/>
        </a:p>
      </dgm:t>
    </dgm:pt>
    <dgm:pt modelId="{BDE45998-72BF-44BF-9693-84FEF3071150}" type="pres">
      <dgm:prSet presAssocID="{E90516EE-92C9-42F3-965D-4357ECCC74B0}" presName="hierChild4" presStyleCnt="0"/>
      <dgm:spPr/>
      <dgm:t>
        <a:bodyPr/>
        <a:lstStyle/>
        <a:p>
          <a:endParaRPr lang="de-CH"/>
        </a:p>
      </dgm:t>
    </dgm:pt>
    <dgm:pt modelId="{FBBB22D6-52F5-4C4A-897A-F1473D786503}" type="pres">
      <dgm:prSet presAssocID="{E90516EE-92C9-42F3-965D-4357ECCC74B0}" presName="hierChild5" presStyleCnt="0"/>
      <dgm:spPr/>
      <dgm:t>
        <a:bodyPr/>
        <a:lstStyle/>
        <a:p>
          <a:endParaRPr lang="de-CH"/>
        </a:p>
      </dgm:t>
    </dgm:pt>
    <dgm:pt modelId="{A8CC6C2E-E54A-40FC-85B3-374BF54FA16C}" type="pres">
      <dgm:prSet presAssocID="{1EEE0158-003D-4329-A0FE-927953FBDC6F}" presName="hierChild3" presStyleCnt="0"/>
      <dgm:spPr/>
      <dgm:t>
        <a:bodyPr/>
        <a:lstStyle/>
        <a:p>
          <a:endParaRPr lang="de-CH"/>
        </a:p>
      </dgm:t>
    </dgm:pt>
    <dgm:pt modelId="{7111C513-24C6-4A55-A30A-F5D57233AB4D}" type="pres">
      <dgm:prSet presAssocID="{3EE12BD0-A18A-42FC-BFC7-CDE511200434}" presName="Name111" presStyleLbl="parChTrans1D2" presStyleIdx="5" presStyleCnt="7"/>
      <dgm:spPr/>
      <dgm:t>
        <a:bodyPr/>
        <a:lstStyle/>
        <a:p>
          <a:endParaRPr lang="de-CH"/>
        </a:p>
      </dgm:t>
    </dgm:pt>
    <dgm:pt modelId="{F8DE1A4E-5E1B-452F-AADD-268516DB0E2F}" type="pres">
      <dgm:prSet presAssocID="{6FB2E6B3-8AA8-458F-B794-9FE7B0CAA733}" presName="hierRoot3" presStyleCnt="0">
        <dgm:presLayoutVars>
          <dgm:hierBranch val="init"/>
        </dgm:presLayoutVars>
      </dgm:prSet>
      <dgm:spPr/>
      <dgm:t>
        <a:bodyPr/>
        <a:lstStyle/>
        <a:p>
          <a:endParaRPr lang="de-CH"/>
        </a:p>
      </dgm:t>
    </dgm:pt>
    <dgm:pt modelId="{B1B17374-E342-49B0-A85C-CDE3C4EEEDEE}" type="pres">
      <dgm:prSet presAssocID="{6FB2E6B3-8AA8-458F-B794-9FE7B0CAA733}" presName="rootComposite3" presStyleCnt="0"/>
      <dgm:spPr/>
      <dgm:t>
        <a:bodyPr/>
        <a:lstStyle/>
        <a:p>
          <a:endParaRPr lang="de-CH"/>
        </a:p>
      </dgm:t>
    </dgm:pt>
    <dgm:pt modelId="{14AB0A58-5860-40A4-BD85-845A5F2ED8FB}" type="pres">
      <dgm:prSet presAssocID="{6FB2E6B3-8AA8-458F-B794-9FE7B0CAA733}" presName="rootText3" presStyleLbl="asst1" presStyleIdx="0" presStyleCnt="2">
        <dgm:presLayoutVars>
          <dgm:chPref val="3"/>
        </dgm:presLayoutVars>
      </dgm:prSet>
      <dgm:spPr/>
      <dgm:t>
        <a:bodyPr/>
        <a:lstStyle/>
        <a:p>
          <a:endParaRPr lang="de-CH"/>
        </a:p>
      </dgm:t>
    </dgm:pt>
    <dgm:pt modelId="{0E7E521A-12C9-4444-9145-5A65BDB64673}" type="pres">
      <dgm:prSet presAssocID="{6FB2E6B3-8AA8-458F-B794-9FE7B0CAA733}" presName="rootConnector3" presStyleLbl="asst1" presStyleIdx="0" presStyleCnt="2"/>
      <dgm:spPr/>
      <dgm:t>
        <a:bodyPr/>
        <a:lstStyle/>
        <a:p>
          <a:endParaRPr lang="de-CH"/>
        </a:p>
      </dgm:t>
    </dgm:pt>
    <dgm:pt modelId="{71F589B5-B13B-4BF1-9F35-CC7D439CECB7}" type="pres">
      <dgm:prSet presAssocID="{6FB2E6B3-8AA8-458F-B794-9FE7B0CAA733}" presName="hierChild6" presStyleCnt="0"/>
      <dgm:spPr/>
      <dgm:t>
        <a:bodyPr/>
        <a:lstStyle/>
        <a:p>
          <a:endParaRPr lang="de-CH"/>
        </a:p>
      </dgm:t>
    </dgm:pt>
    <dgm:pt modelId="{A3BA6F74-4C0E-4BD8-87AA-829415816870}" type="pres">
      <dgm:prSet presAssocID="{6FB2E6B3-8AA8-458F-B794-9FE7B0CAA733}" presName="hierChild7" presStyleCnt="0"/>
      <dgm:spPr/>
      <dgm:t>
        <a:bodyPr/>
        <a:lstStyle/>
        <a:p>
          <a:endParaRPr lang="de-CH"/>
        </a:p>
      </dgm:t>
    </dgm:pt>
    <dgm:pt modelId="{566789CE-1612-40BA-8456-0693BE459B1D}" type="pres">
      <dgm:prSet presAssocID="{0A6D0C07-4B27-4578-BF16-5A0D85C76C5C}" presName="Name111" presStyleLbl="parChTrans1D2" presStyleIdx="6" presStyleCnt="7"/>
      <dgm:spPr/>
      <dgm:t>
        <a:bodyPr/>
        <a:lstStyle/>
        <a:p>
          <a:endParaRPr lang="de-CH"/>
        </a:p>
      </dgm:t>
    </dgm:pt>
    <dgm:pt modelId="{A1256050-019E-40D1-9D24-E6459D80684B}" type="pres">
      <dgm:prSet presAssocID="{C7E4BFFC-172B-4684-BC8B-40F1F623CB50}" presName="hierRoot3" presStyleCnt="0">
        <dgm:presLayoutVars>
          <dgm:hierBranch val="init"/>
        </dgm:presLayoutVars>
      </dgm:prSet>
      <dgm:spPr/>
      <dgm:t>
        <a:bodyPr/>
        <a:lstStyle/>
        <a:p>
          <a:endParaRPr lang="de-CH"/>
        </a:p>
      </dgm:t>
    </dgm:pt>
    <dgm:pt modelId="{53CC0454-6F2E-43DE-B812-D4DBFA6EDF21}" type="pres">
      <dgm:prSet presAssocID="{C7E4BFFC-172B-4684-BC8B-40F1F623CB50}" presName="rootComposite3" presStyleCnt="0"/>
      <dgm:spPr/>
      <dgm:t>
        <a:bodyPr/>
        <a:lstStyle/>
        <a:p>
          <a:endParaRPr lang="de-CH"/>
        </a:p>
      </dgm:t>
    </dgm:pt>
    <dgm:pt modelId="{3FF844A6-9620-4998-92E3-F98020D3C38F}" type="pres">
      <dgm:prSet presAssocID="{C7E4BFFC-172B-4684-BC8B-40F1F623CB50}" presName="rootText3" presStyleLbl="asst1" presStyleIdx="1" presStyleCnt="2">
        <dgm:presLayoutVars>
          <dgm:chPref val="3"/>
        </dgm:presLayoutVars>
      </dgm:prSet>
      <dgm:spPr/>
      <dgm:t>
        <a:bodyPr/>
        <a:lstStyle/>
        <a:p>
          <a:endParaRPr lang="de-CH"/>
        </a:p>
      </dgm:t>
    </dgm:pt>
    <dgm:pt modelId="{C46607FB-61E6-45F7-A964-D70F39BA3BBA}" type="pres">
      <dgm:prSet presAssocID="{C7E4BFFC-172B-4684-BC8B-40F1F623CB50}" presName="rootConnector3" presStyleLbl="asst1" presStyleIdx="1" presStyleCnt="2"/>
      <dgm:spPr/>
      <dgm:t>
        <a:bodyPr/>
        <a:lstStyle/>
        <a:p>
          <a:endParaRPr lang="de-CH"/>
        </a:p>
      </dgm:t>
    </dgm:pt>
    <dgm:pt modelId="{0675204B-50B1-4454-996C-FE88D1D9B497}" type="pres">
      <dgm:prSet presAssocID="{C7E4BFFC-172B-4684-BC8B-40F1F623CB50}" presName="hierChild6" presStyleCnt="0"/>
      <dgm:spPr/>
      <dgm:t>
        <a:bodyPr/>
        <a:lstStyle/>
        <a:p>
          <a:endParaRPr lang="de-CH"/>
        </a:p>
      </dgm:t>
    </dgm:pt>
    <dgm:pt modelId="{8649F6D1-4EF3-4579-9727-3C645BB5DF4D}" type="pres">
      <dgm:prSet presAssocID="{C7E4BFFC-172B-4684-BC8B-40F1F623CB50}" presName="hierChild7" presStyleCnt="0"/>
      <dgm:spPr/>
      <dgm:t>
        <a:bodyPr/>
        <a:lstStyle/>
        <a:p>
          <a:endParaRPr lang="de-CH"/>
        </a:p>
      </dgm:t>
    </dgm:pt>
    <dgm:pt modelId="{940CBC00-119F-4517-AC37-7BC3294FF900}" type="pres">
      <dgm:prSet presAssocID="{F60EEFC4-13E1-4D0A-B5FE-41C078768FE0}" presName="hierRoot1" presStyleCnt="0">
        <dgm:presLayoutVars>
          <dgm:hierBranch val="init"/>
        </dgm:presLayoutVars>
      </dgm:prSet>
      <dgm:spPr/>
      <dgm:t>
        <a:bodyPr/>
        <a:lstStyle/>
        <a:p>
          <a:endParaRPr lang="de-CH"/>
        </a:p>
      </dgm:t>
    </dgm:pt>
    <dgm:pt modelId="{3F2B4B5E-DE82-4A90-8424-58D8B9B33B63}" type="pres">
      <dgm:prSet presAssocID="{F60EEFC4-13E1-4D0A-B5FE-41C078768FE0}" presName="rootComposite1" presStyleCnt="0"/>
      <dgm:spPr/>
      <dgm:t>
        <a:bodyPr/>
        <a:lstStyle/>
        <a:p>
          <a:endParaRPr lang="de-CH"/>
        </a:p>
      </dgm:t>
    </dgm:pt>
    <dgm:pt modelId="{BE2CD4B5-34DC-4F7D-B14B-C64A9457E814}" type="pres">
      <dgm:prSet presAssocID="{F60EEFC4-13E1-4D0A-B5FE-41C078768FE0}" presName="rootText1" presStyleLbl="node0" presStyleIdx="1" presStyleCnt="2" custScaleX="113954" custScaleY="147057">
        <dgm:presLayoutVars>
          <dgm:chPref val="3"/>
        </dgm:presLayoutVars>
      </dgm:prSet>
      <dgm:spPr/>
      <dgm:t>
        <a:bodyPr/>
        <a:lstStyle/>
        <a:p>
          <a:endParaRPr lang="de-CH"/>
        </a:p>
      </dgm:t>
    </dgm:pt>
    <dgm:pt modelId="{76FE0F09-4DDD-4591-B18A-B6C69D6A823F}" type="pres">
      <dgm:prSet presAssocID="{F60EEFC4-13E1-4D0A-B5FE-41C078768FE0}" presName="rootConnector1" presStyleLbl="node1" presStyleIdx="0" presStyleCnt="0"/>
      <dgm:spPr/>
      <dgm:t>
        <a:bodyPr/>
        <a:lstStyle/>
        <a:p>
          <a:endParaRPr lang="de-CH"/>
        </a:p>
      </dgm:t>
    </dgm:pt>
    <dgm:pt modelId="{3CB64D2E-5631-4871-BE33-B201B59ADB13}" type="pres">
      <dgm:prSet presAssocID="{F60EEFC4-13E1-4D0A-B5FE-41C078768FE0}" presName="hierChild2" presStyleCnt="0"/>
      <dgm:spPr/>
      <dgm:t>
        <a:bodyPr/>
        <a:lstStyle/>
        <a:p>
          <a:endParaRPr lang="de-CH"/>
        </a:p>
      </dgm:t>
    </dgm:pt>
    <dgm:pt modelId="{367186E4-A9E3-40A2-9F32-E18CD9878D8F}" type="pres">
      <dgm:prSet presAssocID="{F60EEFC4-13E1-4D0A-B5FE-41C078768FE0}" presName="hierChild3" presStyleCnt="0"/>
      <dgm:spPr/>
      <dgm:t>
        <a:bodyPr/>
        <a:lstStyle/>
        <a:p>
          <a:endParaRPr lang="de-CH"/>
        </a:p>
      </dgm:t>
    </dgm:pt>
  </dgm:ptLst>
  <dgm:cxnLst>
    <dgm:cxn modelId="{041F9E2A-EF94-4E30-88B2-C2BE950B5F6D}" type="presOf" srcId="{520616DB-7A40-47C7-9F9E-B6EC317AC7B1}" destId="{8CE21038-910F-4971-AE43-6AFBBDFBD467}" srcOrd="0" destOrd="0" presId="urn:microsoft.com/office/officeart/2005/8/layout/orgChart1"/>
    <dgm:cxn modelId="{7F403BF5-511B-44E6-992B-B755965A6022}" type="presOf" srcId="{0A6D0C07-4B27-4578-BF16-5A0D85C76C5C}" destId="{566789CE-1612-40BA-8456-0693BE459B1D}" srcOrd="0" destOrd="0" presId="urn:microsoft.com/office/officeart/2005/8/layout/orgChart1"/>
    <dgm:cxn modelId="{DE72280A-6BEF-4F3F-A33C-820F4D00A344}" srcId="{1EEE0158-003D-4329-A0FE-927953FBDC6F}" destId="{6FB2E6B3-8AA8-458F-B794-9FE7B0CAA733}" srcOrd="0" destOrd="0" parTransId="{3EE12BD0-A18A-42FC-BFC7-CDE511200434}" sibTransId="{FE849F43-7F06-40B4-99DE-1CB3AEAC64AF}"/>
    <dgm:cxn modelId="{6E1A50B4-ECA2-44B9-933A-82C174D69D48}" type="presOf" srcId="{60894EB3-BBBC-4226-AF09-60B8E49ACAED}" destId="{EF002A0C-7A05-4269-BC9C-8FD4CBC6757B}" srcOrd="1" destOrd="0" presId="urn:microsoft.com/office/officeart/2005/8/layout/orgChart1"/>
    <dgm:cxn modelId="{31B17374-474D-471D-9263-42ADBBD4213A}" type="presOf" srcId="{02CC3812-4983-4899-99BC-846D2100573B}" destId="{8BDE52C0-309A-4FA1-913B-539733AEB8B2}" srcOrd="1" destOrd="0" presId="urn:microsoft.com/office/officeart/2005/8/layout/orgChart1"/>
    <dgm:cxn modelId="{D302052E-11B9-4DB5-9A68-0D55334D25B8}" srcId="{1EEE0158-003D-4329-A0FE-927953FBDC6F}" destId="{C7E4BFFC-172B-4684-BC8B-40F1F623CB50}" srcOrd="1" destOrd="0" parTransId="{0A6D0C07-4B27-4578-BF16-5A0D85C76C5C}" sibTransId="{CE64AB0A-CEBE-43F1-AE4A-5C67DAAB363F}"/>
    <dgm:cxn modelId="{56877CFE-6413-47B0-B872-0F3C16C576BC}" type="presOf" srcId="{F60EEFC4-13E1-4D0A-B5FE-41C078768FE0}" destId="{76FE0F09-4DDD-4591-B18A-B6C69D6A823F}" srcOrd="1" destOrd="0" presId="urn:microsoft.com/office/officeart/2005/8/layout/orgChart1"/>
    <dgm:cxn modelId="{874E286C-2E95-4D2A-84B1-5C7C3FF26F8B}" type="presOf" srcId="{AECCA00C-DB72-4E96-B51B-07B6A33BA4B0}" destId="{E57DE2D2-CD3E-45ED-A03C-961FD838D062}" srcOrd="0" destOrd="0" presId="urn:microsoft.com/office/officeart/2005/8/layout/orgChart1"/>
    <dgm:cxn modelId="{7C0827FD-40D0-47D5-9E64-E0FF301A6018}" type="presOf" srcId="{49D92685-83EB-44E0-ADB1-5E9D34C8E073}" destId="{5B68D213-BA6E-467A-87E9-35110E3A647C}" srcOrd="0" destOrd="0" presId="urn:microsoft.com/office/officeart/2005/8/layout/orgChart1"/>
    <dgm:cxn modelId="{7ACFEB55-8256-46D2-BD74-BD2F9F5739F0}" type="presOf" srcId="{C7E4BFFC-172B-4684-BC8B-40F1F623CB50}" destId="{C46607FB-61E6-45F7-A964-D70F39BA3BBA}" srcOrd="1" destOrd="0" presId="urn:microsoft.com/office/officeart/2005/8/layout/orgChart1"/>
    <dgm:cxn modelId="{D609EBBF-5528-46A8-9466-10FDD9991B11}" type="presOf" srcId="{F60EEFC4-13E1-4D0A-B5FE-41C078768FE0}" destId="{BE2CD4B5-34DC-4F7D-B14B-C64A9457E814}" srcOrd="0" destOrd="0" presId="urn:microsoft.com/office/officeart/2005/8/layout/orgChart1"/>
    <dgm:cxn modelId="{39671DF4-542A-4ACC-BB41-AF5153742624}" srcId="{1EEE0158-003D-4329-A0FE-927953FBDC6F}" destId="{60894EB3-BBBC-4226-AF09-60B8E49ACAED}" srcOrd="2" destOrd="0" parTransId="{520616DB-7A40-47C7-9F9E-B6EC317AC7B1}" sibTransId="{2BEF01BF-B37C-4E2F-8D49-EC5ACE12E3A2}"/>
    <dgm:cxn modelId="{FA09F19E-2A28-4CB5-84CC-CF2434DA9709}" type="presOf" srcId="{60894EB3-BBBC-4226-AF09-60B8E49ACAED}" destId="{9C075912-BDBF-465E-ABE8-4D805FE35AEC}" srcOrd="0" destOrd="0" presId="urn:microsoft.com/office/officeart/2005/8/layout/orgChart1"/>
    <dgm:cxn modelId="{292E74AE-0ED3-4A26-B936-839EE79C95C1}" srcId="{AECCA00C-DB72-4E96-B51B-07B6A33BA4B0}" destId="{F60EEFC4-13E1-4D0A-B5FE-41C078768FE0}" srcOrd="1" destOrd="0" parTransId="{4850D7F6-8F0C-43AD-976B-CB0F2669D9DC}" sibTransId="{FE45F197-6D00-4F08-93E0-BAB6F3919F64}"/>
    <dgm:cxn modelId="{0D5F2119-4CD0-431A-8724-F80FB721AD23}" srcId="{1EEE0158-003D-4329-A0FE-927953FBDC6F}" destId="{E90516EE-92C9-42F3-965D-4357ECCC74B0}" srcOrd="6" destOrd="0" parTransId="{54C8683A-3461-4AF3-8384-778BE1900951}" sibTransId="{2FF81043-2898-4371-B927-B5F5BB61FEA6}"/>
    <dgm:cxn modelId="{F1BBC99D-8D23-4980-8DCA-09D3656AF9BE}" type="presOf" srcId="{1EEE0158-003D-4329-A0FE-927953FBDC6F}" destId="{CA7FD775-94BD-459C-9392-C4C5FF1A3775}" srcOrd="1" destOrd="0" presId="urn:microsoft.com/office/officeart/2005/8/layout/orgChart1"/>
    <dgm:cxn modelId="{03AD038A-B7F3-4F94-B006-A628EA72BD6A}" type="presOf" srcId="{54C8683A-3461-4AF3-8384-778BE1900951}" destId="{20366CEC-DDF7-49D6-A0F5-6831554F7BD1}" srcOrd="0" destOrd="0" presId="urn:microsoft.com/office/officeart/2005/8/layout/orgChart1"/>
    <dgm:cxn modelId="{CEFF1D43-897B-4DB4-954A-FCAC97772464}" type="presOf" srcId="{49D92685-83EB-44E0-ADB1-5E9D34C8E073}" destId="{169D452E-CAE0-4F23-9E64-B34956EA8BB1}" srcOrd="1" destOrd="0" presId="urn:microsoft.com/office/officeart/2005/8/layout/orgChart1"/>
    <dgm:cxn modelId="{2DF0C153-E713-425E-AE0E-BF5FBEE60A9F}" type="presOf" srcId="{D9F1A6CA-D15F-478C-87C3-A49ACAA807FE}" destId="{DF7D4692-AD29-4259-920D-C183BBF40751}" srcOrd="1" destOrd="0" presId="urn:microsoft.com/office/officeart/2005/8/layout/orgChart1"/>
    <dgm:cxn modelId="{66045001-A6F1-4C28-AE88-6277C3724147}" type="presOf" srcId="{E90516EE-92C9-42F3-965D-4357ECCC74B0}" destId="{F52520AC-9D3F-4E84-BD41-6BB516A0877D}" srcOrd="0" destOrd="0" presId="urn:microsoft.com/office/officeart/2005/8/layout/orgChart1"/>
    <dgm:cxn modelId="{B5E25EE1-632F-4E49-81B0-553F447629A4}" type="presOf" srcId="{D9F1A6CA-D15F-478C-87C3-A49ACAA807FE}" destId="{B987B189-5695-4244-B1E8-6602ECC9795B}" srcOrd="0" destOrd="0" presId="urn:microsoft.com/office/officeart/2005/8/layout/orgChart1"/>
    <dgm:cxn modelId="{F56FCF41-482B-4123-8AD9-76F5F28DA221}" type="presOf" srcId="{02CC3812-4983-4899-99BC-846D2100573B}" destId="{07F48B87-55AF-409E-929B-631DA731F3E6}" srcOrd="0" destOrd="0" presId="urn:microsoft.com/office/officeart/2005/8/layout/orgChart1"/>
    <dgm:cxn modelId="{EE25CA63-0595-450F-BF6D-7D8EBF5B0B79}" srcId="{1EEE0158-003D-4329-A0FE-927953FBDC6F}" destId="{49D92685-83EB-44E0-ADB1-5E9D34C8E073}" srcOrd="4" destOrd="0" parTransId="{8ACBCDE0-AAC6-44C3-B6A0-CB8668DD292B}" sibTransId="{E1A6E32D-C1B4-4F09-8906-7C6B7658D0AD}"/>
    <dgm:cxn modelId="{245A1A28-CDFF-47C4-9E23-6F09CA46BBA6}" type="presOf" srcId="{8ACBCDE0-AAC6-44C3-B6A0-CB8668DD292B}" destId="{9465A7CE-09D5-4040-B5A5-9016086DA51A}" srcOrd="0" destOrd="0" presId="urn:microsoft.com/office/officeart/2005/8/layout/orgChart1"/>
    <dgm:cxn modelId="{F3007B18-4E93-448B-B3D3-88F54B347624}" type="presOf" srcId="{6FB2E6B3-8AA8-458F-B794-9FE7B0CAA733}" destId="{14AB0A58-5860-40A4-BD85-845A5F2ED8FB}" srcOrd="0" destOrd="0" presId="urn:microsoft.com/office/officeart/2005/8/layout/orgChart1"/>
    <dgm:cxn modelId="{9E28367F-FBBF-4E9C-A097-D9DD8B48B34E}" type="presOf" srcId="{1EEE0158-003D-4329-A0FE-927953FBDC6F}" destId="{6BD82245-B8A8-4CE2-9240-95D71109EA38}" srcOrd="0" destOrd="0" presId="urn:microsoft.com/office/officeart/2005/8/layout/orgChart1"/>
    <dgm:cxn modelId="{D7A32AC3-91FB-4009-A4CC-3BE07B5972C3}" type="presOf" srcId="{8AC1E89A-B32B-4E32-B0FD-2EF324BCD0CF}" destId="{578DC13E-72FA-46D5-B839-88A8B7A098C8}" srcOrd="0" destOrd="0" presId="urn:microsoft.com/office/officeart/2005/8/layout/orgChart1"/>
    <dgm:cxn modelId="{FA0ED7C6-ACEC-472D-9F61-D218383D9B3E}" type="presOf" srcId="{F57FF766-499C-42C0-917C-5C593CAF84E6}" destId="{A7715DBE-6840-4F73-A188-37BB3AD9F7E2}" srcOrd="0" destOrd="0" presId="urn:microsoft.com/office/officeart/2005/8/layout/orgChart1"/>
    <dgm:cxn modelId="{38CE3A74-0108-4F23-88D5-7D689AF8147C}" type="presOf" srcId="{C7E4BFFC-172B-4684-BC8B-40F1F623CB50}" destId="{3FF844A6-9620-4998-92E3-F98020D3C38F}" srcOrd="0" destOrd="0" presId="urn:microsoft.com/office/officeart/2005/8/layout/orgChart1"/>
    <dgm:cxn modelId="{CA54FBB2-8F27-4921-8127-A6A2FDFA8650}" type="presOf" srcId="{6FB2E6B3-8AA8-458F-B794-9FE7B0CAA733}" destId="{0E7E521A-12C9-4444-9145-5A65BDB64673}" srcOrd="1" destOrd="0" presId="urn:microsoft.com/office/officeart/2005/8/layout/orgChart1"/>
    <dgm:cxn modelId="{DFF8B130-6D85-4471-89A1-36C3E6EBEC01}" srcId="{1EEE0158-003D-4329-A0FE-927953FBDC6F}" destId="{D9F1A6CA-D15F-478C-87C3-A49ACAA807FE}" srcOrd="3" destOrd="0" parTransId="{F57FF766-499C-42C0-917C-5C593CAF84E6}" sibTransId="{5C666053-BD34-4923-860F-8048D32403F2}"/>
    <dgm:cxn modelId="{3BC78BE7-9D99-4EBD-8468-EF8A10F9B750}" type="presOf" srcId="{E90516EE-92C9-42F3-965D-4357ECCC74B0}" destId="{5309D365-B854-4C00-BDCA-612712FF6220}" srcOrd="1" destOrd="0" presId="urn:microsoft.com/office/officeart/2005/8/layout/orgChart1"/>
    <dgm:cxn modelId="{B7A448AE-4577-439D-B58D-FA40AE1508C2}" type="presOf" srcId="{3EE12BD0-A18A-42FC-BFC7-CDE511200434}" destId="{7111C513-24C6-4A55-A30A-F5D57233AB4D}" srcOrd="0" destOrd="0" presId="urn:microsoft.com/office/officeart/2005/8/layout/orgChart1"/>
    <dgm:cxn modelId="{3FAC36E3-0EDB-404B-812C-A976E5B79B43}" srcId="{AECCA00C-DB72-4E96-B51B-07B6A33BA4B0}" destId="{1EEE0158-003D-4329-A0FE-927953FBDC6F}" srcOrd="0" destOrd="0" parTransId="{8D7D54C7-B2AF-459C-A5D7-BFB3DF0774BE}" sibTransId="{5F0CB84A-86B0-4E54-BAF9-FBFD499E8655}"/>
    <dgm:cxn modelId="{C46E70A1-FF98-4F7D-82E5-BC734173C26E}" srcId="{1EEE0158-003D-4329-A0FE-927953FBDC6F}" destId="{02CC3812-4983-4899-99BC-846D2100573B}" srcOrd="5" destOrd="0" parTransId="{8AC1E89A-B32B-4E32-B0FD-2EF324BCD0CF}" sibTransId="{7A2583D1-A729-419C-B7EE-5E25F773BD57}"/>
    <dgm:cxn modelId="{DB6215F7-12AC-438C-881C-34A7F18F3749}" type="presParOf" srcId="{E57DE2D2-CD3E-45ED-A03C-961FD838D062}" destId="{CE8D969A-CD7D-45C0-B4FF-E39B8FC049D3}" srcOrd="0" destOrd="0" presId="urn:microsoft.com/office/officeart/2005/8/layout/orgChart1"/>
    <dgm:cxn modelId="{2F7E3AEE-6678-4BAB-BB2F-40876CB88D9E}" type="presParOf" srcId="{CE8D969A-CD7D-45C0-B4FF-E39B8FC049D3}" destId="{0BE95D0D-CF5B-43D1-98E1-771DE96BE56B}" srcOrd="0" destOrd="0" presId="urn:microsoft.com/office/officeart/2005/8/layout/orgChart1"/>
    <dgm:cxn modelId="{7DBD0FA0-E741-4529-A471-0EA495447925}" type="presParOf" srcId="{0BE95D0D-CF5B-43D1-98E1-771DE96BE56B}" destId="{6BD82245-B8A8-4CE2-9240-95D71109EA38}" srcOrd="0" destOrd="0" presId="urn:microsoft.com/office/officeart/2005/8/layout/orgChart1"/>
    <dgm:cxn modelId="{DD234331-9F37-4A71-BC1A-9964A35D5437}" type="presParOf" srcId="{0BE95D0D-CF5B-43D1-98E1-771DE96BE56B}" destId="{CA7FD775-94BD-459C-9392-C4C5FF1A3775}" srcOrd="1" destOrd="0" presId="urn:microsoft.com/office/officeart/2005/8/layout/orgChart1"/>
    <dgm:cxn modelId="{1833FC6E-9E7D-430A-B88F-50DEBC68256E}" type="presParOf" srcId="{CE8D969A-CD7D-45C0-B4FF-E39B8FC049D3}" destId="{69A940A2-D4DD-4CDF-997C-8B3D1F866D8D}" srcOrd="1" destOrd="0" presId="urn:microsoft.com/office/officeart/2005/8/layout/orgChart1"/>
    <dgm:cxn modelId="{A2868091-E9E5-41DA-8D7B-53FBA9EF4891}" type="presParOf" srcId="{69A940A2-D4DD-4CDF-997C-8B3D1F866D8D}" destId="{8CE21038-910F-4971-AE43-6AFBBDFBD467}" srcOrd="0" destOrd="0" presId="urn:microsoft.com/office/officeart/2005/8/layout/orgChart1"/>
    <dgm:cxn modelId="{6D4AEC52-DEAC-44E9-A4F2-699B632010E1}" type="presParOf" srcId="{69A940A2-D4DD-4CDF-997C-8B3D1F866D8D}" destId="{386C79EA-C048-4D9D-B2F8-3ACFF08E0687}" srcOrd="1" destOrd="0" presId="urn:microsoft.com/office/officeart/2005/8/layout/orgChart1"/>
    <dgm:cxn modelId="{187B0131-982A-4B77-946A-C7FE480942C9}" type="presParOf" srcId="{386C79EA-C048-4D9D-B2F8-3ACFF08E0687}" destId="{86D1CA45-4344-4E30-A1DF-D92130E3B8CA}" srcOrd="0" destOrd="0" presId="urn:microsoft.com/office/officeart/2005/8/layout/orgChart1"/>
    <dgm:cxn modelId="{76F31669-2D3D-45BD-A5E5-84B7C05A5C75}" type="presParOf" srcId="{86D1CA45-4344-4E30-A1DF-D92130E3B8CA}" destId="{9C075912-BDBF-465E-ABE8-4D805FE35AEC}" srcOrd="0" destOrd="0" presId="urn:microsoft.com/office/officeart/2005/8/layout/orgChart1"/>
    <dgm:cxn modelId="{20AEB18F-5736-4D60-BCA4-4434A6F42E18}" type="presParOf" srcId="{86D1CA45-4344-4E30-A1DF-D92130E3B8CA}" destId="{EF002A0C-7A05-4269-BC9C-8FD4CBC6757B}" srcOrd="1" destOrd="0" presId="urn:microsoft.com/office/officeart/2005/8/layout/orgChart1"/>
    <dgm:cxn modelId="{41B934B8-3A71-4329-8106-9708560F0ADD}" type="presParOf" srcId="{386C79EA-C048-4D9D-B2F8-3ACFF08E0687}" destId="{269C0CEF-A61C-4D47-BC4F-116C4FB9B69E}" srcOrd="1" destOrd="0" presId="urn:microsoft.com/office/officeart/2005/8/layout/orgChart1"/>
    <dgm:cxn modelId="{1ABD11F8-8BD0-41D7-A38F-51040C5F5221}" type="presParOf" srcId="{386C79EA-C048-4D9D-B2F8-3ACFF08E0687}" destId="{E8DA86EC-5083-4059-B896-173B35C265C8}" srcOrd="2" destOrd="0" presId="urn:microsoft.com/office/officeart/2005/8/layout/orgChart1"/>
    <dgm:cxn modelId="{E4AB2E4B-E554-46FE-AB0F-71AD79226BC1}" type="presParOf" srcId="{69A940A2-D4DD-4CDF-997C-8B3D1F866D8D}" destId="{A7715DBE-6840-4F73-A188-37BB3AD9F7E2}" srcOrd="2" destOrd="0" presId="urn:microsoft.com/office/officeart/2005/8/layout/orgChart1"/>
    <dgm:cxn modelId="{6D242BA8-A626-4FF4-844F-BA13CC07D38F}" type="presParOf" srcId="{69A940A2-D4DD-4CDF-997C-8B3D1F866D8D}" destId="{9A37208D-D6DA-43BC-B88D-328897F8E317}" srcOrd="3" destOrd="0" presId="urn:microsoft.com/office/officeart/2005/8/layout/orgChart1"/>
    <dgm:cxn modelId="{D0E1C80B-D201-428B-A44B-E23B26EC00D8}" type="presParOf" srcId="{9A37208D-D6DA-43BC-B88D-328897F8E317}" destId="{0CDA5727-888A-4CC7-AE1E-3B8D46A22E99}" srcOrd="0" destOrd="0" presId="urn:microsoft.com/office/officeart/2005/8/layout/orgChart1"/>
    <dgm:cxn modelId="{3365C410-4A35-4B35-9490-C3FA3B702218}" type="presParOf" srcId="{0CDA5727-888A-4CC7-AE1E-3B8D46A22E99}" destId="{B987B189-5695-4244-B1E8-6602ECC9795B}" srcOrd="0" destOrd="0" presId="urn:microsoft.com/office/officeart/2005/8/layout/orgChart1"/>
    <dgm:cxn modelId="{BE4C6B72-6366-4AD2-889D-3DDB1F930E25}" type="presParOf" srcId="{0CDA5727-888A-4CC7-AE1E-3B8D46A22E99}" destId="{DF7D4692-AD29-4259-920D-C183BBF40751}" srcOrd="1" destOrd="0" presId="urn:microsoft.com/office/officeart/2005/8/layout/orgChart1"/>
    <dgm:cxn modelId="{17E86CDA-6402-4BA4-85B4-22B15CACEE1F}" type="presParOf" srcId="{9A37208D-D6DA-43BC-B88D-328897F8E317}" destId="{953052FC-8A31-44D5-908B-7A66FEF8C8A0}" srcOrd="1" destOrd="0" presId="urn:microsoft.com/office/officeart/2005/8/layout/orgChart1"/>
    <dgm:cxn modelId="{EA632838-F1A0-491C-BF88-976CD3BDE4DD}" type="presParOf" srcId="{9A37208D-D6DA-43BC-B88D-328897F8E317}" destId="{17854F09-12DB-427D-83FF-6C4362AA608A}" srcOrd="2" destOrd="0" presId="urn:microsoft.com/office/officeart/2005/8/layout/orgChart1"/>
    <dgm:cxn modelId="{C2349B2B-C28C-4ADD-AE6D-EE161B52AF0D}" type="presParOf" srcId="{69A940A2-D4DD-4CDF-997C-8B3D1F866D8D}" destId="{9465A7CE-09D5-4040-B5A5-9016086DA51A}" srcOrd="4" destOrd="0" presId="urn:microsoft.com/office/officeart/2005/8/layout/orgChart1"/>
    <dgm:cxn modelId="{C68878CD-8327-4591-8E0F-A3649406EA88}" type="presParOf" srcId="{69A940A2-D4DD-4CDF-997C-8B3D1F866D8D}" destId="{0E788308-F7D8-4DAF-9D36-A265013C26A6}" srcOrd="5" destOrd="0" presId="urn:microsoft.com/office/officeart/2005/8/layout/orgChart1"/>
    <dgm:cxn modelId="{5ABDBC80-342D-4706-A3D4-A19090602257}" type="presParOf" srcId="{0E788308-F7D8-4DAF-9D36-A265013C26A6}" destId="{A7A6A1D8-1456-452A-A5F2-AA76A8756C88}" srcOrd="0" destOrd="0" presId="urn:microsoft.com/office/officeart/2005/8/layout/orgChart1"/>
    <dgm:cxn modelId="{7FDC0721-46DB-4C62-B4B4-E6C95AD2E42F}" type="presParOf" srcId="{A7A6A1D8-1456-452A-A5F2-AA76A8756C88}" destId="{5B68D213-BA6E-467A-87E9-35110E3A647C}" srcOrd="0" destOrd="0" presId="urn:microsoft.com/office/officeart/2005/8/layout/orgChart1"/>
    <dgm:cxn modelId="{247247FF-5643-4F02-B8C4-AC52ED28AC6E}" type="presParOf" srcId="{A7A6A1D8-1456-452A-A5F2-AA76A8756C88}" destId="{169D452E-CAE0-4F23-9E64-B34956EA8BB1}" srcOrd="1" destOrd="0" presId="urn:microsoft.com/office/officeart/2005/8/layout/orgChart1"/>
    <dgm:cxn modelId="{7B950671-B193-4892-A43E-441311AABDC4}" type="presParOf" srcId="{0E788308-F7D8-4DAF-9D36-A265013C26A6}" destId="{A13C3215-98A0-4F79-9EB3-434053C59164}" srcOrd="1" destOrd="0" presId="urn:microsoft.com/office/officeart/2005/8/layout/orgChart1"/>
    <dgm:cxn modelId="{C74B2B69-66B8-4D8F-A7FF-E0995F6636D6}" type="presParOf" srcId="{0E788308-F7D8-4DAF-9D36-A265013C26A6}" destId="{7587C11B-89D4-49A7-93B4-1B64D5090849}" srcOrd="2" destOrd="0" presId="urn:microsoft.com/office/officeart/2005/8/layout/orgChart1"/>
    <dgm:cxn modelId="{D4FCA2FF-C79E-4616-9C87-D7031F41B9C2}" type="presParOf" srcId="{69A940A2-D4DD-4CDF-997C-8B3D1F866D8D}" destId="{578DC13E-72FA-46D5-B839-88A8B7A098C8}" srcOrd="6" destOrd="0" presId="urn:microsoft.com/office/officeart/2005/8/layout/orgChart1"/>
    <dgm:cxn modelId="{8F511574-FDCC-4F15-B35E-9CEDE3B732E9}" type="presParOf" srcId="{69A940A2-D4DD-4CDF-997C-8B3D1F866D8D}" destId="{82168E86-F444-46CC-9CC7-C9E74A9EBA7B}" srcOrd="7" destOrd="0" presId="urn:microsoft.com/office/officeart/2005/8/layout/orgChart1"/>
    <dgm:cxn modelId="{FCB0D645-95B8-423F-AC2F-AF267F95CD24}" type="presParOf" srcId="{82168E86-F444-46CC-9CC7-C9E74A9EBA7B}" destId="{1381B2DE-1720-4182-B19B-2675DBF2FDB6}" srcOrd="0" destOrd="0" presId="urn:microsoft.com/office/officeart/2005/8/layout/orgChart1"/>
    <dgm:cxn modelId="{0D322C48-C577-4C60-8816-BDAD6D781E51}" type="presParOf" srcId="{1381B2DE-1720-4182-B19B-2675DBF2FDB6}" destId="{07F48B87-55AF-409E-929B-631DA731F3E6}" srcOrd="0" destOrd="0" presId="urn:microsoft.com/office/officeart/2005/8/layout/orgChart1"/>
    <dgm:cxn modelId="{3E9A7791-AA7F-41DA-B181-8A766F1276A5}" type="presParOf" srcId="{1381B2DE-1720-4182-B19B-2675DBF2FDB6}" destId="{8BDE52C0-309A-4FA1-913B-539733AEB8B2}" srcOrd="1" destOrd="0" presId="urn:microsoft.com/office/officeart/2005/8/layout/orgChart1"/>
    <dgm:cxn modelId="{63577681-949D-4C03-9F24-6B348D48E9B6}" type="presParOf" srcId="{82168E86-F444-46CC-9CC7-C9E74A9EBA7B}" destId="{D38A78BD-A802-4A5C-AB4E-56CEF25E19FB}" srcOrd="1" destOrd="0" presId="urn:microsoft.com/office/officeart/2005/8/layout/orgChart1"/>
    <dgm:cxn modelId="{71659A6A-9BB9-485D-BCA9-3E31F70CF866}" type="presParOf" srcId="{82168E86-F444-46CC-9CC7-C9E74A9EBA7B}" destId="{A9AC3690-A67D-4AC5-890B-04C3C3953F58}" srcOrd="2" destOrd="0" presId="urn:microsoft.com/office/officeart/2005/8/layout/orgChart1"/>
    <dgm:cxn modelId="{01D34E32-6A72-4D6C-A3F4-958E3DFA219C}" type="presParOf" srcId="{69A940A2-D4DD-4CDF-997C-8B3D1F866D8D}" destId="{20366CEC-DDF7-49D6-A0F5-6831554F7BD1}" srcOrd="8" destOrd="0" presId="urn:microsoft.com/office/officeart/2005/8/layout/orgChart1"/>
    <dgm:cxn modelId="{81570301-865C-48D5-9E4F-5D81D0EDED68}" type="presParOf" srcId="{69A940A2-D4DD-4CDF-997C-8B3D1F866D8D}" destId="{037BC834-1618-4BDC-B8E4-625C7296360D}" srcOrd="9" destOrd="0" presId="urn:microsoft.com/office/officeart/2005/8/layout/orgChart1"/>
    <dgm:cxn modelId="{39DA0F54-1CE7-4052-AEEA-B2AAB688252F}" type="presParOf" srcId="{037BC834-1618-4BDC-B8E4-625C7296360D}" destId="{9BB12D7B-FF60-45BE-90DE-B9A0B67021B4}" srcOrd="0" destOrd="0" presId="urn:microsoft.com/office/officeart/2005/8/layout/orgChart1"/>
    <dgm:cxn modelId="{2DF24522-D3C0-48EE-BAB9-B19B41AA3148}" type="presParOf" srcId="{9BB12D7B-FF60-45BE-90DE-B9A0B67021B4}" destId="{F52520AC-9D3F-4E84-BD41-6BB516A0877D}" srcOrd="0" destOrd="0" presId="urn:microsoft.com/office/officeart/2005/8/layout/orgChart1"/>
    <dgm:cxn modelId="{3D5E29D7-3DBB-4804-8044-FB362A351AFF}" type="presParOf" srcId="{9BB12D7B-FF60-45BE-90DE-B9A0B67021B4}" destId="{5309D365-B854-4C00-BDCA-612712FF6220}" srcOrd="1" destOrd="0" presId="urn:microsoft.com/office/officeart/2005/8/layout/orgChart1"/>
    <dgm:cxn modelId="{A4CE9D4B-B055-4E58-A3D3-510E6EF42C78}" type="presParOf" srcId="{037BC834-1618-4BDC-B8E4-625C7296360D}" destId="{BDE45998-72BF-44BF-9693-84FEF3071150}" srcOrd="1" destOrd="0" presId="urn:microsoft.com/office/officeart/2005/8/layout/orgChart1"/>
    <dgm:cxn modelId="{B7B39E77-F1C2-46B7-BDF5-68B2A61BFA68}" type="presParOf" srcId="{037BC834-1618-4BDC-B8E4-625C7296360D}" destId="{FBBB22D6-52F5-4C4A-897A-F1473D786503}" srcOrd="2" destOrd="0" presId="urn:microsoft.com/office/officeart/2005/8/layout/orgChart1"/>
    <dgm:cxn modelId="{C82406DC-2A15-4B4E-A34C-9A999E485291}" type="presParOf" srcId="{CE8D969A-CD7D-45C0-B4FF-E39B8FC049D3}" destId="{A8CC6C2E-E54A-40FC-85B3-374BF54FA16C}" srcOrd="2" destOrd="0" presId="urn:microsoft.com/office/officeart/2005/8/layout/orgChart1"/>
    <dgm:cxn modelId="{F2AF9416-2A99-4EF0-A74D-34D346C27C1A}" type="presParOf" srcId="{A8CC6C2E-E54A-40FC-85B3-374BF54FA16C}" destId="{7111C513-24C6-4A55-A30A-F5D57233AB4D}" srcOrd="0" destOrd="0" presId="urn:microsoft.com/office/officeart/2005/8/layout/orgChart1"/>
    <dgm:cxn modelId="{5D7202F4-51B1-44C9-B195-5AB642558EA8}" type="presParOf" srcId="{A8CC6C2E-E54A-40FC-85B3-374BF54FA16C}" destId="{F8DE1A4E-5E1B-452F-AADD-268516DB0E2F}" srcOrd="1" destOrd="0" presId="urn:microsoft.com/office/officeart/2005/8/layout/orgChart1"/>
    <dgm:cxn modelId="{F60E4238-CF01-4F99-B80B-2240EB4066B4}" type="presParOf" srcId="{F8DE1A4E-5E1B-452F-AADD-268516DB0E2F}" destId="{B1B17374-E342-49B0-A85C-CDE3C4EEEDEE}" srcOrd="0" destOrd="0" presId="urn:microsoft.com/office/officeart/2005/8/layout/orgChart1"/>
    <dgm:cxn modelId="{6A0284D2-3F4B-44CF-B760-F2B35955FC43}" type="presParOf" srcId="{B1B17374-E342-49B0-A85C-CDE3C4EEEDEE}" destId="{14AB0A58-5860-40A4-BD85-845A5F2ED8FB}" srcOrd="0" destOrd="0" presId="urn:microsoft.com/office/officeart/2005/8/layout/orgChart1"/>
    <dgm:cxn modelId="{346FE9AB-2005-45D0-8C01-330B4FCA9155}" type="presParOf" srcId="{B1B17374-E342-49B0-A85C-CDE3C4EEEDEE}" destId="{0E7E521A-12C9-4444-9145-5A65BDB64673}" srcOrd="1" destOrd="0" presId="urn:microsoft.com/office/officeart/2005/8/layout/orgChart1"/>
    <dgm:cxn modelId="{B0F87EFD-AE9B-4442-A02E-B1996B5E7DA5}" type="presParOf" srcId="{F8DE1A4E-5E1B-452F-AADD-268516DB0E2F}" destId="{71F589B5-B13B-4BF1-9F35-CC7D439CECB7}" srcOrd="1" destOrd="0" presId="urn:microsoft.com/office/officeart/2005/8/layout/orgChart1"/>
    <dgm:cxn modelId="{A61E4813-7CFD-4C93-90DC-CAD08C5A95C4}" type="presParOf" srcId="{F8DE1A4E-5E1B-452F-AADD-268516DB0E2F}" destId="{A3BA6F74-4C0E-4BD8-87AA-829415816870}" srcOrd="2" destOrd="0" presId="urn:microsoft.com/office/officeart/2005/8/layout/orgChart1"/>
    <dgm:cxn modelId="{934E8C1E-51AD-49D5-AE5B-5FEC7C4A3F97}" type="presParOf" srcId="{A8CC6C2E-E54A-40FC-85B3-374BF54FA16C}" destId="{566789CE-1612-40BA-8456-0693BE459B1D}" srcOrd="2" destOrd="0" presId="urn:microsoft.com/office/officeart/2005/8/layout/orgChart1"/>
    <dgm:cxn modelId="{105F6EAC-63D5-413A-A27D-20E28C3F5FAC}" type="presParOf" srcId="{A8CC6C2E-E54A-40FC-85B3-374BF54FA16C}" destId="{A1256050-019E-40D1-9D24-E6459D80684B}" srcOrd="3" destOrd="0" presId="urn:microsoft.com/office/officeart/2005/8/layout/orgChart1"/>
    <dgm:cxn modelId="{33F2F0A1-94A1-46A3-9AD9-F17E36880F16}" type="presParOf" srcId="{A1256050-019E-40D1-9D24-E6459D80684B}" destId="{53CC0454-6F2E-43DE-B812-D4DBFA6EDF21}" srcOrd="0" destOrd="0" presId="urn:microsoft.com/office/officeart/2005/8/layout/orgChart1"/>
    <dgm:cxn modelId="{55E90FBE-C6A2-4CC2-8696-81EC6560FC2C}" type="presParOf" srcId="{53CC0454-6F2E-43DE-B812-D4DBFA6EDF21}" destId="{3FF844A6-9620-4998-92E3-F98020D3C38F}" srcOrd="0" destOrd="0" presId="urn:microsoft.com/office/officeart/2005/8/layout/orgChart1"/>
    <dgm:cxn modelId="{676EEF04-089A-4B58-986A-D45E9A5013DF}" type="presParOf" srcId="{53CC0454-6F2E-43DE-B812-D4DBFA6EDF21}" destId="{C46607FB-61E6-45F7-A964-D70F39BA3BBA}" srcOrd="1" destOrd="0" presId="urn:microsoft.com/office/officeart/2005/8/layout/orgChart1"/>
    <dgm:cxn modelId="{E774BD10-CF90-4B14-92D3-DE5AA3969A74}" type="presParOf" srcId="{A1256050-019E-40D1-9D24-E6459D80684B}" destId="{0675204B-50B1-4454-996C-FE88D1D9B497}" srcOrd="1" destOrd="0" presId="urn:microsoft.com/office/officeart/2005/8/layout/orgChart1"/>
    <dgm:cxn modelId="{B2435239-150C-4E85-AB35-8DBE3EB17460}" type="presParOf" srcId="{A1256050-019E-40D1-9D24-E6459D80684B}" destId="{8649F6D1-4EF3-4579-9727-3C645BB5DF4D}" srcOrd="2" destOrd="0" presId="urn:microsoft.com/office/officeart/2005/8/layout/orgChart1"/>
    <dgm:cxn modelId="{FD34DBCA-57B8-4241-86BB-55E7C409E7C9}" type="presParOf" srcId="{E57DE2D2-CD3E-45ED-A03C-961FD838D062}" destId="{940CBC00-119F-4517-AC37-7BC3294FF900}" srcOrd="1" destOrd="0" presId="urn:microsoft.com/office/officeart/2005/8/layout/orgChart1"/>
    <dgm:cxn modelId="{866884F4-E589-4187-944E-7D9BDE551538}" type="presParOf" srcId="{940CBC00-119F-4517-AC37-7BC3294FF900}" destId="{3F2B4B5E-DE82-4A90-8424-58D8B9B33B63}" srcOrd="0" destOrd="0" presId="urn:microsoft.com/office/officeart/2005/8/layout/orgChart1"/>
    <dgm:cxn modelId="{FCDC0241-6324-4665-859D-72EA250B7B48}" type="presParOf" srcId="{3F2B4B5E-DE82-4A90-8424-58D8B9B33B63}" destId="{BE2CD4B5-34DC-4F7D-B14B-C64A9457E814}" srcOrd="0" destOrd="0" presId="urn:microsoft.com/office/officeart/2005/8/layout/orgChart1"/>
    <dgm:cxn modelId="{CC09E21D-BD17-4BD9-B544-067E09CA117E}" type="presParOf" srcId="{3F2B4B5E-DE82-4A90-8424-58D8B9B33B63}" destId="{76FE0F09-4DDD-4591-B18A-B6C69D6A823F}" srcOrd="1" destOrd="0" presId="urn:microsoft.com/office/officeart/2005/8/layout/orgChart1"/>
    <dgm:cxn modelId="{2F040719-B14F-4F3E-AB40-04AF02FC5484}" type="presParOf" srcId="{940CBC00-119F-4517-AC37-7BC3294FF900}" destId="{3CB64D2E-5631-4871-BE33-B201B59ADB13}" srcOrd="1" destOrd="0" presId="urn:microsoft.com/office/officeart/2005/8/layout/orgChart1"/>
    <dgm:cxn modelId="{FDCFA13C-CED8-448B-93AB-2D0700BE459B}" type="presParOf" srcId="{940CBC00-119F-4517-AC37-7BC3294FF900}" destId="{367186E4-A9E3-40A2-9F32-E18CD9878D8F}"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6789CE-1612-40BA-8456-0693BE459B1D}">
      <dsp:nvSpPr>
        <dsp:cNvPr id="0" name=""/>
        <dsp:cNvSpPr/>
      </dsp:nvSpPr>
      <dsp:spPr>
        <a:xfrm>
          <a:off x="3713584" y="1827654"/>
          <a:ext cx="133513" cy="584916"/>
        </a:xfrm>
        <a:custGeom>
          <a:avLst/>
          <a:gdLst/>
          <a:ahLst/>
          <a:cxnLst/>
          <a:rect l="0" t="0" r="0" b="0"/>
          <a:pathLst>
            <a:path>
              <a:moveTo>
                <a:pt x="0" y="0"/>
              </a:moveTo>
              <a:lnTo>
                <a:pt x="0" y="584916"/>
              </a:lnTo>
              <a:lnTo>
                <a:pt x="133513" y="58491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11C513-24C6-4A55-A30A-F5D57233AB4D}">
      <dsp:nvSpPr>
        <dsp:cNvPr id="0" name=""/>
        <dsp:cNvSpPr/>
      </dsp:nvSpPr>
      <dsp:spPr>
        <a:xfrm>
          <a:off x="3580070" y="1827654"/>
          <a:ext cx="133513" cy="584916"/>
        </a:xfrm>
        <a:custGeom>
          <a:avLst/>
          <a:gdLst/>
          <a:ahLst/>
          <a:cxnLst/>
          <a:rect l="0" t="0" r="0" b="0"/>
          <a:pathLst>
            <a:path>
              <a:moveTo>
                <a:pt x="133513" y="0"/>
              </a:moveTo>
              <a:lnTo>
                <a:pt x="133513" y="584916"/>
              </a:lnTo>
              <a:lnTo>
                <a:pt x="0" y="584916"/>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366CEC-DDF7-49D6-A0F5-6831554F7BD1}">
      <dsp:nvSpPr>
        <dsp:cNvPr id="0" name=""/>
        <dsp:cNvSpPr/>
      </dsp:nvSpPr>
      <dsp:spPr>
        <a:xfrm>
          <a:off x="3713584" y="1827654"/>
          <a:ext cx="3077170" cy="1169833"/>
        </a:xfrm>
        <a:custGeom>
          <a:avLst/>
          <a:gdLst/>
          <a:ahLst/>
          <a:cxnLst/>
          <a:rect l="0" t="0" r="0" b="0"/>
          <a:pathLst>
            <a:path>
              <a:moveTo>
                <a:pt x="0" y="0"/>
              </a:moveTo>
              <a:lnTo>
                <a:pt x="0" y="1036319"/>
              </a:lnTo>
              <a:lnTo>
                <a:pt x="3077170" y="1036319"/>
              </a:lnTo>
              <a:lnTo>
                <a:pt x="3077170" y="116983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8DC13E-72FA-46D5-B839-88A8B7A098C8}">
      <dsp:nvSpPr>
        <dsp:cNvPr id="0" name=""/>
        <dsp:cNvSpPr/>
      </dsp:nvSpPr>
      <dsp:spPr>
        <a:xfrm>
          <a:off x="3713584" y="1827654"/>
          <a:ext cx="1538585" cy="1169833"/>
        </a:xfrm>
        <a:custGeom>
          <a:avLst/>
          <a:gdLst/>
          <a:ahLst/>
          <a:cxnLst/>
          <a:rect l="0" t="0" r="0" b="0"/>
          <a:pathLst>
            <a:path>
              <a:moveTo>
                <a:pt x="0" y="0"/>
              </a:moveTo>
              <a:lnTo>
                <a:pt x="0" y="1036319"/>
              </a:lnTo>
              <a:lnTo>
                <a:pt x="1538585" y="1036319"/>
              </a:lnTo>
              <a:lnTo>
                <a:pt x="1538585" y="116983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65A7CE-09D5-4040-B5A5-9016086DA51A}">
      <dsp:nvSpPr>
        <dsp:cNvPr id="0" name=""/>
        <dsp:cNvSpPr/>
      </dsp:nvSpPr>
      <dsp:spPr>
        <a:xfrm>
          <a:off x="3667864" y="1827654"/>
          <a:ext cx="91440" cy="1169833"/>
        </a:xfrm>
        <a:custGeom>
          <a:avLst/>
          <a:gdLst/>
          <a:ahLst/>
          <a:cxnLst/>
          <a:rect l="0" t="0" r="0" b="0"/>
          <a:pathLst>
            <a:path>
              <a:moveTo>
                <a:pt x="45720" y="0"/>
              </a:moveTo>
              <a:lnTo>
                <a:pt x="45720" y="116983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715DBE-6840-4F73-A188-37BB3AD9F7E2}">
      <dsp:nvSpPr>
        <dsp:cNvPr id="0" name=""/>
        <dsp:cNvSpPr/>
      </dsp:nvSpPr>
      <dsp:spPr>
        <a:xfrm>
          <a:off x="2174998" y="1827654"/>
          <a:ext cx="1538585" cy="1169833"/>
        </a:xfrm>
        <a:custGeom>
          <a:avLst/>
          <a:gdLst/>
          <a:ahLst/>
          <a:cxnLst/>
          <a:rect l="0" t="0" r="0" b="0"/>
          <a:pathLst>
            <a:path>
              <a:moveTo>
                <a:pt x="1538585" y="0"/>
              </a:moveTo>
              <a:lnTo>
                <a:pt x="1538585" y="1036319"/>
              </a:lnTo>
              <a:lnTo>
                <a:pt x="0" y="1036319"/>
              </a:lnTo>
              <a:lnTo>
                <a:pt x="0" y="116983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E21038-910F-4971-AE43-6AFBBDFBD467}">
      <dsp:nvSpPr>
        <dsp:cNvPr id="0" name=""/>
        <dsp:cNvSpPr/>
      </dsp:nvSpPr>
      <dsp:spPr>
        <a:xfrm>
          <a:off x="636413" y="1827654"/>
          <a:ext cx="3077170" cy="1169833"/>
        </a:xfrm>
        <a:custGeom>
          <a:avLst/>
          <a:gdLst/>
          <a:ahLst/>
          <a:cxnLst/>
          <a:rect l="0" t="0" r="0" b="0"/>
          <a:pathLst>
            <a:path>
              <a:moveTo>
                <a:pt x="3077170" y="0"/>
              </a:moveTo>
              <a:lnTo>
                <a:pt x="3077170" y="1036319"/>
              </a:lnTo>
              <a:lnTo>
                <a:pt x="0" y="1036319"/>
              </a:lnTo>
              <a:lnTo>
                <a:pt x="0" y="1169833"/>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D82245-B8A8-4CE2-9240-95D71109EA38}">
      <dsp:nvSpPr>
        <dsp:cNvPr id="0" name=""/>
        <dsp:cNvSpPr/>
      </dsp:nvSpPr>
      <dsp:spPr>
        <a:xfrm>
          <a:off x="2989088" y="892696"/>
          <a:ext cx="1448991" cy="934957"/>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CH" sz="1600" kern="1200" dirty="0" err="1" smtClean="0"/>
            <a:t>Stv</a:t>
          </a:r>
          <a:r>
            <a:rPr lang="de-CH" sz="1600" kern="1200" dirty="0" smtClean="0"/>
            <a:t>. Direktor</a:t>
          </a:r>
        </a:p>
      </dsp:txBody>
      <dsp:txXfrm>
        <a:off x="2989088" y="892696"/>
        <a:ext cx="1448991" cy="934957"/>
      </dsp:txXfrm>
    </dsp:sp>
    <dsp:sp modelId="{9C075912-BDBF-465E-ABE8-4D805FE35AEC}">
      <dsp:nvSpPr>
        <dsp:cNvPr id="0" name=""/>
        <dsp:cNvSpPr/>
      </dsp:nvSpPr>
      <dsp:spPr>
        <a:xfrm>
          <a:off x="634" y="2997487"/>
          <a:ext cx="1271557" cy="63577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CH" sz="1600" kern="1200" dirty="0" smtClean="0"/>
            <a:t>Spitzensport</a:t>
          </a:r>
          <a:endParaRPr lang="de-CH" sz="1600" kern="1200" dirty="0"/>
        </a:p>
      </dsp:txBody>
      <dsp:txXfrm>
        <a:off x="634" y="2997487"/>
        <a:ext cx="1271557" cy="635778"/>
      </dsp:txXfrm>
    </dsp:sp>
    <dsp:sp modelId="{B987B189-5695-4244-B1E8-6602ECC9795B}">
      <dsp:nvSpPr>
        <dsp:cNvPr id="0" name=""/>
        <dsp:cNvSpPr/>
      </dsp:nvSpPr>
      <dsp:spPr>
        <a:xfrm>
          <a:off x="1539219" y="2997487"/>
          <a:ext cx="1271557" cy="63577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CH" sz="1600" kern="1200" dirty="0" smtClean="0"/>
            <a:t>Ethik und Ausbildung</a:t>
          </a:r>
          <a:endParaRPr lang="de-CH" sz="1600" kern="1200" dirty="0"/>
        </a:p>
      </dsp:txBody>
      <dsp:txXfrm>
        <a:off x="1539219" y="2997487"/>
        <a:ext cx="1271557" cy="635778"/>
      </dsp:txXfrm>
    </dsp:sp>
    <dsp:sp modelId="{5B68D213-BA6E-467A-87E9-35110E3A647C}">
      <dsp:nvSpPr>
        <dsp:cNvPr id="0" name=""/>
        <dsp:cNvSpPr/>
      </dsp:nvSpPr>
      <dsp:spPr>
        <a:xfrm>
          <a:off x="3077805" y="2997487"/>
          <a:ext cx="1271557" cy="63577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CH" sz="1600" kern="1200" dirty="0" smtClean="0"/>
            <a:t>Marketing</a:t>
          </a:r>
        </a:p>
      </dsp:txBody>
      <dsp:txXfrm>
        <a:off x="3077805" y="2997487"/>
        <a:ext cx="1271557" cy="635778"/>
      </dsp:txXfrm>
    </dsp:sp>
    <dsp:sp modelId="{07F48B87-55AF-409E-929B-631DA731F3E6}">
      <dsp:nvSpPr>
        <dsp:cNvPr id="0" name=""/>
        <dsp:cNvSpPr/>
      </dsp:nvSpPr>
      <dsp:spPr>
        <a:xfrm>
          <a:off x="4616390" y="2997487"/>
          <a:ext cx="1271557" cy="63577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CH" sz="1600" kern="1200" dirty="0" smtClean="0"/>
            <a:t>Sporthilfe</a:t>
          </a:r>
        </a:p>
      </dsp:txBody>
      <dsp:txXfrm>
        <a:off x="4616390" y="2997487"/>
        <a:ext cx="1271557" cy="635778"/>
      </dsp:txXfrm>
    </dsp:sp>
    <dsp:sp modelId="{F52520AC-9D3F-4E84-BD41-6BB516A0877D}">
      <dsp:nvSpPr>
        <dsp:cNvPr id="0" name=""/>
        <dsp:cNvSpPr/>
      </dsp:nvSpPr>
      <dsp:spPr>
        <a:xfrm>
          <a:off x="6154975" y="2997487"/>
          <a:ext cx="1271557" cy="635778"/>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de-CH" sz="1600" kern="1200" dirty="0" smtClean="0"/>
            <a:t>Finanzen, IT &amp; Personal</a:t>
          </a:r>
        </a:p>
      </dsp:txBody>
      <dsp:txXfrm>
        <a:off x="6154975" y="2997487"/>
        <a:ext cx="1271557" cy="635778"/>
      </dsp:txXfrm>
    </dsp:sp>
    <dsp:sp modelId="{14AB0A58-5860-40A4-BD85-845A5F2ED8FB}">
      <dsp:nvSpPr>
        <dsp:cNvPr id="0" name=""/>
        <dsp:cNvSpPr/>
      </dsp:nvSpPr>
      <dsp:spPr>
        <a:xfrm>
          <a:off x="2308512" y="2094681"/>
          <a:ext cx="1271557" cy="635778"/>
        </a:xfrm>
        <a:prstGeom prst="rect">
          <a:avLst/>
        </a:prstGeom>
        <a:solidFill>
          <a:schemeClr val="accent6">
            <a:hueOff val="0"/>
            <a:satOff val="0"/>
            <a:lumOff val="0"/>
            <a:alphaOff val="0"/>
          </a:schemeClr>
        </a:solidFill>
        <a:ln w="25400" cap="flat" cmpd="sng" algn="ctr">
          <a:solidFill>
            <a:schemeClr val="l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de-CH" sz="1600" kern="1200" dirty="0" smtClean="0"/>
            <a:t>Medien und Information</a:t>
          </a:r>
        </a:p>
      </dsp:txBody>
      <dsp:txXfrm>
        <a:off x="2308512" y="2094681"/>
        <a:ext cx="1271557" cy="635778"/>
      </dsp:txXfrm>
    </dsp:sp>
    <dsp:sp modelId="{3FF844A6-9620-4998-92E3-F98020D3C38F}">
      <dsp:nvSpPr>
        <dsp:cNvPr id="0" name=""/>
        <dsp:cNvSpPr/>
      </dsp:nvSpPr>
      <dsp:spPr>
        <a:xfrm>
          <a:off x="3847097" y="2094681"/>
          <a:ext cx="1271557" cy="635778"/>
        </a:xfrm>
        <a:prstGeom prst="rect">
          <a:avLst/>
        </a:prstGeom>
        <a:solidFill>
          <a:schemeClr val="accent6">
            <a:hueOff val="0"/>
            <a:satOff val="0"/>
            <a:lumOff val="0"/>
            <a:alphaOff val="0"/>
          </a:schemeClr>
        </a:solidFill>
        <a:ln w="25400" cap="flat" cmpd="sng" algn="ctr">
          <a:solidFill>
            <a:schemeClr val="l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de-CH" sz="1600" kern="1200" dirty="0" smtClean="0"/>
            <a:t>Direktions-sekretariat</a:t>
          </a:r>
          <a:endParaRPr lang="de-CH" sz="1600" kern="1200" dirty="0"/>
        </a:p>
      </dsp:txBody>
      <dsp:txXfrm>
        <a:off x="3847097" y="2094681"/>
        <a:ext cx="1271557" cy="635778"/>
      </dsp:txXfrm>
    </dsp:sp>
    <dsp:sp modelId="{BE2CD4B5-34DC-4F7D-B14B-C64A9457E814}">
      <dsp:nvSpPr>
        <dsp:cNvPr id="0" name=""/>
        <dsp:cNvSpPr/>
      </dsp:nvSpPr>
      <dsp:spPr>
        <a:xfrm>
          <a:off x="4705106" y="892696"/>
          <a:ext cx="1448991" cy="934957"/>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de-CH" sz="1600" kern="1200" dirty="0" smtClean="0"/>
            <a:t>Führungsteam Olympische Spiele</a:t>
          </a:r>
        </a:p>
      </dsp:txBody>
      <dsp:txXfrm>
        <a:off x="4705106" y="892696"/>
        <a:ext cx="1448991" cy="93495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07007D1-15BB-485A-874F-C740A12140A4}" type="datetimeFigureOut">
              <a:rPr lang="de-CH" smtClean="0"/>
              <a:t>13.03.2012</a:t>
            </a:fld>
            <a:endParaRPr lang="de-CH"/>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7AFD015-921D-497C-91F8-BE147AF0E109}" type="slidenum">
              <a:rPr lang="de-CH" smtClean="0"/>
              <a:t>‹Nr.›</a:t>
            </a:fld>
            <a:endParaRPr lang="de-CH"/>
          </a:p>
        </p:txBody>
      </p:sp>
    </p:spTree>
    <p:extLst>
      <p:ext uri="{BB962C8B-B14F-4D97-AF65-F5344CB8AC3E}">
        <p14:creationId xmlns:p14="http://schemas.microsoft.com/office/powerpoint/2010/main" val="35331415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5A2F17-7BAC-49A7-A452-C4A1537EE82D}" type="datetimeFigureOut">
              <a:rPr lang="de-CH" smtClean="0"/>
              <a:t>13.03.2012</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518B20-7848-43B2-9753-E11B1D4A203A}" type="slidenum">
              <a:rPr lang="de-CH" smtClean="0"/>
              <a:t>‹Nr.›</a:t>
            </a:fld>
            <a:endParaRPr lang="de-CH"/>
          </a:p>
        </p:txBody>
      </p:sp>
    </p:spTree>
    <p:extLst>
      <p:ext uri="{BB962C8B-B14F-4D97-AF65-F5344CB8AC3E}">
        <p14:creationId xmlns:p14="http://schemas.microsoft.com/office/powerpoint/2010/main" val="1085321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42518B20-7848-43B2-9753-E11B1D4A203A}" type="slidenum">
              <a:rPr lang="de-CH" smtClean="0"/>
              <a:t>1</a:t>
            </a:fld>
            <a:endParaRPr lang="de-CH"/>
          </a:p>
        </p:txBody>
      </p:sp>
    </p:spTree>
    <p:extLst>
      <p:ext uri="{BB962C8B-B14F-4D97-AF65-F5344CB8AC3E}">
        <p14:creationId xmlns:p14="http://schemas.microsoft.com/office/powerpoint/2010/main" val="3160616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42518B20-7848-43B2-9753-E11B1D4A203A}" type="slidenum">
              <a:rPr lang="de-CH" smtClean="0"/>
              <a:t>2</a:t>
            </a:fld>
            <a:endParaRPr lang="de-CH"/>
          </a:p>
        </p:txBody>
      </p:sp>
    </p:spTree>
    <p:extLst>
      <p:ext uri="{BB962C8B-B14F-4D97-AF65-F5344CB8AC3E}">
        <p14:creationId xmlns:p14="http://schemas.microsoft.com/office/powerpoint/2010/main" val="1600821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42518B20-7848-43B2-9753-E11B1D4A203A}" type="slidenum">
              <a:rPr lang="de-CH" smtClean="0"/>
              <a:t>3</a:t>
            </a:fld>
            <a:endParaRPr lang="de-CH"/>
          </a:p>
        </p:txBody>
      </p:sp>
    </p:spTree>
    <p:extLst>
      <p:ext uri="{BB962C8B-B14F-4D97-AF65-F5344CB8AC3E}">
        <p14:creationId xmlns:p14="http://schemas.microsoft.com/office/powerpoint/2010/main" val="3876177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96A19F07-A466-4192-ADFC-DD5CE52E4DF4}" type="slidenum">
              <a:rPr lang="de-CH" smtClean="0"/>
              <a:t>4</a:t>
            </a:fld>
            <a:endParaRPr lang="de-CH"/>
          </a:p>
        </p:txBody>
      </p:sp>
    </p:spTree>
    <p:extLst>
      <p:ext uri="{BB962C8B-B14F-4D97-AF65-F5344CB8AC3E}">
        <p14:creationId xmlns:p14="http://schemas.microsoft.com/office/powerpoint/2010/main" val="351434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a:spLocks noGrp="1"/>
          </p:cNvSpPr>
          <p:nvPr>
            <p:ph type="body" idx="1"/>
          </p:nvPr>
        </p:nvSpPr>
        <p:spPr/>
        <p:txBody>
          <a:bodyPr/>
          <a:lstStyle/>
          <a:p>
            <a:endParaRPr lang="de-CH" dirty="0" smtClean="0"/>
          </a:p>
          <a:p>
            <a:endParaRPr lang="de-CH" dirty="0" smtClean="0"/>
          </a:p>
          <a:p>
            <a:endParaRPr lang="de-CH" dirty="0" smtClean="0"/>
          </a:p>
          <a:p>
            <a:endParaRPr lang="de-CH" dirty="0" smtClean="0"/>
          </a:p>
          <a:p>
            <a:r>
              <a:rPr lang="de-CH" dirty="0" smtClean="0"/>
              <a:t>Stand Juli 2011</a:t>
            </a:r>
            <a:endParaRPr lang="de-CH" dirty="0"/>
          </a:p>
        </p:txBody>
      </p:sp>
      <p:sp>
        <p:nvSpPr>
          <p:cNvPr id="4" name="Foliennummernplatzhalter 3"/>
          <p:cNvSpPr>
            <a:spLocks noGrp="1"/>
          </p:cNvSpPr>
          <p:nvPr>
            <p:ph type="sldNum" sz="quarter" idx="10"/>
          </p:nvPr>
        </p:nvSpPr>
        <p:spPr/>
        <p:txBody>
          <a:bodyPr/>
          <a:lstStyle/>
          <a:p>
            <a:fld id="{42518B20-7848-43B2-9753-E11B1D4A203A}" type="slidenum">
              <a:rPr lang="de-CH" smtClean="0">
                <a:solidFill>
                  <a:prstClr val="black"/>
                </a:solidFill>
              </a:rPr>
              <a:pPr/>
              <a:t>5</a:t>
            </a:fld>
            <a:endParaRPr lang="de-CH">
              <a:solidFill>
                <a:prstClr val="black"/>
              </a:solidFill>
            </a:endParaRPr>
          </a:p>
        </p:txBody>
      </p:sp>
      <p:sp>
        <p:nvSpPr>
          <p:cNvPr id="5" name="Datumsplatzhalter 4"/>
          <p:cNvSpPr>
            <a:spLocks noGrp="1"/>
          </p:cNvSpPr>
          <p:nvPr>
            <p:ph type="dt" idx="11"/>
          </p:nvPr>
        </p:nvSpPr>
        <p:spPr/>
        <p:txBody>
          <a:bodyPr/>
          <a:lstStyle/>
          <a:p>
            <a:fld id="{1C0E4069-CD7A-4040-B23F-CFE87AE86796}" type="datetime1">
              <a:rPr lang="de-CH" smtClean="0">
                <a:solidFill>
                  <a:prstClr val="black"/>
                </a:solidFill>
              </a:rPr>
              <a:pPr/>
              <a:t>13.03.2012</a:t>
            </a:fld>
            <a:endParaRPr lang="de-CH">
              <a:solidFill>
                <a:prstClr val="black"/>
              </a:solidFill>
            </a:endParaRPr>
          </a:p>
        </p:txBody>
      </p:sp>
      <p:sp>
        <p:nvSpPr>
          <p:cNvPr id="6" name="Kopfzeilenplatzhalter 5"/>
          <p:cNvSpPr>
            <a:spLocks noGrp="1"/>
          </p:cNvSpPr>
          <p:nvPr>
            <p:ph type="hdr" sz="quarter" idx="12"/>
          </p:nvPr>
        </p:nvSpPr>
        <p:spPr/>
        <p:txBody>
          <a:bodyPr/>
          <a:lstStyle/>
          <a:p>
            <a:r>
              <a:rPr lang="de-CH" smtClean="0">
                <a:solidFill>
                  <a:prstClr val="black"/>
                </a:solidFill>
              </a:rPr>
              <a:t>IKA QV 2012. PowerPoint</a:t>
            </a:r>
            <a:endParaRPr lang="de-CH">
              <a:solidFill>
                <a:prstClr val="black"/>
              </a:solidFill>
            </a:endParaRPr>
          </a:p>
        </p:txBody>
      </p:sp>
    </p:spTree>
    <p:extLst>
      <p:ext uri="{BB962C8B-B14F-4D97-AF65-F5344CB8AC3E}">
        <p14:creationId xmlns:p14="http://schemas.microsoft.com/office/powerpoint/2010/main" val="3383775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96A19F07-A466-4192-ADFC-DD5CE52E4DF4}" type="slidenum">
              <a:rPr lang="de-CH" smtClean="0"/>
              <a:t>6</a:t>
            </a:fld>
            <a:endParaRPr lang="de-CH"/>
          </a:p>
        </p:txBody>
      </p:sp>
    </p:spTree>
    <p:extLst>
      <p:ext uri="{BB962C8B-B14F-4D97-AF65-F5344CB8AC3E}">
        <p14:creationId xmlns:p14="http://schemas.microsoft.com/office/powerpoint/2010/main" val="3098270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fld id="{42518B20-7848-43B2-9753-E11B1D4A203A}" type="slidenum">
              <a:rPr lang="de-CH" smtClean="0"/>
              <a:t>7</a:t>
            </a:fld>
            <a:endParaRPr lang="de-CH"/>
          </a:p>
        </p:txBody>
      </p:sp>
    </p:spTree>
    <p:extLst>
      <p:ext uri="{BB962C8B-B14F-4D97-AF65-F5344CB8AC3E}">
        <p14:creationId xmlns:p14="http://schemas.microsoft.com/office/powerpoint/2010/main" val="32463897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lvl1pPr>
              <a:defRPr baseline="0"/>
            </a:lvl1pPr>
          </a:lstStyle>
          <a:p>
            <a:endParaRPr lang="de-CH" dirty="0"/>
          </a:p>
        </p:txBody>
      </p:sp>
      <p:sp>
        <p:nvSpPr>
          <p:cNvPr id="3" name="Untertitel 2"/>
          <p:cNvSpPr>
            <a:spLocks noGrp="1"/>
          </p:cNvSpPr>
          <p:nvPr>
            <p:ph type="subTitle" idx="1"/>
          </p:nvPr>
        </p:nvSpPr>
        <p:spPr>
          <a:xfrm>
            <a:off x="1371600" y="3886200"/>
            <a:ext cx="6400800" cy="1752600"/>
          </a:xfrm>
        </p:spPr>
        <p:txBody>
          <a:bodyPr>
            <a:noAutofit/>
          </a:bodyPr>
          <a:lstStyle>
            <a:lvl1pPr marL="0" indent="0" algn="l">
              <a:buNone/>
              <a:defRPr lang="de-CH" sz="1800" b="0" i="0" smtClean="0">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de-CH" dirty="0"/>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5216463F-2375-4FDB-B9F4-F82427C53380}" type="datetime1">
              <a:rPr lang="de-CH" smtClean="0"/>
              <a:t>13.03.2012</a:t>
            </a:fld>
            <a:endParaRPr lang="de-CH"/>
          </a:p>
        </p:txBody>
      </p:sp>
      <p:sp>
        <p:nvSpPr>
          <p:cNvPr id="5" name="Fußzeilenplatzhalter 4"/>
          <p:cNvSpPr>
            <a:spLocks noGrp="1"/>
          </p:cNvSpPr>
          <p:nvPr>
            <p:ph type="ftr" sz="quarter" idx="11"/>
          </p:nvPr>
        </p:nvSpPr>
        <p:spPr/>
        <p:txBody>
          <a:bodyPr/>
          <a:lstStyle/>
          <a:p>
            <a:pPr algn="l"/>
            <a:r>
              <a:rPr lang="de-CH" smtClean="0"/>
              <a:t>Kand-Nr, Name Vorname</a:t>
            </a:r>
            <a:endParaRPr lang="de-CH" dirty="0"/>
          </a:p>
        </p:txBody>
      </p:sp>
      <p:sp>
        <p:nvSpPr>
          <p:cNvPr id="6" name="Foliennummernplatzhalter 5"/>
          <p:cNvSpPr>
            <a:spLocks noGrp="1"/>
          </p:cNvSpPr>
          <p:nvPr>
            <p:ph type="sldNum" sz="quarter" idx="12"/>
          </p:nvPr>
        </p:nvSpPr>
        <p:spPr/>
        <p:txBody>
          <a:bodyPr/>
          <a:lstStyle/>
          <a:p>
            <a:fld id="{31DBA597-F4B8-48D5-8119-CCEB1D7C8B48}" type="slidenum">
              <a:rPr lang="de-CH" smtClean="0"/>
              <a:t>‹Nr.›</a:t>
            </a:fld>
            <a:endParaRPr lang="de-CH"/>
          </a:p>
        </p:txBody>
      </p:sp>
      <p:pic>
        <p:nvPicPr>
          <p:cNvPr id="8" name="Grafik 7"/>
          <p:cNvPicPr>
            <a:picLocks noChangeAspect="1"/>
          </p:cNvPicPr>
          <p:nvPr userDrawn="1"/>
        </p:nvPicPr>
        <p:blipFill rotWithShape="1">
          <a:blip r:embed="rId2">
            <a:extLst>
              <a:ext uri="{28A0092B-C50C-407E-A947-70E740481C1C}">
                <a14:useLocalDpi xmlns:a14="http://schemas.microsoft.com/office/drawing/2010/main" val="0"/>
              </a:ext>
            </a:extLst>
          </a:blip>
          <a:srcRect l="11697" t="11059" r="14463" b="5058"/>
          <a:stretch/>
        </p:blipFill>
        <p:spPr>
          <a:xfrm>
            <a:off x="7164287" y="2115879"/>
            <a:ext cx="1800000" cy="2044800"/>
          </a:xfrm>
          <a:prstGeom prst="rect">
            <a:avLst/>
          </a:prstGeom>
        </p:spPr>
      </p:pic>
    </p:spTree>
    <p:extLst>
      <p:ext uri="{BB962C8B-B14F-4D97-AF65-F5344CB8AC3E}">
        <p14:creationId xmlns:p14="http://schemas.microsoft.com/office/powerpoint/2010/main" val="415010134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394A98F6-B498-4211-9219-5F460DB848A8}" type="datetime1">
              <a:rPr lang="de-CH" smtClean="0"/>
              <a:t>13.03.2012</a:t>
            </a:fld>
            <a:endParaRPr lang="de-CH"/>
          </a:p>
        </p:txBody>
      </p:sp>
      <p:sp>
        <p:nvSpPr>
          <p:cNvPr id="5" name="Fußzeilenplatzhalter 4"/>
          <p:cNvSpPr>
            <a:spLocks noGrp="1"/>
          </p:cNvSpPr>
          <p:nvPr>
            <p:ph type="ftr" sz="quarter" idx="11"/>
          </p:nvPr>
        </p:nvSpPr>
        <p:spPr/>
        <p:txBody>
          <a:bodyPr/>
          <a:lstStyle/>
          <a:p>
            <a:r>
              <a:rPr lang="de-CH" smtClean="0"/>
              <a:t>Kand-Nr, Name Vorname</a:t>
            </a:r>
            <a:endParaRPr lang="de-CH"/>
          </a:p>
        </p:txBody>
      </p:sp>
      <p:sp>
        <p:nvSpPr>
          <p:cNvPr id="6" name="Foliennummernplatzhalter 5"/>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1103455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9C0AEFB0-2045-4DAE-A6A8-D31AFAF79B3C}" type="datetime1">
              <a:rPr lang="de-CH" smtClean="0"/>
              <a:t>13.03.2012</a:t>
            </a:fld>
            <a:endParaRPr lang="de-CH"/>
          </a:p>
        </p:txBody>
      </p:sp>
      <p:sp>
        <p:nvSpPr>
          <p:cNvPr id="5" name="Fußzeilenplatzhalter 4"/>
          <p:cNvSpPr>
            <a:spLocks noGrp="1"/>
          </p:cNvSpPr>
          <p:nvPr>
            <p:ph type="ftr" sz="quarter" idx="11"/>
          </p:nvPr>
        </p:nvSpPr>
        <p:spPr/>
        <p:txBody>
          <a:bodyPr/>
          <a:lstStyle/>
          <a:p>
            <a:r>
              <a:rPr lang="de-CH" smtClean="0"/>
              <a:t>Kand-Nr, Name Vorname</a:t>
            </a:r>
            <a:endParaRPr lang="de-CH"/>
          </a:p>
        </p:txBody>
      </p:sp>
      <p:sp>
        <p:nvSpPr>
          <p:cNvPr id="6" name="Foliennummernplatzhalter 5"/>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181879514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6"/>
            <a:ext cx="7772400" cy="1470025"/>
          </a:xfrm>
        </p:spPr>
        <p:txBody>
          <a:bodyPr/>
          <a:lstStyle>
            <a:lvl1pPr>
              <a:defRPr baseline="0"/>
            </a:lvl1pPr>
          </a:lstStyle>
          <a:p>
            <a:endParaRPr lang="de-CH" dirty="0"/>
          </a:p>
        </p:txBody>
      </p:sp>
      <p:sp>
        <p:nvSpPr>
          <p:cNvPr id="3" name="Untertitel 2"/>
          <p:cNvSpPr>
            <a:spLocks noGrp="1"/>
          </p:cNvSpPr>
          <p:nvPr>
            <p:ph type="subTitle" idx="1"/>
          </p:nvPr>
        </p:nvSpPr>
        <p:spPr>
          <a:xfrm>
            <a:off x="1371600" y="3886200"/>
            <a:ext cx="6400800" cy="1752600"/>
          </a:xfrm>
        </p:spPr>
        <p:txBody>
          <a:bodyPr>
            <a:noAutofit/>
          </a:bodyPr>
          <a:lstStyle>
            <a:lvl1pPr marL="0" indent="0" algn="l">
              <a:buNone/>
              <a:defRPr lang="de-CH" sz="1800" b="0" i="0" smtClean="0">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de-CH" dirty="0"/>
          </a:p>
        </p:txBody>
      </p:sp>
      <p:sp>
        <p:nvSpPr>
          <p:cNvPr id="4" name="Datumsplatzhalter 3"/>
          <p:cNvSpPr>
            <a:spLocks noGrp="1"/>
          </p:cNvSpPr>
          <p:nvPr>
            <p:ph type="dt" sz="half" idx="10"/>
          </p:nvPr>
        </p:nvSpPr>
        <p:spPr>
          <a:xfrm>
            <a:off x="457200" y="6356351"/>
            <a:ext cx="2133600" cy="365125"/>
          </a:xfrm>
          <a:prstGeom prst="rect">
            <a:avLst/>
          </a:prstGeom>
        </p:spPr>
        <p:txBody>
          <a:bodyPr/>
          <a:lstStyle/>
          <a:p>
            <a:fld id="{9F58D217-7BE2-4E05-9673-076CDD0D10F3}" type="datetime1">
              <a:rPr lang="de-CH" smtClean="0">
                <a:solidFill>
                  <a:prstClr val="black"/>
                </a:solidFill>
              </a:rPr>
              <a:pPr/>
              <a:t>13.03.2012</a:t>
            </a:fld>
            <a:endParaRPr lang="de-CH">
              <a:solidFill>
                <a:prstClr val="black"/>
              </a:solidFill>
            </a:endParaRPr>
          </a:p>
        </p:txBody>
      </p:sp>
      <p:sp>
        <p:nvSpPr>
          <p:cNvPr id="5" name="Fußzeilenplatzhalter 4"/>
          <p:cNvSpPr>
            <a:spLocks noGrp="1"/>
          </p:cNvSpPr>
          <p:nvPr>
            <p:ph type="ftr" sz="quarter" idx="11"/>
          </p:nvPr>
        </p:nvSpPr>
        <p:spPr/>
        <p:txBody>
          <a:bodyPr/>
          <a:lstStyle/>
          <a:p>
            <a:pPr algn="l"/>
            <a:r>
              <a:rPr lang="de-CH" smtClean="0">
                <a:solidFill>
                  <a:prstClr val="white"/>
                </a:solidFill>
              </a:rPr>
              <a:t>Kand-Nr, Name Vorname</a:t>
            </a:r>
            <a:endParaRPr lang="de-CH" dirty="0">
              <a:solidFill>
                <a:prstClr val="white"/>
              </a:solidFill>
            </a:endParaRPr>
          </a:p>
        </p:txBody>
      </p:sp>
      <p:sp>
        <p:nvSpPr>
          <p:cNvPr id="6" name="Foliennummernplatzhalter 5"/>
          <p:cNvSpPr>
            <a:spLocks noGrp="1"/>
          </p:cNvSpPr>
          <p:nvPr>
            <p:ph type="sldNum" sz="quarter" idx="12"/>
          </p:nvPr>
        </p:nvSpPr>
        <p:spPr/>
        <p:txBody>
          <a:bodyPr/>
          <a:lstStyle/>
          <a:p>
            <a:fld id="{31DBA597-F4B8-48D5-8119-CCEB1D7C8B48}" type="slidenum">
              <a:rPr lang="de-CH" smtClean="0">
                <a:solidFill>
                  <a:prstClr val="white"/>
                </a:solidFill>
              </a:rPr>
              <a:pPr/>
              <a:t>‹Nr.›</a:t>
            </a:fld>
            <a:endParaRPr lang="de-CH">
              <a:solidFill>
                <a:prstClr val="white"/>
              </a:solidFill>
            </a:endParaRPr>
          </a:p>
        </p:txBody>
      </p:sp>
      <p:pic>
        <p:nvPicPr>
          <p:cNvPr id="7" name="Grafik 6"/>
          <p:cNvPicPr>
            <a:picLocks noChangeAspect="1"/>
          </p:cNvPicPr>
          <p:nvPr userDrawn="1"/>
        </p:nvPicPr>
        <p:blipFill rotWithShape="1">
          <a:blip r:embed="rId2">
            <a:extLst>
              <a:ext uri="{28A0092B-C50C-407E-A947-70E740481C1C}">
                <a14:useLocalDpi xmlns:a14="http://schemas.microsoft.com/office/drawing/2010/main" val="0"/>
              </a:ext>
            </a:extLst>
          </a:blip>
          <a:srcRect l="11697" t="11059" r="14463" b="5058"/>
          <a:stretch/>
        </p:blipFill>
        <p:spPr>
          <a:xfrm>
            <a:off x="7164287" y="2115879"/>
            <a:ext cx="1800000" cy="2044800"/>
          </a:xfrm>
          <a:prstGeom prst="rect">
            <a:avLst/>
          </a:prstGeom>
        </p:spPr>
      </p:pic>
    </p:spTree>
    <p:extLst>
      <p:ext uri="{BB962C8B-B14F-4D97-AF65-F5344CB8AC3E}">
        <p14:creationId xmlns:p14="http://schemas.microsoft.com/office/powerpoint/2010/main" val="2941494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a:blipFill dpi="0" rotWithShape="1">
            <a:blip r:embed="rId2">
              <a:alphaModFix amt="27000"/>
            </a:blip>
            <a:srcRect/>
            <a:stretch>
              <a:fillRect/>
            </a:stretch>
          </a:blipFill>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4" name="Datumsplatzhalter 3"/>
          <p:cNvSpPr>
            <a:spLocks noGrp="1"/>
          </p:cNvSpPr>
          <p:nvPr>
            <p:ph type="dt" sz="half" idx="10"/>
          </p:nvPr>
        </p:nvSpPr>
        <p:spPr>
          <a:xfrm>
            <a:off x="457200" y="6356351"/>
            <a:ext cx="2133600" cy="365125"/>
          </a:xfrm>
          <a:prstGeom prst="rect">
            <a:avLst/>
          </a:prstGeom>
        </p:spPr>
        <p:txBody>
          <a:bodyPr/>
          <a:lstStyle/>
          <a:p>
            <a:fld id="{13132ACB-0424-4F9F-B86F-D8B2DAEFBE96}" type="datetime1">
              <a:rPr lang="de-CH" smtClean="0">
                <a:solidFill>
                  <a:prstClr val="black"/>
                </a:solidFill>
              </a:rPr>
              <a:pPr/>
              <a:t>13.03.2012</a:t>
            </a:fld>
            <a:endParaRPr lang="de-CH">
              <a:solidFill>
                <a:prstClr val="black"/>
              </a:solidFill>
            </a:endParaRPr>
          </a:p>
        </p:txBody>
      </p:sp>
      <p:sp>
        <p:nvSpPr>
          <p:cNvPr id="5" name="Fußzeilenplatzhalter 4"/>
          <p:cNvSpPr>
            <a:spLocks noGrp="1"/>
          </p:cNvSpPr>
          <p:nvPr>
            <p:ph type="ftr" sz="quarter" idx="11"/>
          </p:nvPr>
        </p:nvSpPr>
        <p:spPr/>
        <p:txBody>
          <a:bodyPr/>
          <a:lstStyle/>
          <a:p>
            <a:pPr algn="l"/>
            <a:r>
              <a:rPr lang="de-CH" dirty="0" err="1" smtClean="0">
                <a:solidFill>
                  <a:prstClr val="white"/>
                </a:solidFill>
              </a:rPr>
              <a:t>Kand-Nr</a:t>
            </a:r>
            <a:r>
              <a:rPr lang="de-CH" dirty="0" smtClean="0">
                <a:solidFill>
                  <a:prstClr val="white"/>
                </a:solidFill>
              </a:rPr>
              <a:t>, Name Vorname</a:t>
            </a:r>
            <a:endParaRPr lang="de-CH" dirty="0">
              <a:solidFill>
                <a:prstClr val="white"/>
              </a:solidFill>
            </a:endParaRPr>
          </a:p>
        </p:txBody>
      </p:sp>
      <p:sp>
        <p:nvSpPr>
          <p:cNvPr id="6" name="Foliennummernplatzhalter 5"/>
          <p:cNvSpPr>
            <a:spLocks noGrp="1"/>
          </p:cNvSpPr>
          <p:nvPr>
            <p:ph type="sldNum" sz="quarter" idx="12"/>
          </p:nvPr>
        </p:nvSpPr>
        <p:spPr/>
        <p:txBody>
          <a:bodyPr/>
          <a:lstStyle/>
          <a:p>
            <a:fld id="{31DBA597-F4B8-48D5-8119-CCEB1D7C8B48}" type="slidenum">
              <a:rPr lang="de-CH" smtClean="0">
                <a:solidFill>
                  <a:prstClr val="white"/>
                </a:solidFill>
              </a:rPr>
              <a:pPr/>
              <a:t>‹Nr.›</a:t>
            </a:fld>
            <a:endParaRPr lang="de-CH">
              <a:solidFill>
                <a:prstClr val="white"/>
              </a:solidFill>
            </a:endParaRPr>
          </a:p>
        </p:txBody>
      </p:sp>
    </p:spTree>
    <p:extLst>
      <p:ext uri="{BB962C8B-B14F-4D97-AF65-F5344CB8AC3E}">
        <p14:creationId xmlns:p14="http://schemas.microsoft.com/office/powerpoint/2010/main" val="24272786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a:noFill/>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4" name="Datumsplatzhalter 3"/>
          <p:cNvSpPr>
            <a:spLocks noGrp="1"/>
          </p:cNvSpPr>
          <p:nvPr>
            <p:ph type="dt" sz="half" idx="10"/>
          </p:nvPr>
        </p:nvSpPr>
        <p:spPr>
          <a:xfrm>
            <a:off x="457200" y="6356351"/>
            <a:ext cx="2133600" cy="365125"/>
          </a:xfrm>
          <a:prstGeom prst="rect">
            <a:avLst/>
          </a:prstGeom>
        </p:spPr>
        <p:txBody>
          <a:bodyPr/>
          <a:lstStyle/>
          <a:p>
            <a:fld id="{071155C2-BE12-44CA-85FA-B5923F9B5942}" type="datetime1">
              <a:rPr lang="de-CH" smtClean="0">
                <a:solidFill>
                  <a:prstClr val="black"/>
                </a:solidFill>
              </a:rPr>
              <a:pPr/>
              <a:t>13.03.2012</a:t>
            </a:fld>
            <a:endParaRPr lang="de-CH">
              <a:solidFill>
                <a:prstClr val="black"/>
              </a:solidFill>
            </a:endParaRPr>
          </a:p>
        </p:txBody>
      </p:sp>
      <p:sp>
        <p:nvSpPr>
          <p:cNvPr id="5" name="Fußzeilenplatzhalter 4"/>
          <p:cNvSpPr>
            <a:spLocks noGrp="1"/>
          </p:cNvSpPr>
          <p:nvPr>
            <p:ph type="ftr" sz="quarter" idx="11"/>
          </p:nvPr>
        </p:nvSpPr>
        <p:spPr/>
        <p:txBody>
          <a:bodyPr/>
          <a:lstStyle>
            <a:lvl1pPr algn="l">
              <a:defRPr/>
            </a:lvl1pPr>
          </a:lstStyle>
          <a:p>
            <a:r>
              <a:rPr lang="de-CH" smtClean="0">
                <a:solidFill>
                  <a:prstClr val="white"/>
                </a:solidFill>
              </a:rPr>
              <a:t>Kand-Nr, Name Vorname</a:t>
            </a:r>
            <a:endParaRPr lang="de-CH">
              <a:solidFill>
                <a:prstClr val="white"/>
              </a:solidFill>
            </a:endParaRPr>
          </a:p>
        </p:txBody>
      </p:sp>
      <p:sp>
        <p:nvSpPr>
          <p:cNvPr id="6" name="Foliennummernplatzhalter 5"/>
          <p:cNvSpPr>
            <a:spLocks noGrp="1"/>
          </p:cNvSpPr>
          <p:nvPr>
            <p:ph type="sldNum" sz="quarter" idx="12"/>
          </p:nvPr>
        </p:nvSpPr>
        <p:spPr/>
        <p:txBody>
          <a:bodyPr/>
          <a:lstStyle/>
          <a:p>
            <a:fld id="{31DBA597-F4B8-48D5-8119-CCEB1D7C8B48}" type="slidenum">
              <a:rPr lang="de-CH" smtClean="0">
                <a:solidFill>
                  <a:prstClr val="white"/>
                </a:solidFill>
              </a:rPr>
              <a:pPr/>
              <a:t>‹Nr.›</a:t>
            </a:fld>
            <a:endParaRPr lang="de-CH">
              <a:solidFill>
                <a:prstClr val="white"/>
              </a:solidFill>
            </a:endParaRPr>
          </a:p>
        </p:txBody>
      </p:sp>
    </p:spTree>
    <p:extLst>
      <p:ext uri="{BB962C8B-B14F-4D97-AF65-F5344CB8AC3E}">
        <p14:creationId xmlns:p14="http://schemas.microsoft.com/office/powerpoint/2010/main" val="36382181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CH"/>
          </a:p>
        </p:txBody>
      </p:sp>
      <p:sp>
        <p:nvSpPr>
          <p:cNvPr id="3" name="Textplatzhalt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a:xfrm>
            <a:off x="457200" y="6356351"/>
            <a:ext cx="2133600" cy="365125"/>
          </a:xfrm>
          <a:prstGeom prst="rect">
            <a:avLst/>
          </a:prstGeom>
        </p:spPr>
        <p:txBody>
          <a:bodyPr/>
          <a:lstStyle/>
          <a:p>
            <a:fld id="{480CE18F-D2CF-4B47-9A39-A4E7CA501954}" type="datetime1">
              <a:rPr lang="de-CH" smtClean="0">
                <a:solidFill>
                  <a:prstClr val="black"/>
                </a:solidFill>
              </a:rPr>
              <a:pPr/>
              <a:t>13.03.2012</a:t>
            </a:fld>
            <a:endParaRPr lang="de-CH">
              <a:solidFill>
                <a:prstClr val="black"/>
              </a:solidFill>
            </a:endParaRPr>
          </a:p>
        </p:txBody>
      </p:sp>
      <p:sp>
        <p:nvSpPr>
          <p:cNvPr id="5" name="Fußzeilenplatzhalter 4"/>
          <p:cNvSpPr>
            <a:spLocks noGrp="1"/>
          </p:cNvSpPr>
          <p:nvPr>
            <p:ph type="ftr" sz="quarter" idx="11"/>
          </p:nvPr>
        </p:nvSpPr>
        <p:spPr/>
        <p:txBody>
          <a:bodyPr/>
          <a:lstStyle>
            <a:lvl1pPr algn="l">
              <a:defRPr/>
            </a:lvl1pPr>
          </a:lstStyle>
          <a:p>
            <a:r>
              <a:rPr lang="de-CH" smtClean="0">
                <a:solidFill>
                  <a:prstClr val="white"/>
                </a:solidFill>
              </a:rPr>
              <a:t>Kand-Nr, Name Vorname</a:t>
            </a:r>
            <a:endParaRPr lang="de-CH">
              <a:solidFill>
                <a:prstClr val="white"/>
              </a:solidFill>
            </a:endParaRPr>
          </a:p>
        </p:txBody>
      </p:sp>
      <p:sp>
        <p:nvSpPr>
          <p:cNvPr id="6" name="Foliennummernplatzhalter 5"/>
          <p:cNvSpPr>
            <a:spLocks noGrp="1"/>
          </p:cNvSpPr>
          <p:nvPr>
            <p:ph type="sldNum" sz="quarter" idx="12"/>
          </p:nvPr>
        </p:nvSpPr>
        <p:spPr/>
        <p:txBody>
          <a:bodyPr/>
          <a:lstStyle/>
          <a:p>
            <a:fld id="{31DBA597-F4B8-48D5-8119-CCEB1D7C8B48}" type="slidenum">
              <a:rPr lang="de-CH" smtClean="0">
                <a:solidFill>
                  <a:prstClr val="white"/>
                </a:solidFill>
              </a:rPr>
              <a:pPr/>
              <a:t>‹Nr.›</a:t>
            </a:fld>
            <a:endParaRPr lang="de-CH">
              <a:solidFill>
                <a:prstClr val="white"/>
              </a:solidFill>
            </a:endParaRPr>
          </a:p>
        </p:txBody>
      </p:sp>
    </p:spTree>
    <p:extLst>
      <p:ext uri="{BB962C8B-B14F-4D97-AF65-F5344CB8AC3E}">
        <p14:creationId xmlns:p14="http://schemas.microsoft.com/office/powerpoint/2010/main" val="17185569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Datumsplatzhalter 4"/>
          <p:cNvSpPr>
            <a:spLocks noGrp="1"/>
          </p:cNvSpPr>
          <p:nvPr>
            <p:ph type="dt" sz="half" idx="10"/>
          </p:nvPr>
        </p:nvSpPr>
        <p:spPr>
          <a:xfrm>
            <a:off x="457200" y="6356351"/>
            <a:ext cx="2133600" cy="365125"/>
          </a:xfrm>
          <a:prstGeom prst="rect">
            <a:avLst/>
          </a:prstGeom>
        </p:spPr>
        <p:txBody>
          <a:bodyPr/>
          <a:lstStyle/>
          <a:p>
            <a:fld id="{E25182D3-41E7-4EAD-BB54-E3577964AAFD}" type="datetime1">
              <a:rPr lang="de-CH" smtClean="0">
                <a:solidFill>
                  <a:prstClr val="black"/>
                </a:solidFill>
              </a:rPr>
              <a:pPr/>
              <a:t>13.03.2012</a:t>
            </a:fld>
            <a:endParaRPr lang="de-CH">
              <a:solidFill>
                <a:prstClr val="black"/>
              </a:solidFill>
            </a:endParaRPr>
          </a:p>
        </p:txBody>
      </p:sp>
      <p:sp>
        <p:nvSpPr>
          <p:cNvPr id="6" name="Fußzeilenplatzhalter 5"/>
          <p:cNvSpPr>
            <a:spLocks noGrp="1"/>
          </p:cNvSpPr>
          <p:nvPr>
            <p:ph type="ftr" sz="quarter" idx="11"/>
          </p:nvPr>
        </p:nvSpPr>
        <p:spPr/>
        <p:txBody>
          <a:bodyPr/>
          <a:lstStyle/>
          <a:p>
            <a:r>
              <a:rPr lang="de-CH" smtClean="0">
                <a:solidFill>
                  <a:prstClr val="white"/>
                </a:solidFill>
              </a:rPr>
              <a:t>Kand-Nr, Name Vorname</a:t>
            </a:r>
            <a:endParaRPr lang="de-CH">
              <a:solidFill>
                <a:prstClr val="white"/>
              </a:solidFill>
            </a:endParaRPr>
          </a:p>
        </p:txBody>
      </p:sp>
      <p:sp>
        <p:nvSpPr>
          <p:cNvPr id="7" name="Foliennummernplatzhalter 6"/>
          <p:cNvSpPr>
            <a:spLocks noGrp="1"/>
          </p:cNvSpPr>
          <p:nvPr>
            <p:ph type="sldNum" sz="quarter" idx="12"/>
          </p:nvPr>
        </p:nvSpPr>
        <p:spPr/>
        <p:txBody>
          <a:bodyPr/>
          <a:lstStyle/>
          <a:p>
            <a:fld id="{31DBA597-F4B8-48D5-8119-CCEB1D7C8B48}" type="slidenum">
              <a:rPr lang="de-CH" smtClean="0">
                <a:solidFill>
                  <a:prstClr val="white"/>
                </a:solidFill>
              </a:rPr>
              <a:pPr/>
              <a:t>‹Nr.›</a:t>
            </a:fld>
            <a:endParaRPr lang="de-CH">
              <a:solidFill>
                <a:prstClr val="white"/>
              </a:solidFill>
            </a:endParaRPr>
          </a:p>
        </p:txBody>
      </p:sp>
    </p:spTree>
    <p:extLst>
      <p:ext uri="{BB962C8B-B14F-4D97-AF65-F5344CB8AC3E}">
        <p14:creationId xmlns:p14="http://schemas.microsoft.com/office/powerpoint/2010/main" val="27110759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CH"/>
          </a:p>
        </p:txBody>
      </p:sp>
      <p:sp>
        <p:nvSpPr>
          <p:cNvPr id="3" name="Textplatzhalt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Datumsplatzhalter 6"/>
          <p:cNvSpPr>
            <a:spLocks noGrp="1"/>
          </p:cNvSpPr>
          <p:nvPr>
            <p:ph type="dt" sz="half" idx="10"/>
          </p:nvPr>
        </p:nvSpPr>
        <p:spPr>
          <a:xfrm>
            <a:off x="457200" y="6356351"/>
            <a:ext cx="2133600" cy="365125"/>
          </a:xfrm>
          <a:prstGeom prst="rect">
            <a:avLst/>
          </a:prstGeom>
        </p:spPr>
        <p:txBody>
          <a:bodyPr/>
          <a:lstStyle/>
          <a:p>
            <a:fld id="{B0423E17-C815-4D12-B556-4E79B918D626}" type="datetime1">
              <a:rPr lang="de-CH" smtClean="0">
                <a:solidFill>
                  <a:prstClr val="black"/>
                </a:solidFill>
              </a:rPr>
              <a:pPr/>
              <a:t>13.03.2012</a:t>
            </a:fld>
            <a:endParaRPr lang="de-CH">
              <a:solidFill>
                <a:prstClr val="black"/>
              </a:solidFill>
            </a:endParaRPr>
          </a:p>
        </p:txBody>
      </p:sp>
      <p:sp>
        <p:nvSpPr>
          <p:cNvPr id="8" name="Fußzeilenplatzhalter 7"/>
          <p:cNvSpPr>
            <a:spLocks noGrp="1"/>
          </p:cNvSpPr>
          <p:nvPr>
            <p:ph type="ftr" sz="quarter" idx="11"/>
          </p:nvPr>
        </p:nvSpPr>
        <p:spPr/>
        <p:txBody>
          <a:bodyPr/>
          <a:lstStyle/>
          <a:p>
            <a:r>
              <a:rPr lang="de-CH" smtClean="0">
                <a:solidFill>
                  <a:prstClr val="white"/>
                </a:solidFill>
              </a:rPr>
              <a:t>Kand-Nr, Name Vorname</a:t>
            </a:r>
            <a:endParaRPr lang="de-CH">
              <a:solidFill>
                <a:prstClr val="white"/>
              </a:solidFill>
            </a:endParaRPr>
          </a:p>
        </p:txBody>
      </p:sp>
      <p:sp>
        <p:nvSpPr>
          <p:cNvPr id="9" name="Foliennummernplatzhalter 8"/>
          <p:cNvSpPr>
            <a:spLocks noGrp="1"/>
          </p:cNvSpPr>
          <p:nvPr>
            <p:ph type="sldNum" sz="quarter" idx="12"/>
          </p:nvPr>
        </p:nvSpPr>
        <p:spPr/>
        <p:txBody>
          <a:bodyPr/>
          <a:lstStyle/>
          <a:p>
            <a:fld id="{31DBA597-F4B8-48D5-8119-CCEB1D7C8B48}" type="slidenum">
              <a:rPr lang="de-CH" smtClean="0">
                <a:solidFill>
                  <a:prstClr val="white"/>
                </a:solidFill>
              </a:rPr>
              <a:pPr/>
              <a:t>‹Nr.›</a:t>
            </a:fld>
            <a:endParaRPr lang="de-CH">
              <a:solidFill>
                <a:prstClr val="white"/>
              </a:solidFill>
            </a:endParaRPr>
          </a:p>
        </p:txBody>
      </p:sp>
    </p:spTree>
    <p:extLst>
      <p:ext uri="{BB962C8B-B14F-4D97-AF65-F5344CB8AC3E}">
        <p14:creationId xmlns:p14="http://schemas.microsoft.com/office/powerpoint/2010/main" val="181280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Datumsplatzhalter 2"/>
          <p:cNvSpPr>
            <a:spLocks noGrp="1"/>
          </p:cNvSpPr>
          <p:nvPr>
            <p:ph type="dt" sz="half" idx="10"/>
          </p:nvPr>
        </p:nvSpPr>
        <p:spPr>
          <a:xfrm>
            <a:off x="457200" y="6356351"/>
            <a:ext cx="2133600" cy="365125"/>
          </a:xfrm>
          <a:prstGeom prst="rect">
            <a:avLst/>
          </a:prstGeom>
        </p:spPr>
        <p:txBody>
          <a:bodyPr/>
          <a:lstStyle/>
          <a:p>
            <a:fld id="{4EE22191-CA24-4888-B913-82777B21E218}" type="datetime1">
              <a:rPr lang="de-CH" smtClean="0">
                <a:solidFill>
                  <a:prstClr val="black"/>
                </a:solidFill>
              </a:rPr>
              <a:pPr/>
              <a:t>13.03.2012</a:t>
            </a:fld>
            <a:endParaRPr lang="de-CH">
              <a:solidFill>
                <a:prstClr val="black"/>
              </a:solidFill>
            </a:endParaRPr>
          </a:p>
        </p:txBody>
      </p:sp>
      <p:sp>
        <p:nvSpPr>
          <p:cNvPr id="4" name="Fußzeilenplatzhalter 3"/>
          <p:cNvSpPr>
            <a:spLocks noGrp="1"/>
          </p:cNvSpPr>
          <p:nvPr>
            <p:ph type="ftr" sz="quarter" idx="11"/>
          </p:nvPr>
        </p:nvSpPr>
        <p:spPr/>
        <p:txBody>
          <a:bodyPr/>
          <a:lstStyle/>
          <a:p>
            <a:r>
              <a:rPr lang="de-CH" smtClean="0">
                <a:solidFill>
                  <a:prstClr val="white"/>
                </a:solidFill>
              </a:rPr>
              <a:t>Kand-Nr, Name Vorname</a:t>
            </a:r>
            <a:endParaRPr lang="de-CH">
              <a:solidFill>
                <a:prstClr val="white"/>
              </a:solidFill>
            </a:endParaRPr>
          </a:p>
        </p:txBody>
      </p:sp>
      <p:sp>
        <p:nvSpPr>
          <p:cNvPr id="5" name="Foliennummernplatzhalter 4"/>
          <p:cNvSpPr>
            <a:spLocks noGrp="1"/>
          </p:cNvSpPr>
          <p:nvPr>
            <p:ph type="sldNum" sz="quarter" idx="12"/>
          </p:nvPr>
        </p:nvSpPr>
        <p:spPr/>
        <p:txBody>
          <a:bodyPr/>
          <a:lstStyle/>
          <a:p>
            <a:fld id="{31DBA597-F4B8-48D5-8119-CCEB1D7C8B48}" type="slidenum">
              <a:rPr lang="de-CH" smtClean="0">
                <a:solidFill>
                  <a:prstClr val="white"/>
                </a:solidFill>
              </a:rPr>
              <a:pPr/>
              <a:t>‹Nr.›</a:t>
            </a:fld>
            <a:endParaRPr lang="de-CH">
              <a:solidFill>
                <a:prstClr val="white"/>
              </a:solidFill>
            </a:endParaRPr>
          </a:p>
        </p:txBody>
      </p:sp>
    </p:spTree>
    <p:extLst>
      <p:ext uri="{BB962C8B-B14F-4D97-AF65-F5344CB8AC3E}">
        <p14:creationId xmlns:p14="http://schemas.microsoft.com/office/powerpoint/2010/main" val="27892630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nchor="b"/>
          <a:lstStyle>
            <a:lvl1pPr algn="l">
              <a:defRPr sz="2000" b="1"/>
            </a:lvl1pPr>
          </a:lstStyle>
          <a:p>
            <a:r>
              <a:rPr lang="de-DE" smtClean="0"/>
              <a:t>Titelmasterformat durch Klicken bearbeiten</a:t>
            </a:r>
            <a:endParaRPr lang="de-CH"/>
          </a:p>
        </p:txBody>
      </p:sp>
      <p:sp>
        <p:nvSpPr>
          <p:cNvPr id="3" name="Inhaltsplatzhalt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1"/>
            <a:ext cx="2133600" cy="365125"/>
          </a:xfrm>
          <a:prstGeom prst="rect">
            <a:avLst/>
          </a:prstGeom>
        </p:spPr>
        <p:txBody>
          <a:bodyPr/>
          <a:lstStyle/>
          <a:p>
            <a:fld id="{2A2D85C9-2D67-4DAF-8360-09BDC2496CF8}" type="datetime1">
              <a:rPr lang="de-CH" smtClean="0">
                <a:solidFill>
                  <a:prstClr val="black"/>
                </a:solidFill>
              </a:rPr>
              <a:pPr/>
              <a:t>13.03.2012</a:t>
            </a:fld>
            <a:endParaRPr lang="de-CH">
              <a:solidFill>
                <a:prstClr val="black"/>
              </a:solidFill>
            </a:endParaRPr>
          </a:p>
        </p:txBody>
      </p:sp>
      <p:sp>
        <p:nvSpPr>
          <p:cNvPr id="6" name="Fußzeilenplatzhalter 5"/>
          <p:cNvSpPr>
            <a:spLocks noGrp="1"/>
          </p:cNvSpPr>
          <p:nvPr>
            <p:ph type="ftr" sz="quarter" idx="11"/>
          </p:nvPr>
        </p:nvSpPr>
        <p:spPr/>
        <p:txBody>
          <a:bodyPr/>
          <a:lstStyle/>
          <a:p>
            <a:r>
              <a:rPr lang="de-CH" smtClean="0">
                <a:solidFill>
                  <a:prstClr val="white"/>
                </a:solidFill>
              </a:rPr>
              <a:t>Kand-Nr, Name Vorname</a:t>
            </a:r>
            <a:endParaRPr lang="de-CH">
              <a:solidFill>
                <a:prstClr val="white"/>
              </a:solidFill>
            </a:endParaRPr>
          </a:p>
        </p:txBody>
      </p:sp>
      <p:sp>
        <p:nvSpPr>
          <p:cNvPr id="7" name="Foliennummernplatzhalter 6"/>
          <p:cNvSpPr>
            <a:spLocks noGrp="1"/>
          </p:cNvSpPr>
          <p:nvPr>
            <p:ph type="sldNum" sz="quarter" idx="12"/>
          </p:nvPr>
        </p:nvSpPr>
        <p:spPr/>
        <p:txBody>
          <a:bodyPr/>
          <a:lstStyle/>
          <a:p>
            <a:fld id="{31DBA597-F4B8-48D5-8119-CCEB1D7C8B48}" type="slidenum">
              <a:rPr lang="de-CH" smtClean="0">
                <a:solidFill>
                  <a:prstClr val="white"/>
                </a:solidFill>
              </a:rPr>
              <a:pPr/>
              <a:t>‹Nr.›</a:t>
            </a:fld>
            <a:endParaRPr lang="de-CH">
              <a:solidFill>
                <a:prstClr val="white"/>
              </a:solidFill>
            </a:endParaRPr>
          </a:p>
        </p:txBody>
      </p:sp>
    </p:spTree>
    <p:extLst>
      <p:ext uri="{BB962C8B-B14F-4D97-AF65-F5344CB8AC3E}">
        <p14:creationId xmlns:p14="http://schemas.microsoft.com/office/powerpoint/2010/main" val="1912799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a:blipFill dpi="0" rotWithShape="1">
            <a:blip r:embed="rId2">
              <a:alphaModFix amt="27000"/>
            </a:blip>
            <a:srcRect/>
            <a:stretch>
              <a:fillRect/>
            </a:stretch>
          </a:blipFill>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3E751145-D9EF-47F1-9C9E-4899962E8345}" type="datetime1">
              <a:rPr lang="de-CH" smtClean="0"/>
              <a:t>13.03.2012</a:t>
            </a:fld>
            <a:endParaRPr lang="de-CH"/>
          </a:p>
        </p:txBody>
      </p:sp>
      <p:sp>
        <p:nvSpPr>
          <p:cNvPr id="5" name="Fußzeilenplatzhalter 4"/>
          <p:cNvSpPr>
            <a:spLocks noGrp="1"/>
          </p:cNvSpPr>
          <p:nvPr>
            <p:ph type="ftr" sz="quarter" idx="11"/>
          </p:nvPr>
        </p:nvSpPr>
        <p:spPr/>
        <p:txBody>
          <a:bodyPr/>
          <a:lstStyle/>
          <a:p>
            <a:pPr algn="l"/>
            <a:r>
              <a:rPr lang="de-CH" smtClean="0"/>
              <a:t>Kand-Nr, Name Vorname</a:t>
            </a:r>
            <a:endParaRPr lang="de-CH" dirty="0"/>
          </a:p>
        </p:txBody>
      </p:sp>
      <p:sp>
        <p:nvSpPr>
          <p:cNvPr id="6" name="Foliennummernplatzhalter 5"/>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57225099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1"/>
            <a:ext cx="5486400" cy="566738"/>
          </a:xfrm>
        </p:spPr>
        <p:txBody>
          <a:bodyPr anchor="b"/>
          <a:lstStyle>
            <a:lvl1pPr algn="l">
              <a:defRPr sz="2000" b="1"/>
            </a:lvl1pPr>
          </a:lstStyle>
          <a:p>
            <a:r>
              <a:rPr lang="de-DE" smtClean="0"/>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1"/>
            <a:ext cx="2133600" cy="365125"/>
          </a:xfrm>
          <a:prstGeom prst="rect">
            <a:avLst/>
          </a:prstGeom>
        </p:spPr>
        <p:txBody>
          <a:bodyPr/>
          <a:lstStyle/>
          <a:p>
            <a:fld id="{E49FC8F7-AF79-4D10-ADB6-17DF69939695}" type="datetime1">
              <a:rPr lang="de-CH" smtClean="0">
                <a:solidFill>
                  <a:prstClr val="black"/>
                </a:solidFill>
              </a:rPr>
              <a:pPr/>
              <a:t>13.03.2012</a:t>
            </a:fld>
            <a:endParaRPr lang="de-CH">
              <a:solidFill>
                <a:prstClr val="black"/>
              </a:solidFill>
            </a:endParaRPr>
          </a:p>
        </p:txBody>
      </p:sp>
      <p:sp>
        <p:nvSpPr>
          <p:cNvPr id="6" name="Fußzeilenplatzhalter 5"/>
          <p:cNvSpPr>
            <a:spLocks noGrp="1"/>
          </p:cNvSpPr>
          <p:nvPr>
            <p:ph type="ftr" sz="quarter" idx="11"/>
          </p:nvPr>
        </p:nvSpPr>
        <p:spPr/>
        <p:txBody>
          <a:bodyPr/>
          <a:lstStyle/>
          <a:p>
            <a:r>
              <a:rPr lang="de-CH" smtClean="0">
                <a:solidFill>
                  <a:prstClr val="white"/>
                </a:solidFill>
              </a:rPr>
              <a:t>Kand-Nr, Name Vorname</a:t>
            </a:r>
            <a:endParaRPr lang="de-CH">
              <a:solidFill>
                <a:prstClr val="white"/>
              </a:solidFill>
            </a:endParaRPr>
          </a:p>
        </p:txBody>
      </p:sp>
      <p:sp>
        <p:nvSpPr>
          <p:cNvPr id="7" name="Foliennummernplatzhalter 6"/>
          <p:cNvSpPr>
            <a:spLocks noGrp="1"/>
          </p:cNvSpPr>
          <p:nvPr>
            <p:ph type="sldNum" sz="quarter" idx="12"/>
          </p:nvPr>
        </p:nvSpPr>
        <p:spPr/>
        <p:txBody>
          <a:bodyPr/>
          <a:lstStyle/>
          <a:p>
            <a:fld id="{31DBA597-F4B8-48D5-8119-CCEB1D7C8B48}" type="slidenum">
              <a:rPr lang="de-CH" smtClean="0">
                <a:solidFill>
                  <a:prstClr val="white"/>
                </a:solidFill>
              </a:rPr>
              <a:pPr/>
              <a:t>‹Nr.›</a:t>
            </a:fld>
            <a:endParaRPr lang="de-CH">
              <a:solidFill>
                <a:prstClr val="white"/>
              </a:solidFill>
            </a:endParaRPr>
          </a:p>
        </p:txBody>
      </p:sp>
    </p:spTree>
    <p:extLst>
      <p:ext uri="{BB962C8B-B14F-4D97-AF65-F5344CB8AC3E}">
        <p14:creationId xmlns:p14="http://schemas.microsoft.com/office/powerpoint/2010/main" val="6127830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a:xfrm>
            <a:off x="457200" y="6356351"/>
            <a:ext cx="2133600" cy="365125"/>
          </a:xfrm>
          <a:prstGeom prst="rect">
            <a:avLst/>
          </a:prstGeom>
        </p:spPr>
        <p:txBody>
          <a:bodyPr/>
          <a:lstStyle/>
          <a:p>
            <a:fld id="{D6964763-ADBB-4B43-A721-BEB340E344FC}" type="datetime1">
              <a:rPr lang="de-CH" smtClean="0">
                <a:solidFill>
                  <a:prstClr val="black"/>
                </a:solidFill>
              </a:rPr>
              <a:pPr/>
              <a:t>13.03.2012</a:t>
            </a:fld>
            <a:endParaRPr lang="de-CH">
              <a:solidFill>
                <a:prstClr val="black"/>
              </a:solidFill>
            </a:endParaRPr>
          </a:p>
        </p:txBody>
      </p:sp>
      <p:sp>
        <p:nvSpPr>
          <p:cNvPr id="5" name="Fußzeilenplatzhalter 4"/>
          <p:cNvSpPr>
            <a:spLocks noGrp="1"/>
          </p:cNvSpPr>
          <p:nvPr>
            <p:ph type="ftr" sz="quarter" idx="11"/>
          </p:nvPr>
        </p:nvSpPr>
        <p:spPr/>
        <p:txBody>
          <a:bodyPr/>
          <a:lstStyle/>
          <a:p>
            <a:r>
              <a:rPr lang="de-CH" smtClean="0">
                <a:solidFill>
                  <a:prstClr val="white"/>
                </a:solidFill>
              </a:rPr>
              <a:t>Kand-Nr, Name Vorname</a:t>
            </a:r>
            <a:endParaRPr lang="de-CH">
              <a:solidFill>
                <a:prstClr val="white"/>
              </a:solidFill>
            </a:endParaRPr>
          </a:p>
        </p:txBody>
      </p:sp>
      <p:sp>
        <p:nvSpPr>
          <p:cNvPr id="6" name="Foliennummernplatzhalter 5"/>
          <p:cNvSpPr>
            <a:spLocks noGrp="1"/>
          </p:cNvSpPr>
          <p:nvPr>
            <p:ph type="sldNum" sz="quarter" idx="12"/>
          </p:nvPr>
        </p:nvSpPr>
        <p:spPr/>
        <p:txBody>
          <a:bodyPr/>
          <a:lstStyle/>
          <a:p>
            <a:fld id="{31DBA597-F4B8-48D5-8119-CCEB1D7C8B48}" type="slidenum">
              <a:rPr lang="de-CH" smtClean="0">
                <a:solidFill>
                  <a:prstClr val="white"/>
                </a:solidFill>
              </a:rPr>
              <a:pPr/>
              <a:t>‹Nr.›</a:t>
            </a:fld>
            <a:endParaRPr lang="de-CH">
              <a:solidFill>
                <a:prstClr val="white"/>
              </a:solidFill>
            </a:endParaRPr>
          </a:p>
        </p:txBody>
      </p:sp>
    </p:spTree>
    <p:extLst>
      <p:ext uri="{BB962C8B-B14F-4D97-AF65-F5344CB8AC3E}">
        <p14:creationId xmlns:p14="http://schemas.microsoft.com/office/powerpoint/2010/main" val="40318007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9"/>
            <a:ext cx="2057400" cy="5851525"/>
          </a:xfr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457200" y="274639"/>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a:xfrm>
            <a:off x="457200" y="6356351"/>
            <a:ext cx="2133600" cy="365125"/>
          </a:xfrm>
          <a:prstGeom prst="rect">
            <a:avLst/>
          </a:prstGeom>
        </p:spPr>
        <p:txBody>
          <a:bodyPr/>
          <a:lstStyle/>
          <a:p>
            <a:fld id="{4D8E1987-B865-4506-AB98-F6A9735CD2DB}" type="datetime1">
              <a:rPr lang="de-CH" smtClean="0">
                <a:solidFill>
                  <a:prstClr val="black"/>
                </a:solidFill>
              </a:rPr>
              <a:pPr/>
              <a:t>13.03.2012</a:t>
            </a:fld>
            <a:endParaRPr lang="de-CH">
              <a:solidFill>
                <a:prstClr val="black"/>
              </a:solidFill>
            </a:endParaRPr>
          </a:p>
        </p:txBody>
      </p:sp>
      <p:sp>
        <p:nvSpPr>
          <p:cNvPr id="5" name="Fußzeilenplatzhalter 4"/>
          <p:cNvSpPr>
            <a:spLocks noGrp="1"/>
          </p:cNvSpPr>
          <p:nvPr>
            <p:ph type="ftr" sz="quarter" idx="11"/>
          </p:nvPr>
        </p:nvSpPr>
        <p:spPr/>
        <p:txBody>
          <a:bodyPr/>
          <a:lstStyle/>
          <a:p>
            <a:r>
              <a:rPr lang="de-CH" smtClean="0">
                <a:solidFill>
                  <a:prstClr val="white"/>
                </a:solidFill>
              </a:rPr>
              <a:t>Kand-Nr, Name Vorname</a:t>
            </a:r>
            <a:endParaRPr lang="de-CH">
              <a:solidFill>
                <a:prstClr val="white"/>
              </a:solidFill>
            </a:endParaRPr>
          </a:p>
        </p:txBody>
      </p:sp>
      <p:sp>
        <p:nvSpPr>
          <p:cNvPr id="6" name="Foliennummernplatzhalter 5"/>
          <p:cNvSpPr>
            <a:spLocks noGrp="1"/>
          </p:cNvSpPr>
          <p:nvPr>
            <p:ph type="sldNum" sz="quarter" idx="12"/>
          </p:nvPr>
        </p:nvSpPr>
        <p:spPr/>
        <p:txBody>
          <a:bodyPr/>
          <a:lstStyle/>
          <a:p>
            <a:fld id="{31DBA597-F4B8-48D5-8119-CCEB1D7C8B48}" type="slidenum">
              <a:rPr lang="de-CH" smtClean="0">
                <a:solidFill>
                  <a:prstClr val="white"/>
                </a:solidFill>
              </a:rPr>
              <a:pPr/>
              <a:t>‹Nr.›</a:t>
            </a:fld>
            <a:endParaRPr lang="de-CH">
              <a:solidFill>
                <a:prstClr val="white"/>
              </a:solidFill>
            </a:endParaRPr>
          </a:p>
        </p:txBody>
      </p:sp>
    </p:spTree>
    <p:extLst>
      <p:ext uri="{BB962C8B-B14F-4D97-AF65-F5344CB8AC3E}">
        <p14:creationId xmlns:p14="http://schemas.microsoft.com/office/powerpoint/2010/main" val="1006122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a:noFill/>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CH" dirty="0"/>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A93A0F19-1DD4-43B6-9416-14CC23560366}" type="datetime1">
              <a:rPr lang="de-CH" smtClean="0"/>
              <a:t>13.03.2012</a:t>
            </a:fld>
            <a:endParaRPr lang="de-CH"/>
          </a:p>
        </p:txBody>
      </p:sp>
      <p:sp>
        <p:nvSpPr>
          <p:cNvPr id="5" name="Fußzeilenplatzhalter 4"/>
          <p:cNvSpPr>
            <a:spLocks noGrp="1"/>
          </p:cNvSpPr>
          <p:nvPr>
            <p:ph type="ftr" sz="quarter" idx="11"/>
          </p:nvPr>
        </p:nvSpPr>
        <p:spPr/>
        <p:txBody>
          <a:bodyPr/>
          <a:lstStyle>
            <a:lvl1pPr algn="l">
              <a:defRPr/>
            </a:lvl1pPr>
          </a:lstStyle>
          <a:p>
            <a:r>
              <a:rPr lang="de-CH" smtClean="0"/>
              <a:t>Kand-Nr, Name Vorname</a:t>
            </a:r>
            <a:endParaRPr lang="de-CH"/>
          </a:p>
        </p:txBody>
      </p:sp>
      <p:sp>
        <p:nvSpPr>
          <p:cNvPr id="6" name="Foliennummernplatzhalter 5"/>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3503609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88A126AC-0C58-41D2-8FEA-63030F5E0585}" type="datetime1">
              <a:rPr lang="de-CH" smtClean="0"/>
              <a:t>13.03.2012</a:t>
            </a:fld>
            <a:endParaRPr lang="de-CH"/>
          </a:p>
        </p:txBody>
      </p:sp>
      <p:sp>
        <p:nvSpPr>
          <p:cNvPr id="5" name="Fußzeilenplatzhalter 4"/>
          <p:cNvSpPr>
            <a:spLocks noGrp="1"/>
          </p:cNvSpPr>
          <p:nvPr>
            <p:ph type="ftr" sz="quarter" idx="11"/>
          </p:nvPr>
        </p:nvSpPr>
        <p:spPr/>
        <p:txBody>
          <a:bodyPr/>
          <a:lstStyle>
            <a:lvl1pPr algn="l">
              <a:defRPr/>
            </a:lvl1pPr>
          </a:lstStyle>
          <a:p>
            <a:r>
              <a:rPr lang="de-CH" smtClean="0"/>
              <a:t>Kand-Nr, Name Vorname</a:t>
            </a:r>
            <a:endParaRPr lang="de-CH"/>
          </a:p>
        </p:txBody>
      </p:sp>
      <p:sp>
        <p:nvSpPr>
          <p:cNvPr id="6" name="Foliennummernplatzhalter 5"/>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3169585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1A123882-489C-4C3A-AA11-85A6BE3E419F}" type="datetime1">
              <a:rPr lang="de-CH" smtClean="0"/>
              <a:t>13.03.2012</a:t>
            </a:fld>
            <a:endParaRPr lang="de-CH"/>
          </a:p>
        </p:txBody>
      </p:sp>
      <p:sp>
        <p:nvSpPr>
          <p:cNvPr id="6" name="Fußzeilenplatzhalter 5"/>
          <p:cNvSpPr>
            <a:spLocks noGrp="1"/>
          </p:cNvSpPr>
          <p:nvPr>
            <p:ph type="ftr" sz="quarter" idx="11"/>
          </p:nvPr>
        </p:nvSpPr>
        <p:spPr/>
        <p:txBody>
          <a:bodyPr/>
          <a:lstStyle/>
          <a:p>
            <a:r>
              <a:rPr lang="de-CH" smtClean="0"/>
              <a:t>Kand-Nr, Name Vorname</a:t>
            </a:r>
            <a:endParaRPr lang="de-CH"/>
          </a:p>
        </p:txBody>
      </p:sp>
      <p:sp>
        <p:nvSpPr>
          <p:cNvPr id="7" name="Foliennummernplatzhalter 6"/>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1764341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Datumsplatzhalter 6"/>
          <p:cNvSpPr>
            <a:spLocks noGrp="1"/>
          </p:cNvSpPr>
          <p:nvPr>
            <p:ph type="dt" sz="half" idx="10"/>
          </p:nvPr>
        </p:nvSpPr>
        <p:spPr>
          <a:xfrm>
            <a:off x="457200" y="6356350"/>
            <a:ext cx="2133600" cy="365125"/>
          </a:xfrm>
          <a:prstGeom prst="rect">
            <a:avLst/>
          </a:prstGeom>
        </p:spPr>
        <p:txBody>
          <a:bodyPr/>
          <a:lstStyle/>
          <a:p>
            <a:fld id="{6258BBA5-2A03-4E5A-8492-34A0A8B37B1F}" type="datetime1">
              <a:rPr lang="de-CH" smtClean="0"/>
              <a:t>13.03.2012</a:t>
            </a:fld>
            <a:endParaRPr lang="de-CH"/>
          </a:p>
        </p:txBody>
      </p:sp>
      <p:sp>
        <p:nvSpPr>
          <p:cNvPr id="8" name="Fußzeilenplatzhalter 7"/>
          <p:cNvSpPr>
            <a:spLocks noGrp="1"/>
          </p:cNvSpPr>
          <p:nvPr>
            <p:ph type="ftr" sz="quarter" idx="11"/>
          </p:nvPr>
        </p:nvSpPr>
        <p:spPr/>
        <p:txBody>
          <a:bodyPr/>
          <a:lstStyle/>
          <a:p>
            <a:r>
              <a:rPr lang="de-CH" smtClean="0"/>
              <a:t>Kand-Nr, Name Vorname</a:t>
            </a:r>
            <a:endParaRPr lang="de-CH"/>
          </a:p>
        </p:txBody>
      </p:sp>
      <p:sp>
        <p:nvSpPr>
          <p:cNvPr id="9" name="Foliennummernplatzhalter 8"/>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2778400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Datumsplatzhalter 2"/>
          <p:cNvSpPr>
            <a:spLocks noGrp="1"/>
          </p:cNvSpPr>
          <p:nvPr>
            <p:ph type="dt" sz="half" idx="10"/>
          </p:nvPr>
        </p:nvSpPr>
        <p:spPr>
          <a:xfrm>
            <a:off x="457200" y="6356350"/>
            <a:ext cx="2133600" cy="365125"/>
          </a:xfrm>
          <a:prstGeom prst="rect">
            <a:avLst/>
          </a:prstGeom>
        </p:spPr>
        <p:txBody>
          <a:bodyPr/>
          <a:lstStyle/>
          <a:p>
            <a:fld id="{49BBC5DB-003D-4A00-820C-4EB3707F620D}" type="datetime1">
              <a:rPr lang="de-CH" smtClean="0"/>
              <a:t>13.03.2012</a:t>
            </a:fld>
            <a:endParaRPr lang="de-CH"/>
          </a:p>
        </p:txBody>
      </p:sp>
      <p:sp>
        <p:nvSpPr>
          <p:cNvPr id="4" name="Fußzeilenplatzhalter 3"/>
          <p:cNvSpPr>
            <a:spLocks noGrp="1"/>
          </p:cNvSpPr>
          <p:nvPr>
            <p:ph type="ftr" sz="quarter" idx="11"/>
          </p:nvPr>
        </p:nvSpPr>
        <p:spPr/>
        <p:txBody>
          <a:bodyPr/>
          <a:lstStyle/>
          <a:p>
            <a:r>
              <a:rPr lang="de-CH" smtClean="0"/>
              <a:t>Kand-Nr, Name Vorname</a:t>
            </a:r>
            <a:endParaRPr lang="de-CH"/>
          </a:p>
        </p:txBody>
      </p:sp>
      <p:sp>
        <p:nvSpPr>
          <p:cNvPr id="5" name="Foliennummernplatzhalter 4"/>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3782001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6905C76C-3C92-41A9-A12C-886926D0BAB7}" type="datetime1">
              <a:rPr lang="de-CH" smtClean="0"/>
              <a:t>13.03.2012</a:t>
            </a:fld>
            <a:endParaRPr lang="de-CH"/>
          </a:p>
        </p:txBody>
      </p:sp>
      <p:sp>
        <p:nvSpPr>
          <p:cNvPr id="6" name="Fußzeilenplatzhalter 5"/>
          <p:cNvSpPr>
            <a:spLocks noGrp="1"/>
          </p:cNvSpPr>
          <p:nvPr>
            <p:ph type="ftr" sz="quarter" idx="11"/>
          </p:nvPr>
        </p:nvSpPr>
        <p:spPr/>
        <p:txBody>
          <a:bodyPr/>
          <a:lstStyle/>
          <a:p>
            <a:r>
              <a:rPr lang="de-CH" smtClean="0"/>
              <a:t>Kand-Nr, Name Vorname</a:t>
            </a:r>
            <a:endParaRPr lang="de-CH"/>
          </a:p>
        </p:txBody>
      </p:sp>
      <p:sp>
        <p:nvSpPr>
          <p:cNvPr id="7" name="Foliennummernplatzhalter 6"/>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2754095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8B99F88E-1F60-45CE-A68B-1A5B028DB4ED}" type="datetime1">
              <a:rPr lang="de-CH" smtClean="0"/>
              <a:t>13.03.2012</a:t>
            </a:fld>
            <a:endParaRPr lang="de-CH"/>
          </a:p>
        </p:txBody>
      </p:sp>
      <p:sp>
        <p:nvSpPr>
          <p:cNvPr id="6" name="Fußzeilenplatzhalter 5"/>
          <p:cNvSpPr>
            <a:spLocks noGrp="1"/>
          </p:cNvSpPr>
          <p:nvPr>
            <p:ph type="ftr" sz="quarter" idx="11"/>
          </p:nvPr>
        </p:nvSpPr>
        <p:spPr/>
        <p:txBody>
          <a:bodyPr/>
          <a:lstStyle/>
          <a:p>
            <a:r>
              <a:rPr lang="de-CH" smtClean="0"/>
              <a:t>Kand-Nr, Name Vorname</a:t>
            </a:r>
            <a:endParaRPr lang="de-CH"/>
          </a:p>
        </p:txBody>
      </p:sp>
      <p:sp>
        <p:nvSpPr>
          <p:cNvPr id="7" name="Foliennummernplatzhalter 6"/>
          <p:cNvSpPr>
            <a:spLocks noGrp="1"/>
          </p:cNvSpPr>
          <p:nvPr>
            <p:ph type="sldNum" sz="quarter" idx="12"/>
          </p:nvPr>
        </p:nvSpPr>
        <p:spPr/>
        <p:txBody>
          <a:bodyPr/>
          <a:lstStyle/>
          <a:p>
            <a:fld id="{31DBA597-F4B8-48D5-8119-CCEB1D7C8B48}" type="slidenum">
              <a:rPr lang="de-CH" smtClean="0"/>
              <a:t>‹Nr.›</a:t>
            </a:fld>
            <a:endParaRPr lang="de-CH"/>
          </a:p>
        </p:txBody>
      </p:sp>
    </p:spTree>
    <p:extLst>
      <p:ext uri="{BB962C8B-B14F-4D97-AF65-F5344CB8AC3E}">
        <p14:creationId xmlns:p14="http://schemas.microsoft.com/office/powerpoint/2010/main" val="984350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7752176" cy="1143000"/>
          </a:xfrm>
          <a:prstGeom prst="rect">
            <a:avLst/>
          </a:prstGeom>
        </p:spPr>
        <p:txBody>
          <a:bodyPr vert="horz" lIns="91440" tIns="45720" rIns="91440" bIns="45720" rtlCol="0" anchor="ctr">
            <a:noAutofit/>
          </a:bodyPr>
          <a:lstStyle/>
          <a:p>
            <a:r>
              <a:rPr lang="de-DE" dirty="0" smtClean="0"/>
              <a:t>Titelmasterformat durch Klicken bearbeiten</a:t>
            </a:r>
            <a:endParaRPr lang="de-CH"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p:txBody>
      </p:sp>
      <p:sp>
        <p:nvSpPr>
          <p:cNvPr id="5" name="Fußzeilenplatzhalter 4"/>
          <p:cNvSpPr>
            <a:spLocks noGrp="1"/>
          </p:cNvSpPr>
          <p:nvPr>
            <p:ph type="ftr" sz="quarter" idx="3"/>
          </p:nvPr>
        </p:nvSpPr>
        <p:spPr>
          <a:xfrm>
            <a:off x="467544" y="6356350"/>
            <a:ext cx="5552256" cy="365125"/>
          </a:xfrm>
          <a:prstGeom prst="rect">
            <a:avLst/>
          </a:prstGeom>
          <a:solidFill>
            <a:srgbClr val="F8600C"/>
          </a:solidFill>
        </p:spPr>
        <p:txBody>
          <a:bodyPr vert="horz" lIns="91440" tIns="45720" rIns="91440" bIns="45720" rtlCol="0" anchor="ctr"/>
          <a:lstStyle>
            <a:lvl1pPr algn="ctr">
              <a:defRPr sz="1400" b="1">
                <a:solidFill>
                  <a:schemeClr val="bg1"/>
                </a:solidFill>
              </a:defRPr>
            </a:lvl1pPr>
          </a:lstStyle>
          <a:p>
            <a:pPr algn="l"/>
            <a:r>
              <a:rPr lang="de-CH" dirty="0" err="1" smtClean="0"/>
              <a:t>Kand-Nr</a:t>
            </a:r>
            <a:r>
              <a:rPr lang="de-CH" dirty="0" smtClean="0"/>
              <a:t>, Name Vorname</a:t>
            </a:r>
            <a:endParaRPr lang="de-CH" dirty="0"/>
          </a:p>
        </p:txBody>
      </p:sp>
      <p:sp>
        <p:nvSpPr>
          <p:cNvPr id="6" name="Foliennummernplatzhalter 5"/>
          <p:cNvSpPr>
            <a:spLocks noGrp="1"/>
          </p:cNvSpPr>
          <p:nvPr>
            <p:ph type="sldNum" sz="quarter" idx="4"/>
          </p:nvPr>
        </p:nvSpPr>
        <p:spPr>
          <a:xfrm>
            <a:off x="6553200" y="6356350"/>
            <a:ext cx="2133600" cy="365125"/>
          </a:xfrm>
          <a:prstGeom prst="rect">
            <a:avLst/>
          </a:prstGeom>
          <a:solidFill>
            <a:srgbClr val="F8600C"/>
          </a:solidFill>
        </p:spPr>
        <p:txBody>
          <a:bodyPr vert="horz" lIns="91440" tIns="45720" rIns="91440" bIns="45720" rtlCol="0" anchor="ctr"/>
          <a:lstStyle>
            <a:lvl1pPr algn="r">
              <a:defRPr sz="2000" b="1">
                <a:solidFill>
                  <a:schemeClr val="bg1"/>
                </a:solidFill>
              </a:defRPr>
            </a:lvl1pPr>
          </a:lstStyle>
          <a:p>
            <a:fld id="{31DBA597-F4B8-48D5-8119-CCEB1D7C8B48}" type="slidenum">
              <a:rPr lang="de-CH" smtClean="0"/>
              <a:pPr/>
              <a:t>‹Nr.›</a:t>
            </a:fld>
            <a:endParaRPr lang="de-CH" dirty="0"/>
          </a:p>
        </p:txBody>
      </p:sp>
      <p:pic>
        <p:nvPicPr>
          <p:cNvPr id="7" name="Grafik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172589" y="260648"/>
            <a:ext cx="971411" cy="971411"/>
          </a:xfrm>
          <a:prstGeom prst="rect">
            <a:avLst/>
          </a:prstGeom>
        </p:spPr>
      </p:pic>
    </p:spTree>
    <p:extLst>
      <p:ext uri="{BB962C8B-B14F-4D97-AF65-F5344CB8AC3E}">
        <p14:creationId xmlns:p14="http://schemas.microsoft.com/office/powerpoint/2010/main" val="4259407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l" defTabSz="914400" rtl="0" eaLnBrk="1" latinLnBrk="0" hangingPunct="1">
        <a:spcBef>
          <a:spcPct val="0"/>
        </a:spcBef>
        <a:buNone/>
        <a:defRPr sz="4000" kern="1200">
          <a:solidFill>
            <a:srgbClr val="F8600C"/>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200" kern="1200">
          <a:solidFill>
            <a:srgbClr val="FF0000"/>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200" kern="1200">
          <a:solidFill>
            <a:schemeClr val="accent2">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shadeToTitle="1">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7752176" cy="1143000"/>
          </a:xfrm>
          <a:prstGeom prst="rect">
            <a:avLst/>
          </a:prstGeom>
        </p:spPr>
        <p:txBody>
          <a:bodyPr vert="horz" lIns="91440" tIns="45720" rIns="91440" bIns="45720" rtlCol="0" anchor="ctr">
            <a:noAutofit/>
          </a:bodyPr>
          <a:lstStyle/>
          <a:p>
            <a:r>
              <a:rPr lang="de-DE" dirty="0" smtClean="0"/>
              <a:t>Titelmasterformat durch Klicken bearbeiten</a:t>
            </a:r>
            <a:endParaRPr lang="de-CH" dirty="0"/>
          </a:p>
        </p:txBody>
      </p:sp>
      <p:sp>
        <p:nvSpPr>
          <p:cNvPr id="3" name="Textplatzhalt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p:txBody>
      </p:sp>
      <p:sp>
        <p:nvSpPr>
          <p:cNvPr id="5" name="Fußzeilenplatzhalter 4"/>
          <p:cNvSpPr>
            <a:spLocks noGrp="1"/>
          </p:cNvSpPr>
          <p:nvPr>
            <p:ph type="ftr" sz="quarter" idx="3"/>
          </p:nvPr>
        </p:nvSpPr>
        <p:spPr>
          <a:xfrm>
            <a:off x="467544" y="6356351"/>
            <a:ext cx="5552256" cy="365125"/>
          </a:xfrm>
          <a:prstGeom prst="rect">
            <a:avLst/>
          </a:prstGeom>
          <a:solidFill>
            <a:srgbClr val="F8600C"/>
          </a:solidFill>
        </p:spPr>
        <p:txBody>
          <a:bodyPr vert="horz" lIns="91440" tIns="45720" rIns="91440" bIns="45720" rtlCol="0" anchor="ctr"/>
          <a:lstStyle>
            <a:lvl1pPr algn="ctr">
              <a:defRPr sz="1400" b="1">
                <a:solidFill>
                  <a:schemeClr val="bg1"/>
                </a:solidFill>
              </a:defRPr>
            </a:lvl1pPr>
          </a:lstStyle>
          <a:p>
            <a:pPr algn="l"/>
            <a:r>
              <a:rPr lang="de-CH" dirty="0" err="1" smtClean="0">
                <a:solidFill>
                  <a:prstClr val="white"/>
                </a:solidFill>
              </a:rPr>
              <a:t>Kand-Nr</a:t>
            </a:r>
            <a:r>
              <a:rPr lang="de-CH" dirty="0" smtClean="0">
                <a:solidFill>
                  <a:prstClr val="white"/>
                </a:solidFill>
              </a:rPr>
              <a:t>, Name Vorname</a:t>
            </a:r>
            <a:endParaRPr lang="de-CH" dirty="0">
              <a:solidFill>
                <a:prstClr val="white"/>
              </a:solidFill>
            </a:endParaRPr>
          </a:p>
        </p:txBody>
      </p:sp>
      <p:sp>
        <p:nvSpPr>
          <p:cNvPr id="6" name="Foliennummernplatzhalter 5"/>
          <p:cNvSpPr>
            <a:spLocks noGrp="1"/>
          </p:cNvSpPr>
          <p:nvPr>
            <p:ph type="sldNum" sz="quarter" idx="4"/>
          </p:nvPr>
        </p:nvSpPr>
        <p:spPr>
          <a:xfrm>
            <a:off x="6553200" y="6356351"/>
            <a:ext cx="2133600" cy="365125"/>
          </a:xfrm>
          <a:prstGeom prst="rect">
            <a:avLst/>
          </a:prstGeom>
          <a:solidFill>
            <a:srgbClr val="F8600C"/>
          </a:solidFill>
        </p:spPr>
        <p:txBody>
          <a:bodyPr vert="horz" lIns="91440" tIns="45720" rIns="91440" bIns="45720" rtlCol="0" anchor="ctr"/>
          <a:lstStyle>
            <a:lvl1pPr algn="r">
              <a:defRPr sz="1400" b="1">
                <a:solidFill>
                  <a:schemeClr val="bg1"/>
                </a:solidFill>
              </a:defRPr>
            </a:lvl1pPr>
          </a:lstStyle>
          <a:p>
            <a:fld id="{31DBA597-F4B8-48D5-8119-CCEB1D7C8B48}" type="slidenum">
              <a:rPr lang="de-CH" smtClean="0">
                <a:solidFill>
                  <a:prstClr val="white"/>
                </a:solidFill>
              </a:rPr>
              <a:pPr/>
              <a:t>‹Nr.›</a:t>
            </a:fld>
            <a:endParaRPr lang="de-CH" dirty="0">
              <a:solidFill>
                <a:prstClr val="white"/>
              </a:solidFill>
            </a:endParaRPr>
          </a:p>
        </p:txBody>
      </p:sp>
      <p:pic>
        <p:nvPicPr>
          <p:cNvPr id="7" name="Grafik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172589" y="260649"/>
            <a:ext cx="971411" cy="971411"/>
          </a:xfrm>
          <a:prstGeom prst="rect">
            <a:avLst/>
          </a:prstGeom>
        </p:spPr>
      </p:pic>
    </p:spTree>
    <p:extLst>
      <p:ext uri="{BB962C8B-B14F-4D97-AF65-F5344CB8AC3E}">
        <p14:creationId xmlns:p14="http://schemas.microsoft.com/office/powerpoint/2010/main" val="222417181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dt="0"/>
  <p:txStyles>
    <p:titleStyle>
      <a:lvl1pPr algn="l" defTabSz="914400" rtl="0" eaLnBrk="1" latinLnBrk="0" hangingPunct="1">
        <a:spcBef>
          <a:spcPct val="0"/>
        </a:spcBef>
        <a:buNone/>
        <a:defRPr sz="4000" kern="1200">
          <a:solidFill>
            <a:srgbClr val="F8600C"/>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200" kern="1200">
          <a:solidFill>
            <a:srgbClr val="FF0000"/>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200" kern="1200">
          <a:solidFill>
            <a:schemeClr val="accent2">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CH" dirty="0" smtClean="0"/>
              <a:t>Olympische Sommerspiele</a:t>
            </a:r>
            <a:r>
              <a:rPr lang="de-CH" dirty="0" smtClean="0"/>
              <a:t/>
            </a:r>
            <a:br>
              <a:rPr lang="de-CH" dirty="0" smtClean="0"/>
            </a:br>
            <a:r>
              <a:rPr lang="de-CH" dirty="0" smtClean="0"/>
              <a:t>London 2012</a:t>
            </a:r>
            <a:endParaRPr lang="de-CH" dirty="0"/>
          </a:p>
        </p:txBody>
      </p:sp>
    </p:spTree>
    <p:extLst>
      <p:ext uri="{BB962C8B-B14F-4D97-AF65-F5344CB8AC3E}">
        <p14:creationId xmlns:p14="http://schemas.microsoft.com/office/powerpoint/2010/main" val="38436613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Olympia – Geschichte</a:t>
            </a:r>
            <a:endParaRPr lang="de-CH" dirty="0"/>
          </a:p>
        </p:txBody>
      </p:sp>
      <p:sp>
        <p:nvSpPr>
          <p:cNvPr id="3" name="Inhaltsplatzhalter 2"/>
          <p:cNvSpPr>
            <a:spLocks noGrp="1"/>
          </p:cNvSpPr>
          <p:nvPr>
            <p:ph idx="1"/>
          </p:nvPr>
        </p:nvSpPr>
        <p:spPr/>
        <p:txBody>
          <a:bodyPr>
            <a:normAutofit fontScale="92500" lnSpcReduction="10000"/>
          </a:bodyPr>
          <a:lstStyle/>
          <a:p>
            <a:pPr marL="0" indent="0">
              <a:buNone/>
            </a:pPr>
            <a:r>
              <a:rPr lang="de-CH" dirty="0"/>
              <a:t>Die ersten Olympischen Spiele der Antike fanden um 900 v</a:t>
            </a:r>
            <a:r>
              <a:rPr lang="de-CH" dirty="0" smtClean="0"/>
              <a:t>. Chr</a:t>
            </a:r>
            <a:r>
              <a:rPr lang="de-CH" dirty="0"/>
              <a:t>. statt. Der Legende nach war Herakles Urheber der Olympischen Spiele. Er soll aus Freude über den Sieg über König </a:t>
            </a:r>
            <a:r>
              <a:rPr lang="de-CH" dirty="0" err="1"/>
              <a:t>Augias</a:t>
            </a:r>
            <a:r>
              <a:rPr lang="de-CH" dirty="0"/>
              <a:t> einen Wettlauf veranstaltet </a:t>
            </a:r>
            <a:r>
              <a:rPr lang="de-CH" dirty="0" smtClean="0"/>
              <a:t>haben.</a:t>
            </a:r>
          </a:p>
          <a:p>
            <a:pPr marL="0" indent="0">
              <a:buNone/>
            </a:pPr>
            <a:r>
              <a:rPr lang="de-CH" dirty="0"/>
              <a:t>Im Jahr 393 n</a:t>
            </a:r>
            <a:r>
              <a:rPr lang="de-CH" dirty="0" smtClean="0"/>
              <a:t>. Chr</a:t>
            </a:r>
            <a:r>
              <a:rPr lang="de-CH" dirty="0"/>
              <a:t>. </a:t>
            </a:r>
            <a:r>
              <a:rPr lang="de-CH" dirty="0" smtClean="0"/>
              <a:t>wurden </a:t>
            </a:r>
            <a:r>
              <a:rPr lang="de-CH" dirty="0"/>
              <a:t>die Spiele vom </a:t>
            </a:r>
            <a:r>
              <a:rPr lang="de-CH" dirty="0" smtClean="0"/>
              <a:t>römischen </a:t>
            </a:r>
            <a:r>
              <a:rPr lang="de-CH" dirty="0"/>
              <a:t>Kaiser </a:t>
            </a:r>
            <a:r>
              <a:rPr lang="de-CH" dirty="0" err="1"/>
              <a:t>Theodosius</a:t>
            </a:r>
            <a:r>
              <a:rPr lang="de-CH" dirty="0"/>
              <a:t> I. aus politischen und kulturellen Gründen verboten</a:t>
            </a:r>
            <a:r>
              <a:rPr lang="de-CH" dirty="0" smtClean="0"/>
              <a:t>.</a:t>
            </a:r>
          </a:p>
          <a:p>
            <a:pPr marL="0" indent="0">
              <a:buNone/>
            </a:pPr>
            <a:endParaRPr lang="de-CH" dirty="0"/>
          </a:p>
          <a:p>
            <a:pPr marL="0" indent="0">
              <a:buNone/>
            </a:pPr>
            <a:r>
              <a:rPr lang="de-CH" dirty="0"/>
              <a:t>Für rund eineinhalb Jahrtausende blieb der Olympische Gedanke in Vergessenheit und wurde erst von Pierre de Coubertin im Jahr 1896 wieder zum Leben erweckt. Die ersten Olympischen Spiele der Neuzeit fanden 1500 Jahre nach dem Verbot Kaiser </a:t>
            </a:r>
            <a:r>
              <a:rPr lang="de-CH" dirty="0" err="1"/>
              <a:t>Theodosius</a:t>
            </a:r>
            <a:r>
              <a:rPr lang="de-CH" dirty="0"/>
              <a:t> in Athen statt.</a:t>
            </a:r>
          </a:p>
          <a:p>
            <a:pPr marL="0" indent="0">
              <a:buNone/>
            </a:pPr>
            <a:endParaRPr lang="de-CH" dirty="0"/>
          </a:p>
        </p:txBody>
      </p:sp>
      <p:sp>
        <p:nvSpPr>
          <p:cNvPr id="4" name="Fußzeilenplatzhalter 3"/>
          <p:cNvSpPr>
            <a:spLocks noGrp="1"/>
          </p:cNvSpPr>
          <p:nvPr>
            <p:ph type="ftr" sz="quarter" idx="11"/>
          </p:nvPr>
        </p:nvSpPr>
        <p:spPr/>
        <p:txBody>
          <a:bodyPr/>
          <a:lstStyle/>
          <a:p>
            <a:pPr algn="l"/>
            <a:r>
              <a:rPr lang="de-CH" smtClean="0"/>
              <a:t>Kand-Nr, Name Vorname</a:t>
            </a:r>
            <a:endParaRPr lang="de-CH" dirty="0"/>
          </a:p>
        </p:txBody>
      </p:sp>
      <p:sp>
        <p:nvSpPr>
          <p:cNvPr id="5" name="Foliennummernplatzhalter 4"/>
          <p:cNvSpPr>
            <a:spLocks noGrp="1"/>
          </p:cNvSpPr>
          <p:nvPr>
            <p:ph type="sldNum" sz="quarter" idx="12"/>
          </p:nvPr>
        </p:nvSpPr>
        <p:spPr/>
        <p:txBody>
          <a:bodyPr/>
          <a:lstStyle/>
          <a:p>
            <a:fld id="{31DBA597-F4B8-48D5-8119-CCEB1D7C8B48}" type="slidenum">
              <a:rPr lang="de-CH" smtClean="0"/>
              <a:t>2</a:t>
            </a:fld>
            <a:endParaRPr lang="de-CH"/>
          </a:p>
        </p:txBody>
      </p:sp>
    </p:spTree>
    <p:extLst>
      <p:ext uri="{BB962C8B-B14F-4D97-AF65-F5344CB8AC3E}">
        <p14:creationId xmlns:p14="http://schemas.microsoft.com/office/powerpoint/2010/main" val="1270149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Die erfolgreichsten Teilnehmer bei Sommerspielen</a:t>
            </a:r>
          </a:p>
        </p:txBody>
      </p:sp>
      <p:sp>
        <p:nvSpPr>
          <p:cNvPr id="3" name="Inhaltsplatzhalter 2"/>
          <p:cNvSpPr>
            <a:spLocks noGrp="1"/>
          </p:cNvSpPr>
          <p:nvPr>
            <p:ph idx="1"/>
          </p:nvPr>
        </p:nvSpPr>
        <p:spPr/>
        <p:txBody>
          <a:bodyPr>
            <a:normAutofit fontScale="85000" lnSpcReduction="20000"/>
          </a:bodyPr>
          <a:lstStyle/>
          <a:p>
            <a:pPr marL="0" indent="0">
              <a:buNone/>
            </a:pPr>
            <a:r>
              <a:rPr lang="de-CH" dirty="0"/>
              <a:t>In den </a:t>
            </a:r>
            <a:r>
              <a:rPr lang="de-CH" dirty="0" smtClean="0"/>
              <a:t>ewigen </a:t>
            </a:r>
            <a:r>
              <a:rPr lang="de-CH" dirty="0"/>
              <a:t>Bestenlisten werden die besten Athleten in der Geschichte der </a:t>
            </a:r>
            <a:r>
              <a:rPr lang="de-CH" dirty="0" smtClean="0"/>
              <a:t>Olympischen </a:t>
            </a:r>
            <a:r>
              <a:rPr lang="de-CH" dirty="0"/>
              <a:t>Spiele </a:t>
            </a:r>
            <a:r>
              <a:rPr lang="de-CH" dirty="0" smtClean="0"/>
              <a:t>festgehalten</a:t>
            </a:r>
            <a:r>
              <a:rPr lang="de-CH" dirty="0"/>
              <a:t>.</a:t>
            </a:r>
            <a:endParaRPr lang="de-CH" dirty="0" smtClean="0"/>
          </a:p>
          <a:p>
            <a:endParaRPr lang="de-CH" dirty="0"/>
          </a:p>
          <a:p>
            <a:endParaRPr lang="de-CH" dirty="0" smtClean="0"/>
          </a:p>
          <a:p>
            <a:endParaRPr lang="de-CH" dirty="0"/>
          </a:p>
          <a:p>
            <a:endParaRPr lang="de-CH" dirty="0" smtClean="0"/>
          </a:p>
          <a:p>
            <a:endParaRPr lang="de-CH" dirty="0"/>
          </a:p>
          <a:p>
            <a:endParaRPr lang="de-CH" dirty="0" smtClean="0"/>
          </a:p>
          <a:p>
            <a:endParaRPr lang="de-CH" dirty="0"/>
          </a:p>
          <a:p>
            <a:endParaRPr lang="de-CH" dirty="0" smtClean="0"/>
          </a:p>
          <a:p>
            <a:endParaRPr lang="de-CH" dirty="0"/>
          </a:p>
          <a:p>
            <a:pPr marL="0" indent="0">
              <a:buNone/>
            </a:pPr>
            <a:r>
              <a:rPr lang="de-CH" dirty="0" smtClean="0"/>
              <a:t>z. B. </a:t>
            </a:r>
            <a:r>
              <a:rPr lang="de-CH" smtClean="0"/>
              <a:t>Michael Phelps </a:t>
            </a:r>
            <a:r>
              <a:rPr lang="de-CH" dirty="0" smtClean="0"/>
              <a:t>(USA) mit 14 Goldmedaillen im Schwimmen 2004-2008</a:t>
            </a:r>
            <a:endParaRPr lang="de-CH" dirty="0"/>
          </a:p>
        </p:txBody>
      </p:sp>
      <p:sp>
        <p:nvSpPr>
          <p:cNvPr id="4" name="Fußzeilenplatzhalter 3"/>
          <p:cNvSpPr>
            <a:spLocks noGrp="1"/>
          </p:cNvSpPr>
          <p:nvPr>
            <p:ph type="ftr" sz="quarter" idx="11"/>
          </p:nvPr>
        </p:nvSpPr>
        <p:spPr/>
        <p:txBody>
          <a:bodyPr/>
          <a:lstStyle/>
          <a:p>
            <a:pPr algn="l"/>
            <a:r>
              <a:rPr lang="de-CH" smtClean="0"/>
              <a:t>Kand-Nr, Name Vorname</a:t>
            </a:r>
            <a:endParaRPr lang="de-CH" dirty="0"/>
          </a:p>
        </p:txBody>
      </p:sp>
      <p:sp>
        <p:nvSpPr>
          <p:cNvPr id="5" name="Foliennummernplatzhalter 4"/>
          <p:cNvSpPr>
            <a:spLocks noGrp="1"/>
          </p:cNvSpPr>
          <p:nvPr>
            <p:ph type="sldNum" sz="quarter" idx="12"/>
          </p:nvPr>
        </p:nvSpPr>
        <p:spPr/>
        <p:txBody>
          <a:bodyPr/>
          <a:lstStyle/>
          <a:p>
            <a:fld id="{31DBA597-F4B8-48D5-8119-CCEB1D7C8B48}" type="slidenum">
              <a:rPr lang="de-CH" smtClean="0"/>
              <a:t>3</a:t>
            </a:fld>
            <a:endParaRPr lang="de-CH"/>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2708920"/>
            <a:ext cx="3863218" cy="2232248"/>
          </a:xfrm>
          <a:prstGeom prst="rect">
            <a:avLst/>
          </a:prstGeom>
        </p:spPr>
      </p:pic>
    </p:spTree>
    <p:extLst>
      <p:ext uri="{BB962C8B-B14F-4D97-AF65-F5344CB8AC3E}">
        <p14:creationId xmlns:p14="http://schemas.microsoft.com/office/powerpoint/2010/main" val="1218831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10000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250" fill="hold"/>
                                        <p:tgtEl>
                                          <p:spTgt spid="7"/>
                                        </p:tgtEl>
                                        <p:attrNameLst>
                                          <p:attrName>ppt_x</p:attrName>
                                        </p:attrNameLst>
                                      </p:cBhvr>
                                      <p:tavLst>
                                        <p:tav tm="0">
                                          <p:val>
                                            <p:strVal val="1+#ppt_w/2"/>
                                          </p:val>
                                        </p:tav>
                                        <p:tav tm="100000">
                                          <p:val>
                                            <p:strVal val="#ppt_x"/>
                                          </p:val>
                                        </p:tav>
                                      </p:tavLst>
                                    </p:anim>
                                    <p:anim calcmode="lin" valueType="num">
                                      <p:cBhvr additive="base">
                                        <p:cTn id="8" dur="2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Swiss </a:t>
            </a:r>
            <a:r>
              <a:rPr lang="de-CH" dirty="0" err="1" smtClean="0"/>
              <a:t>Olympic</a:t>
            </a:r>
            <a:r>
              <a:rPr lang="de-CH" dirty="0" smtClean="0"/>
              <a:t> </a:t>
            </a:r>
            <a:r>
              <a:rPr lang="de-CH" dirty="0" smtClean="0"/>
              <a:t>– </a:t>
            </a:r>
            <a:r>
              <a:rPr lang="de-CH" dirty="0" smtClean="0"/>
              <a:t>Athletenförderung</a:t>
            </a:r>
            <a:endParaRPr lang="de-CH" dirty="0"/>
          </a:p>
        </p:txBody>
      </p:sp>
      <p:sp>
        <p:nvSpPr>
          <p:cNvPr id="3" name="Inhaltsplatzhalter 2"/>
          <p:cNvSpPr>
            <a:spLocks noGrp="1"/>
          </p:cNvSpPr>
          <p:nvPr>
            <p:ph idx="1"/>
          </p:nvPr>
        </p:nvSpPr>
        <p:spPr/>
        <p:txBody>
          <a:bodyPr/>
          <a:lstStyle/>
          <a:p>
            <a:pPr marL="0" indent="0">
              <a:buNone/>
            </a:pPr>
            <a:r>
              <a:rPr lang="de-CH" dirty="0"/>
              <a:t>Die Athletenförderung von Swiss </a:t>
            </a:r>
            <a:r>
              <a:rPr lang="de-CH" dirty="0" err="1"/>
              <a:t>Olympic</a:t>
            </a:r>
            <a:r>
              <a:rPr lang="de-CH" dirty="0"/>
              <a:t> setzt dort an, wo Potenzial für das Erreichen von Medaillen und Diplomrängen an Olympischen Spielen vorhanden ist oder entwickelt werden kann sowie ein klares Bekenntnis (</a:t>
            </a:r>
            <a:r>
              <a:rPr lang="de-CH" dirty="0" err="1"/>
              <a:t>Commitment</a:t>
            </a:r>
            <a:r>
              <a:rPr lang="de-CH" dirty="0"/>
              <a:t>) des Athleten vorliegt.</a:t>
            </a:r>
          </a:p>
        </p:txBody>
      </p:sp>
      <p:sp>
        <p:nvSpPr>
          <p:cNvPr id="8" name="Fußzeilenplatzhalter 7"/>
          <p:cNvSpPr>
            <a:spLocks noGrp="1"/>
          </p:cNvSpPr>
          <p:nvPr>
            <p:ph type="ftr" sz="quarter" idx="11"/>
          </p:nvPr>
        </p:nvSpPr>
        <p:spPr/>
        <p:txBody>
          <a:bodyPr/>
          <a:lstStyle/>
          <a:p>
            <a:pPr algn="l"/>
            <a:r>
              <a:rPr lang="de-CH" smtClean="0"/>
              <a:t>Kand-Nr, Name Vorname</a:t>
            </a:r>
            <a:endParaRPr lang="de-CH" dirty="0"/>
          </a:p>
        </p:txBody>
      </p:sp>
      <p:sp>
        <p:nvSpPr>
          <p:cNvPr id="9" name="Foliennummernplatzhalter 8"/>
          <p:cNvSpPr>
            <a:spLocks noGrp="1"/>
          </p:cNvSpPr>
          <p:nvPr>
            <p:ph type="sldNum" sz="quarter" idx="12"/>
          </p:nvPr>
        </p:nvSpPr>
        <p:spPr/>
        <p:txBody>
          <a:bodyPr/>
          <a:lstStyle/>
          <a:p>
            <a:fld id="{31DBA597-F4B8-48D5-8119-CCEB1D7C8B48}" type="slidenum">
              <a:rPr lang="de-CH" smtClean="0"/>
              <a:t>4</a:t>
            </a:fld>
            <a:endParaRPr lang="de-CH"/>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88224" y="3725146"/>
            <a:ext cx="1728192" cy="2387064"/>
          </a:xfrm>
          <a:prstGeom prst="rect">
            <a:avLst/>
          </a:prstGeom>
        </p:spPr>
      </p:pic>
      <p:sp>
        <p:nvSpPr>
          <p:cNvPr id="7" name="Textfeld 6"/>
          <p:cNvSpPr txBox="1"/>
          <p:nvPr/>
        </p:nvSpPr>
        <p:spPr>
          <a:xfrm rot="16200000">
            <a:off x="7421956" y="4899520"/>
            <a:ext cx="2179156" cy="246220"/>
          </a:xfrm>
          <a:prstGeom prst="rect">
            <a:avLst/>
          </a:prstGeom>
          <a:noFill/>
        </p:spPr>
        <p:txBody>
          <a:bodyPr wrap="square" rtlCol="0">
            <a:spAutoFit/>
          </a:bodyPr>
          <a:lstStyle/>
          <a:p>
            <a:r>
              <a:rPr lang="de-CH" sz="1000" dirty="0" smtClean="0">
                <a:solidFill>
                  <a:srgbClr val="FF0000"/>
                </a:solidFill>
              </a:rPr>
              <a:t>Quelle www.swissolympic.ch</a:t>
            </a:r>
            <a:endParaRPr lang="de-CH" sz="1000" dirty="0">
              <a:solidFill>
                <a:srgbClr val="FF0000"/>
              </a:solidFill>
            </a:endParaRPr>
          </a:p>
        </p:txBody>
      </p:sp>
    </p:spTree>
    <p:extLst>
      <p:ext uri="{BB962C8B-B14F-4D97-AF65-F5344CB8AC3E}">
        <p14:creationId xmlns:p14="http://schemas.microsoft.com/office/powerpoint/2010/main" val="32954908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CH" dirty="0" smtClean="0"/>
              <a:t>Swiss </a:t>
            </a:r>
            <a:r>
              <a:rPr lang="de-CH" dirty="0" err="1" smtClean="0"/>
              <a:t>Olympic</a:t>
            </a:r>
            <a:r>
              <a:rPr lang="de-CH" dirty="0"/>
              <a:t> </a:t>
            </a:r>
            <a:r>
              <a:rPr lang="de-CH" dirty="0"/>
              <a:t>–</a:t>
            </a:r>
            <a:r>
              <a:rPr lang="de-CH" dirty="0" smtClean="0"/>
              <a:t> </a:t>
            </a:r>
            <a:r>
              <a:rPr lang="de-CH" dirty="0" smtClean="0"/>
              <a:t>die Organisation</a:t>
            </a:r>
            <a:endParaRPr lang="de-CH" dirty="0"/>
          </a:p>
        </p:txBody>
      </p:sp>
      <p:graphicFrame>
        <p:nvGraphicFramePr>
          <p:cNvPr id="2" name="Inhaltsplatzhalter 1"/>
          <p:cNvGraphicFramePr>
            <a:graphicFrameLocks noGrp="1"/>
          </p:cNvGraphicFramePr>
          <p:nvPr>
            <p:ph idx="1"/>
            <p:extLst>
              <p:ext uri="{D42A27DB-BD31-4B8C-83A1-F6EECF244321}">
                <p14:modId xmlns:p14="http://schemas.microsoft.com/office/powerpoint/2010/main" val="435098116"/>
              </p:ext>
            </p:extLst>
          </p:nvPr>
        </p:nvGraphicFramePr>
        <p:xfrm>
          <a:off x="1259632" y="1600201"/>
          <a:ext cx="7427168"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8" name="Gerade Verbindung 7"/>
          <p:cNvCxnSpPr/>
          <p:nvPr/>
        </p:nvCxnSpPr>
        <p:spPr>
          <a:xfrm>
            <a:off x="5220072" y="2852936"/>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5580112" y="2996952"/>
            <a:ext cx="288032" cy="0"/>
          </a:xfrm>
          <a:prstGeom prst="line">
            <a:avLst/>
          </a:prstGeom>
          <a:ln w="25400">
            <a:solidFill>
              <a:srgbClr val="7030A0"/>
            </a:solidFill>
          </a:ln>
        </p:spPr>
        <p:style>
          <a:lnRef idx="1">
            <a:schemeClr val="accent1"/>
          </a:lnRef>
          <a:fillRef idx="0">
            <a:schemeClr val="accent1"/>
          </a:fillRef>
          <a:effectRef idx="0">
            <a:schemeClr val="accent1"/>
          </a:effectRef>
          <a:fontRef idx="minor">
            <a:schemeClr val="tx1"/>
          </a:fontRef>
        </p:style>
      </p:cxnSp>
      <p:sp>
        <p:nvSpPr>
          <p:cNvPr id="3" name="Fußzeilenplatzhalter 2"/>
          <p:cNvSpPr>
            <a:spLocks noGrp="1"/>
          </p:cNvSpPr>
          <p:nvPr>
            <p:ph type="ftr" sz="quarter" idx="11"/>
          </p:nvPr>
        </p:nvSpPr>
        <p:spPr/>
        <p:txBody>
          <a:bodyPr/>
          <a:lstStyle/>
          <a:p>
            <a:pPr algn="l"/>
            <a:r>
              <a:rPr lang="de-CH" smtClean="0">
                <a:solidFill>
                  <a:prstClr val="white"/>
                </a:solidFill>
              </a:rPr>
              <a:t>Kand-Nr, Name Vorname</a:t>
            </a:r>
            <a:endParaRPr lang="de-CH" dirty="0">
              <a:solidFill>
                <a:prstClr val="white"/>
              </a:solidFill>
            </a:endParaRPr>
          </a:p>
        </p:txBody>
      </p:sp>
      <p:sp>
        <p:nvSpPr>
          <p:cNvPr id="4" name="Foliennummernplatzhalter 3"/>
          <p:cNvSpPr>
            <a:spLocks noGrp="1"/>
          </p:cNvSpPr>
          <p:nvPr>
            <p:ph type="sldNum" sz="quarter" idx="12"/>
          </p:nvPr>
        </p:nvSpPr>
        <p:spPr/>
        <p:txBody>
          <a:bodyPr/>
          <a:lstStyle/>
          <a:p>
            <a:fld id="{31DBA597-F4B8-48D5-8119-CCEB1D7C8B48}" type="slidenum">
              <a:rPr lang="de-CH" smtClean="0">
                <a:solidFill>
                  <a:prstClr val="white"/>
                </a:solidFill>
              </a:rPr>
              <a:pPr/>
              <a:t>5</a:t>
            </a:fld>
            <a:endParaRPr lang="de-CH">
              <a:solidFill>
                <a:prstClr val="white"/>
              </a:solidFill>
            </a:endParaRPr>
          </a:p>
        </p:txBody>
      </p:sp>
    </p:spTree>
    <p:extLst>
      <p:ext uri="{BB962C8B-B14F-4D97-AF65-F5344CB8AC3E}">
        <p14:creationId xmlns:p14="http://schemas.microsoft.com/office/powerpoint/2010/main" val="160658918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Medaillenspiegel</a:t>
            </a:r>
            <a:endParaRPr lang="de-CH" dirty="0"/>
          </a:p>
        </p:txBody>
      </p:sp>
      <p:graphicFrame>
        <p:nvGraphicFramePr>
          <p:cNvPr id="6" name="Inhaltsplatzhalter 5"/>
          <p:cNvGraphicFramePr>
            <a:graphicFrameLocks noGrp="1"/>
          </p:cNvGraphicFramePr>
          <p:nvPr>
            <p:ph idx="1"/>
            <p:extLst>
              <p:ext uri="{D42A27DB-BD31-4B8C-83A1-F6EECF244321}">
                <p14:modId xmlns:p14="http://schemas.microsoft.com/office/powerpoint/2010/main" val="1969719054"/>
              </p:ext>
            </p:extLst>
          </p:nvPr>
        </p:nvGraphicFramePr>
        <p:xfrm>
          <a:off x="539552" y="1412776"/>
          <a:ext cx="5904656" cy="3888432"/>
        </p:xfrm>
        <a:graphic>
          <a:graphicData uri="http://schemas.openxmlformats.org/drawingml/2006/chart">
            <c:chart xmlns:c="http://schemas.openxmlformats.org/drawingml/2006/chart" xmlns:r="http://schemas.openxmlformats.org/officeDocument/2006/relationships" r:id="rId3"/>
          </a:graphicData>
        </a:graphic>
      </p:graphicFrame>
      <p:sp>
        <p:nvSpPr>
          <p:cNvPr id="4" name="Fußzeilenplatzhalter 3"/>
          <p:cNvSpPr>
            <a:spLocks noGrp="1"/>
          </p:cNvSpPr>
          <p:nvPr>
            <p:ph type="ftr" sz="quarter" idx="11"/>
          </p:nvPr>
        </p:nvSpPr>
        <p:spPr/>
        <p:txBody>
          <a:bodyPr/>
          <a:lstStyle/>
          <a:p>
            <a:pPr algn="l"/>
            <a:r>
              <a:rPr lang="de-CH" dirty="0" err="1" smtClean="0"/>
              <a:t>Kand-Nr</a:t>
            </a:r>
            <a:r>
              <a:rPr lang="de-CH" dirty="0" smtClean="0"/>
              <a:t>, Name Vorname</a:t>
            </a:r>
            <a:endParaRPr lang="de-CH" dirty="0"/>
          </a:p>
        </p:txBody>
      </p:sp>
      <p:sp>
        <p:nvSpPr>
          <p:cNvPr id="5" name="Foliennummernplatzhalter 4"/>
          <p:cNvSpPr>
            <a:spLocks noGrp="1"/>
          </p:cNvSpPr>
          <p:nvPr>
            <p:ph type="sldNum" sz="quarter" idx="12"/>
          </p:nvPr>
        </p:nvSpPr>
        <p:spPr/>
        <p:txBody>
          <a:bodyPr/>
          <a:lstStyle/>
          <a:p>
            <a:fld id="{B007070C-3715-4127-B831-981F34BAE0B8}" type="slidenum">
              <a:rPr lang="de-CH" smtClean="0"/>
              <a:pPr/>
              <a:t>6</a:t>
            </a:fld>
            <a:endParaRPr lang="de-CH" dirty="0"/>
          </a:p>
        </p:txBody>
      </p:sp>
      <p:sp>
        <p:nvSpPr>
          <p:cNvPr id="7" name="Rechteck 6"/>
          <p:cNvSpPr/>
          <p:nvPr/>
        </p:nvSpPr>
        <p:spPr>
          <a:xfrm>
            <a:off x="5076056" y="4725144"/>
            <a:ext cx="3851920" cy="707886"/>
          </a:xfrm>
          <a:prstGeom prst="rect">
            <a:avLst/>
          </a:prstGeom>
        </p:spPr>
        <p:txBody>
          <a:bodyPr wrap="square">
            <a:spAutoFit/>
          </a:bodyPr>
          <a:lstStyle/>
          <a:p>
            <a:pPr>
              <a:defRPr sz="2160" b="1" i="0" u="none" strike="noStrike" kern="1200" baseline="0">
                <a:solidFill>
                  <a:prstClr val="black"/>
                </a:solidFill>
                <a:latin typeface="+mn-lt"/>
                <a:ea typeface="+mn-ea"/>
                <a:cs typeface="+mn-cs"/>
              </a:defRPr>
            </a:pPr>
            <a:r>
              <a:rPr lang="en-US" sz="2000" dirty="0" err="1">
                <a:solidFill>
                  <a:srgbClr val="F8600C"/>
                </a:solidFill>
                <a:effectLst>
                  <a:outerShdw blurRad="38100" dist="38100" dir="2700000" algn="tl">
                    <a:srgbClr val="000000">
                      <a:alpha val="43137"/>
                    </a:srgbClr>
                  </a:outerShdw>
                </a:effectLst>
              </a:rPr>
              <a:t>Schweizer</a:t>
            </a:r>
            <a:r>
              <a:rPr lang="en-US" sz="2000" dirty="0">
                <a:solidFill>
                  <a:srgbClr val="F8600C"/>
                </a:solidFill>
                <a:effectLst>
                  <a:outerShdw blurRad="38100" dist="38100" dir="2700000" algn="tl">
                    <a:srgbClr val="000000">
                      <a:alpha val="43137"/>
                    </a:srgbClr>
                  </a:outerShdw>
                </a:effectLst>
              </a:rPr>
              <a:t> </a:t>
            </a:r>
            <a:r>
              <a:rPr lang="en-US" sz="2000" dirty="0" err="1">
                <a:solidFill>
                  <a:srgbClr val="F8600C"/>
                </a:solidFill>
                <a:effectLst>
                  <a:outerShdw blurRad="38100" dist="38100" dir="2700000" algn="tl">
                    <a:srgbClr val="000000">
                      <a:alpha val="43137"/>
                    </a:srgbClr>
                  </a:outerShdw>
                </a:effectLst>
              </a:rPr>
              <a:t>Medaillen</a:t>
            </a:r>
            <a:r>
              <a:rPr lang="en-US" sz="2000" dirty="0">
                <a:solidFill>
                  <a:srgbClr val="F8600C"/>
                </a:solidFill>
                <a:effectLst>
                  <a:outerShdw blurRad="38100" dist="38100" dir="2700000" algn="tl">
                    <a:srgbClr val="000000">
                      <a:alpha val="43137"/>
                    </a:srgbClr>
                  </a:outerShdw>
                </a:effectLst>
              </a:rPr>
              <a:t> an </a:t>
            </a:r>
            <a:r>
              <a:rPr lang="en-US" sz="2000" dirty="0" err="1">
                <a:solidFill>
                  <a:srgbClr val="F8600C"/>
                </a:solidFill>
                <a:effectLst>
                  <a:outerShdw blurRad="38100" dist="38100" dir="2700000" algn="tl">
                    <a:srgbClr val="000000">
                      <a:alpha val="43137"/>
                    </a:srgbClr>
                  </a:outerShdw>
                </a:effectLst>
              </a:rPr>
              <a:t>Olympischen</a:t>
            </a:r>
            <a:r>
              <a:rPr lang="en-US" sz="2000" dirty="0">
                <a:solidFill>
                  <a:srgbClr val="F8600C"/>
                </a:solidFill>
                <a:effectLst>
                  <a:outerShdw blurRad="38100" dist="38100" dir="2700000" algn="tl">
                    <a:srgbClr val="000000">
                      <a:alpha val="43137"/>
                    </a:srgbClr>
                  </a:outerShdw>
                </a:effectLst>
              </a:rPr>
              <a:t> </a:t>
            </a:r>
            <a:r>
              <a:rPr lang="en-US" sz="2000" dirty="0" err="1">
                <a:solidFill>
                  <a:srgbClr val="F8600C"/>
                </a:solidFill>
                <a:effectLst>
                  <a:outerShdw blurRad="38100" dist="38100" dir="2700000" algn="tl">
                    <a:srgbClr val="000000">
                      <a:alpha val="43137"/>
                    </a:srgbClr>
                  </a:outerShdw>
                </a:effectLst>
              </a:rPr>
              <a:t>Sommerspielen</a:t>
            </a:r>
            <a:endParaRPr lang="en-US" sz="2000" dirty="0">
              <a:solidFill>
                <a:srgbClr val="F8600C"/>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592739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CH" dirty="0" smtClean="0"/>
              <a:t>Olympisches</a:t>
            </a:r>
            <a:endParaRPr lang="de-CH" dirty="0"/>
          </a:p>
        </p:txBody>
      </p:sp>
      <p:graphicFrame>
        <p:nvGraphicFramePr>
          <p:cNvPr id="8" name="Inhaltsplatzhalter 7"/>
          <p:cNvGraphicFramePr>
            <a:graphicFrameLocks noGrp="1"/>
          </p:cNvGraphicFramePr>
          <p:nvPr>
            <p:ph idx="1"/>
            <p:extLst>
              <p:ext uri="{D42A27DB-BD31-4B8C-83A1-F6EECF244321}">
                <p14:modId xmlns:p14="http://schemas.microsoft.com/office/powerpoint/2010/main" val="4014749158"/>
              </p:ext>
            </p:extLst>
          </p:nvPr>
        </p:nvGraphicFramePr>
        <p:xfrm>
          <a:off x="457200" y="1600200"/>
          <a:ext cx="8229600" cy="1828800"/>
        </p:xfrm>
        <a:graphic>
          <a:graphicData uri="http://schemas.openxmlformats.org/drawingml/2006/table">
            <a:tbl>
              <a:tblPr firstRow="1" bandRow="1">
                <a:tableStyleId>{2A488322-F2BA-4B5B-9748-0D474271808F}</a:tableStyleId>
              </a:tblPr>
              <a:tblGrid>
                <a:gridCol w="4114800"/>
                <a:gridCol w="4114800"/>
              </a:tblGrid>
              <a:tr h="370840">
                <a:tc>
                  <a:txBody>
                    <a:bodyPr/>
                    <a:lstStyle/>
                    <a:p>
                      <a:r>
                        <a:rPr lang="de-CH" sz="2400" dirty="0" smtClean="0"/>
                        <a:t> Sommerspiele</a:t>
                      </a:r>
                      <a:endParaRPr lang="de-CH" sz="2400" dirty="0"/>
                    </a:p>
                  </a:txBody>
                  <a:tcPr/>
                </a:tc>
                <a:tc>
                  <a:txBody>
                    <a:bodyPr/>
                    <a:lstStyle/>
                    <a:p>
                      <a:r>
                        <a:rPr lang="de-CH" sz="2400" dirty="0" smtClean="0"/>
                        <a:t>Winterspiele</a:t>
                      </a:r>
                      <a:endParaRPr lang="de-CH" sz="2400" dirty="0"/>
                    </a:p>
                  </a:txBody>
                  <a:tcPr/>
                </a:tc>
              </a:tr>
              <a:tr h="370840">
                <a:tc>
                  <a:txBody>
                    <a:bodyPr/>
                    <a:lstStyle/>
                    <a:p>
                      <a:r>
                        <a:rPr lang="de-CH" sz="2400" dirty="0" smtClean="0"/>
                        <a:t>2016 Rio de Janeiro</a:t>
                      </a:r>
                      <a:endParaRPr lang="de-CH" sz="2400" dirty="0"/>
                    </a:p>
                  </a:txBody>
                  <a:tcPr/>
                </a:tc>
                <a:tc>
                  <a:txBody>
                    <a:bodyPr/>
                    <a:lstStyle/>
                    <a:p>
                      <a:r>
                        <a:rPr lang="de-CH" sz="2400" dirty="0" smtClean="0"/>
                        <a:t>2014 </a:t>
                      </a:r>
                      <a:r>
                        <a:rPr lang="de-CH" sz="2400" dirty="0" err="1" smtClean="0"/>
                        <a:t>Sotschi</a:t>
                      </a:r>
                      <a:endParaRPr lang="de-CH" sz="2400" dirty="0"/>
                    </a:p>
                  </a:txBody>
                  <a:tcPr/>
                </a:tc>
              </a:tr>
              <a:tr h="370840">
                <a:tc>
                  <a:txBody>
                    <a:bodyPr/>
                    <a:lstStyle/>
                    <a:p>
                      <a:r>
                        <a:rPr lang="de-CH" sz="2400" dirty="0" smtClean="0"/>
                        <a:t>2012 London</a:t>
                      </a:r>
                      <a:endParaRPr lang="de-CH" sz="2400" dirty="0"/>
                    </a:p>
                  </a:txBody>
                  <a:tcPr/>
                </a:tc>
                <a:tc>
                  <a:txBody>
                    <a:bodyPr/>
                    <a:lstStyle/>
                    <a:p>
                      <a:r>
                        <a:rPr lang="de-CH" sz="2400" dirty="0" smtClean="0"/>
                        <a:t>2010 Vancouver</a:t>
                      </a:r>
                      <a:endParaRPr lang="de-CH" sz="2400" dirty="0"/>
                    </a:p>
                  </a:txBody>
                  <a:tcPr/>
                </a:tc>
              </a:tr>
              <a:tr h="370840">
                <a:tc>
                  <a:txBody>
                    <a:bodyPr/>
                    <a:lstStyle/>
                    <a:p>
                      <a:r>
                        <a:rPr lang="de-CH" sz="2400" dirty="0" smtClean="0"/>
                        <a:t>2008 Peking</a:t>
                      </a:r>
                      <a:endParaRPr lang="de-CH" sz="2400" dirty="0"/>
                    </a:p>
                  </a:txBody>
                  <a:tcPr/>
                </a:tc>
                <a:tc>
                  <a:txBody>
                    <a:bodyPr/>
                    <a:lstStyle/>
                    <a:p>
                      <a:r>
                        <a:rPr lang="de-CH" sz="2400" dirty="0" smtClean="0"/>
                        <a:t>2006 Turin</a:t>
                      </a:r>
                      <a:endParaRPr lang="de-CH" sz="2400" dirty="0"/>
                    </a:p>
                  </a:txBody>
                  <a:tcPr/>
                </a:tc>
              </a:tr>
            </a:tbl>
          </a:graphicData>
        </a:graphic>
      </p:graphicFrame>
      <p:sp>
        <p:nvSpPr>
          <p:cNvPr id="4" name="Fußzeilenplatzhalter 3"/>
          <p:cNvSpPr>
            <a:spLocks noGrp="1"/>
          </p:cNvSpPr>
          <p:nvPr>
            <p:ph type="ftr" sz="quarter" idx="11"/>
          </p:nvPr>
        </p:nvSpPr>
        <p:spPr/>
        <p:txBody>
          <a:bodyPr/>
          <a:lstStyle/>
          <a:p>
            <a:pPr algn="l"/>
            <a:r>
              <a:rPr lang="de-CH" smtClean="0"/>
              <a:t>Kand-Nr, Name Vorname</a:t>
            </a:r>
            <a:endParaRPr lang="de-CH" dirty="0"/>
          </a:p>
        </p:txBody>
      </p:sp>
      <p:sp>
        <p:nvSpPr>
          <p:cNvPr id="5" name="Foliennummernplatzhalter 4"/>
          <p:cNvSpPr>
            <a:spLocks noGrp="1"/>
          </p:cNvSpPr>
          <p:nvPr>
            <p:ph type="sldNum" sz="quarter" idx="12"/>
          </p:nvPr>
        </p:nvSpPr>
        <p:spPr/>
        <p:txBody>
          <a:bodyPr/>
          <a:lstStyle/>
          <a:p>
            <a:fld id="{31DBA597-F4B8-48D5-8119-CCEB1D7C8B48}" type="slidenum">
              <a:rPr lang="de-CH" smtClean="0"/>
              <a:t>7</a:t>
            </a:fld>
            <a:endParaRPr lang="de-CH"/>
          </a:p>
        </p:txBody>
      </p:sp>
    </p:spTree>
    <p:extLst>
      <p:ext uri="{BB962C8B-B14F-4D97-AF65-F5344CB8AC3E}">
        <p14:creationId xmlns:p14="http://schemas.microsoft.com/office/powerpoint/2010/main" val="721310750"/>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183</Words>
  <Application>Microsoft Office PowerPoint</Application>
  <PresentationFormat>Bildschirmpräsentation (4:3)</PresentationFormat>
  <Paragraphs>68</Paragraphs>
  <Slides>7</Slides>
  <Notes>7</Notes>
  <HiddenSlides>0</HiddenSlides>
  <MMClips>0</MMClips>
  <ScaleCrop>false</ScaleCrop>
  <HeadingPairs>
    <vt:vector size="4" baseType="variant">
      <vt:variant>
        <vt:lpstr>Design</vt:lpstr>
      </vt:variant>
      <vt:variant>
        <vt:i4>2</vt:i4>
      </vt:variant>
      <vt:variant>
        <vt:lpstr>Folientitel</vt:lpstr>
      </vt:variant>
      <vt:variant>
        <vt:i4>7</vt:i4>
      </vt:variant>
    </vt:vector>
  </HeadingPairs>
  <TitlesOfParts>
    <vt:vector size="9" baseType="lpstr">
      <vt:lpstr>Larissa</vt:lpstr>
      <vt:lpstr>1_Larissa</vt:lpstr>
      <vt:lpstr>Olympische Sommerspiele London 2012</vt:lpstr>
      <vt:lpstr>Olympia – Geschichte</vt:lpstr>
      <vt:lpstr>Die erfolgreichsten Teilnehmer bei Sommerspielen</vt:lpstr>
      <vt:lpstr>Swiss Olympic – Athletenförderung</vt:lpstr>
      <vt:lpstr>Swiss Olympic – die Organisation</vt:lpstr>
      <vt:lpstr>Medaillenspiegel</vt:lpstr>
      <vt:lpstr>Olympisches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QV 2012</dc:title>
  <dc:creator>KV Schweiz</dc:creator>
  <cp:lastModifiedBy>Ingbert</cp:lastModifiedBy>
  <cp:revision>39</cp:revision>
  <dcterms:created xsi:type="dcterms:W3CDTF">2011-08-08T07:19:44Z</dcterms:created>
  <dcterms:modified xsi:type="dcterms:W3CDTF">2012-03-13T08:08:44Z</dcterms:modified>
</cp:coreProperties>
</file>