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handoutMasterIdLst>
    <p:handoutMasterId r:id="rId9"/>
  </p:handoutMasterIdLst>
  <p:sldIdLst>
    <p:sldId id="258" r:id="rId2"/>
    <p:sldId id="265" r:id="rId3"/>
    <p:sldId id="266" r:id="rId4"/>
    <p:sldId id="267" r:id="rId5"/>
    <p:sldId id="268" r:id="rId6"/>
    <p:sldId id="269" r:id="rId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600C"/>
    <a:srgbClr val="FFE06D"/>
    <a:srgbClr val="FFD6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1489" autoAdjust="0"/>
  </p:normalViewPr>
  <p:slideViewPr>
    <p:cSldViewPr>
      <p:cViewPr>
        <p:scale>
          <a:sx n="100" d="100"/>
          <a:sy n="100" d="100"/>
        </p:scale>
        <p:origin x="-1866" y="-1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272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CCA00C-DB72-4E96-B51B-07B6A33BA4B0}"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de-CH"/>
        </a:p>
      </dgm:t>
    </dgm:pt>
    <dgm:pt modelId="{1EEE0158-003D-4329-A0FE-927953FBDC6F}">
      <dgm:prSet phldrT="[Text]" custT="1"/>
      <dgm:spPr/>
      <dgm:t>
        <a:bodyPr/>
        <a:lstStyle/>
        <a:p>
          <a:r>
            <a:rPr lang="de-CH" sz="1600" dirty="0" err="1" smtClean="0"/>
            <a:t>Stv</a:t>
          </a:r>
          <a:r>
            <a:rPr lang="de-CH" sz="1600" dirty="0" smtClean="0"/>
            <a:t>. Direktor</a:t>
          </a:r>
        </a:p>
      </dgm:t>
    </dgm:pt>
    <dgm:pt modelId="{8D7D54C7-B2AF-459C-A5D7-BFB3DF0774BE}" type="parTrans" cxnId="{3FAC36E3-0EDB-404B-812C-A976E5B79B43}">
      <dgm:prSet/>
      <dgm:spPr/>
      <dgm:t>
        <a:bodyPr/>
        <a:lstStyle/>
        <a:p>
          <a:endParaRPr lang="de-CH"/>
        </a:p>
      </dgm:t>
    </dgm:pt>
    <dgm:pt modelId="{5F0CB84A-86B0-4E54-BAF9-FBFD499E8655}" type="sibTrans" cxnId="{3FAC36E3-0EDB-404B-812C-A976E5B79B43}">
      <dgm:prSet/>
      <dgm:spPr/>
      <dgm:t>
        <a:bodyPr/>
        <a:lstStyle/>
        <a:p>
          <a:endParaRPr lang="de-CH"/>
        </a:p>
      </dgm:t>
    </dgm:pt>
    <dgm:pt modelId="{6FB2E6B3-8AA8-458F-B794-9FE7B0CAA733}" type="asst">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CH" sz="1600" dirty="0" smtClean="0"/>
            <a:t>Medien und Information</a:t>
          </a:r>
        </a:p>
      </dgm:t>
    </dgm:pt>
    <dgm:pt modelId="{3EE12BD0-A18A-42FC-BFC7-CDE511200434}" type="parTrans" cxnId="{DE72280A-6BEF-4F3F-A33C-820F4D00A344}">
      <dgm:prSet/>
      <dgm:spPr/>
      <dgm:t>
        <a:bodyPr/>
        <a:lstStyle/>
        <a:p>
          <a:endParaRPr lang="de-CH" sz="1600"/>
        </a:p>
      </dgm:t>
    </dgm:pt>
    <dgm:pt modelId="{FE849F43-7F06-40B4-99DE-1CB3AEAC64AF}" type="sibTrans" cxnId="{DE72280A-6BEF-4F3F-A33C-820F4D00A344}">
      <dgm:prSet/>
      <dgm:spPr/>
      <dgm:t>
        <a:bodyPr/>
        <a:lstStyle/>
        <a:p>
          <a:endParaRPr lang="de-CH"/>
        </a:p>
      </dgm:t>
    </dgm:pt>
    <dgm:pt modelId="{F60EEFC4-13E1-4D0A-B5FE-41C078768FE0}">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CH" sz="1600" dirty="0" smtClean="0"/>
            <a:t>Führungsteam Olympische Spiele</a:t>
          </a:r>
        </a:p>
      </dgm:t>
    </dgm:pt>
    <dgm:pt modelId="{4850D7F6-8F0C-43AD-976B-CB0F2669D9DC}" type="parTrans" cxnId="{292E74AE-0ED3-4A26-B936-839EE79C95C1}">
      <dgm:prSet/>
      <dgm:spPr/>
      <dgm:t>
        <a:bodyPr/>
        <a:lstStyle/>
        <a:p>
          <a:endParaRPr lang="de-CH"/>
        </a:p>
      </dgm:t>
    </dgm:pt>
    <dgm:pt modelId="{FE45F197-6D00-4F08-93E0-BAB6F3919F64}" type="sibTrans" cxnId="{292E74AE-0ED3-4A26-B936-839EE79C95C1}">
      <dgm:prSet/>
      <dgm:spPr/>
      <dgm:t>
        <a:bodyPr/>
        <a:lstStyle/>
        <a:p>
          <a:endParaRPr lang="de-CH"/>
        </a:p>
      </dgm:t>
    </dgm:pt>
    <dgm:pt modelId="{C7E4BFFC-172B-4684-BC8B-40F1F623CB50}" type="asst">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CH" sz="1600" dirty="0" smtClean="0"/>
            <a:t>Direktions-sekretariat</a:t>
          </a:r>
          <a:endParaRPr lang="de-CH" sz="1600" dirty="0"/>
        </a:p>
      </dgm:t>
    </dgm:pt>
    <dgm:pt modelId="{0A6D0C07-4B27-4578-BF16-5A0D85C76C5C}" type="parTrans" cxnId="{D302052E-11B9-4DB5-9A68-0D55334D25B8}">
      <dgm:prSet/>
      <dgm:spPr/>
      <dgm:t>
        <a:bodyPr/>
        <a:lstStyle/>
        <a:p>
          <a:endParaRPr lang="de-CH" sz="1600"/>
        </a:p>
      </dgm:t>
    </dgm:pt>
    <dgm:pt modelId="{CE64AB0A-CEBE-43F1-AE4A-5C67DAAB363F}" type="sibTrans" cxnId="{D302052E-11B9-4DB5-9A68-0D55334D25B8}">
      <dgm:prSet/>
      <dgm:spPr/>
      <dgm:t>
        <a:bodyPr/>
        <a:lstStyle/>
        <a:p>
          <a:endParaRPr lang="de-CH"/>
        </a:p>
      </dgm:t>
    </dgm:pt>
    <dgm:pt modelId="{60894EB3-BBBC-4226-AF09-60B8E49ACAED}">
      <dgm:prSet custT="1"/>
      <dgm:spPr/>
      <dgm:t>
        <a:bodyPr/>
        <a:lstStyle/>
        <a:p>
          <a:r>
            <a:rPr lang="de-CH" sz="1600" dirty="0" smtClean="0"/>
            <a:t>Spitzensport</a:t>
          </a:r>
          <a:endParaRPr lang="de-CH" sz="1600" dirty="0"/>
        </a:p>
      </dgm:t>
    </dgm:pt>
    <dgm:pt modelId="{520616DB-7A40-47C7-9F9E-B6EC317AC7B1}" type="parTrans" cxnId="{39671DF4-542A-4ACC-BB41-AF5153742624}">
      <dgm:prSet/>
      <dgm:spPr/>
      <dgm:t>
        <a:bodyPr/>
        <a:lstStyle/>
        <a:p>
          <a:endParaRPr lang="de-CH" sz="1600"/>
        </a:p>
      </dgm:t>
    </dgm:pt>
    <dgm:pt modelId="{2BEF01BF-B37C-4E2F-8D49-EC5ACE12E3A2}" type="sibTrans" cxnId="{39671DF4-542A-4ACC-BB41-AF5153742624}">
      <dgm:prSet/>
      <dgm:spPr/>
      <dgm:t>
        <a:bodyPr/>
        <a:lstStyle/>
        <a:p>
          <a:endParaRPr lang="de-CH"/>
        </a:p>
      </dgm:t>
    </dgm:pt>
    <dgm:pt modelId="{D9F1A6CA-D15F-478C-87C3-A49ACAA807FE}">
      <dgm:prSet custT="1"/>
      <dgm:spPr/>
      <dgm:t>
        <a:bodyPr/>
        <a:lstStyle/>
        <a:p>
          <a:r>
            <a:rPr lang="de-CH" sz="1600" dirty="0" smtClean="0"/>
            <a:t>Ethik und Ausbildung</a:t>
          </a:r>
          <a:endParaRPr lang="de-CH" sz="1600" dirty="0"/>
        </a:p>
      </dgm:t>
    </dgm:pt>
    <dgm:pt modelId="{F57FF766-499C-42C0-917C-5C593CAF84E6}" type="parTrans" cxnId="{DFF8B130-6D85-4471-89A1-36C3E6EBEC01}">
      <dgm:prSet/>
      <dgm:spPr/>
      <dgm:t>
        <a:bodyPr/>
        <a:lstStyle/>
        <a:p>
          <a:endParaRPr lang="de-CH" sz="1600"/>
        </a:p>
      </dgm:t>
    </dgm:pt>
    <dgm:pt modelId="{5C666053-BD34-4923-860F-8048D32403F2}" type="sibTrans" cxnId="{DFF8B130-6D85-4471-89A1-36C3E6EBEC01}">
      <dgm:prSet/>
      <dgm:spPr/>
      <dgm:t>
        <a:bodyPr/>
        <a:lstStyle/>
        <a:p>
          <a:endParaRPr lang="de-CH"/>
        </a:p>
      </dgm:t>
    </dgm:pt>
    <dgm:pt modelId="{49D92685-83EB-44E0-ADB1-5E9D34C8E073}">
      <dgm:prSet custT="1"/>
      <dgm:spPr/>
      <dgm:t>
        <a:bodyPr/>
        <a:lstStyle/>
        <a:p>
          <a:r>
            <a:rPr lang="de-CH" sz="1600" dirty="0" smtClean="0"/>
            <a:t>Marketing</a:t>
          </a:r>
        </a:p>
      </dgm:t>
    </dgm:pt>
    <dgm:pt modelId="{8ACBCDE0-AAC6-44C3-B6A0-CB8668DD292B}" type="parTrans" cxnId="{EE25CA63-0595-450F-BF6D-7D8EBF5B0B79}">
      <dgm:prSet/>
      <dgm:spPr/>
      <dgm:t>
        <a:bodyPr/>
        <a:lstStyle/>
        <a:p>
          <a:endParaRPr lang="de-CH" sz="1600"/>
        </a:p>
      </dgm:t>
    </dgm:pt>
    <dgm:pt modelId="{E1A6E32D-C1B4-4F09-8906-7C6B7658D0AD}" type="sibTrans" cxnId="{EE25CA63-0595-450F-BF6D-7D8EBF5B0B79}">
      <dgm:prSet/>
      <dgm:spPr/>
      <dgm:t>
        <a:bodyPr/>
        <a:lstStyle/>
        <a:p>
          <a:endParaRPr lang="de-CH"/>
        </a:p>
      </dgm:t>
    </dgm:pt>
    <dgm:pt modelId="{02CC3812-4983-4899-99BC-846D2100573B}">
      <dgm:prSet custT="1"/>
      <dgm:spPr/>
      <dgm:t>
        <a:bodyPr/>
        <a:lstStyle/>
        <a:p>
          <a:r>
            <a:rPr lang="de-CH" sz="1600" dirty="0" smtClean="0"/>
            <a:t>Sporthilfe</a:t>
          </a:r>
        </a:p>
      </dgm:t>
    </dgm:pt>
    <dgm:pt modelId="{8AC1E89A-B32B-4E32-B0FD-2EF324BCD0CF}" type="parTrans" cxnId="{C46E70A1-FF98-4F7D-82E5-BC734173C26E}">
      <dgm:prSet/>
      <dgm:spPr/>
      <dgm:t>
        <a:bodyPr/>
        <a:lstStyle/>
        <a:p>
          <a:endParaRPr lang="de-CH" sz="1600"/>
        </a:p>
      </dgm:t>
    </dgm:pt>
    <dgm:pt modelId="{7A2583D1-A729-419C-B7EE-5E25F773BD57}" type="sibTrans" cxnId="{C46E70A1-FF98-4F7D-82E5-BC734173C26E}">
      <dgm:prSet/>
      <dgm:spPr/>
      <dgm:t>
        <a:bodyPr/>
        <a:lstStyle/>
        <a:p>
          <a:endParaRPr lang="de-CH"/>
        </a:p>
      </dgm:t>
    </dgm:pt>
    <dgm:pt modelId="{E90516EE-92C9-42F3-965D-4357ECCC74B0}">
      <dgm:prSet custT="1"/>
      <dgm:spPr/>
      <dgm:t>
        <a:bodyPr/>
        <a:lstStyle/>
        <a:p>
          <a:r>
            <a:rPr lang="de-CH" sz="1600" dirty="0" smtClean="0"/>
            <a:t>Finanzen, IT &amp; Personal</a:t>
          </a:r>
        </a:p>
      </dgm:t>
    </dgm:pt>
    <dgm:pt modelId="{54C8683A-3461-4AF3-8384-778BE1900951}" type="parTrans" cxnId="{0D5F2119-4CD0-431A-8724-F80FB721AD23}">
      <dgm:prSet/>
      <dgm:spPr/>
      <dgm:t>
        <a:bodyPr/>
        <a:lstStyle/>
        <a:p>
          <a:endParaRPr lang="de-CH" sz="1600"/>
        </a:p>
      </dgm:t>
    </dgm:pt>
    <dgm:pt modelId="{2FF81043-2898-4371-B927-B5F5BB61FEA6}" type="sibTrans" cxnId="{0D5F2119-4CD0-431A-8724-F80FB721AD23}">
      <dgm:prSet/>
      <dgm:spPr/>
      <dgm:t>
        <a:bodyPr/>
        <a:lstStyle/>
        <a:p>
          <a:endParaRPr lang="de-CH"/>
        </a:p>
      </dgm:t>
    </dgm:pt>
    <dgm:pt modelId="{E57DE2D2-CD3E-45ED-A03C-961FD838D062}" type="pres">
      <dgm:prSet presAssocID="{AECCA00C-DB72-4E96-B51B-07B6A33BA4B0}" presName="hierChild1" presStyleCnt="0">
        <dgm:presLayoutVars>
          <dgm:orgChart val="1"/>
          <dgm:chPref val="1"/>
          <dgm:dir/>
          <dgm:animOne val="branch"/>
          <dgm:animLvl val="lvl"/>
          <dgm:resizeHandles/>
        </dgm:presLayoutVars>
      </dgm:prSet>
      <dgm:spPr/>
      <dgm:t>
        <a:bodyPr/>
        <a:lstStyle/>
        <a:p>
          <a:endParaRPr lang="de-CH"/>
        </a:p>
      </dgm:t>
    </dgm:pt>
    <dgm:pt modelId="{CE8D969A-CD7D-45C0-B4FF-E39B8FC049D3}" type="pres">
      <dgm:prSet presAssocID="{1EEE0158-003D-4329-A0FE-927953FBDC6F}" presName="hierRoot1" presStyleCnt="0">
        <dgm:presLayoutVars>
          <dgm:hierBranch val="init"/>
        </dgm:presLayoutVars>
      </dgm:prSet>
      <dgm:spPr/>
      <dgm:t>
        <a:bodyPr/>
        <a:lstStyle/>
        <a:p>
          <a:endParaRPr lang="de-CH"/>
        </a:p>
      </dgm:t>
    </dgm:pt>
    <dgm:pt modelId="{0BE95D0D-CF5B-43D1-98E1-771DE96BE56B}" type="pres">
      <dgm:prSet presAssocID="{1EEE0158-003D-4329-A0FE-927953FBDC6F}" presName="rootComposite1" presStyleCnt="0"/>
      <dgm:spPr/>
      <dgm:t>
        <a:bodyPr/>
        <a:lstStyle/>
        <a:p>
          <a:endParaRPr lang="de-CH"/>
        </a:p>
      </dgm:t>
    </dgm:pt>
    <dgm:pt modelId="{6BD82245-B8A8-4CE2-9240-95D71109EA38}" type="pres">
      <dgm:prSet presAssocID="{1EEE0158-003D-4329-A0FE-927953FBDC6F}" presName="rootText1" presStyleLbl="node0" presStyleIdx="0" presStyleCnt="2" custScaleX="113954" custScaleY="147057">
        <dgm:presLayoutVars>
          <dgm:chPref val="3"/>
        </dgm:presLayoutVars>
      </dgm:prSet>
      <dgm:spPr/>
      <dgm:t>
        <a:bodyPr/>
        <a:lstStyle/>
        <a:p>
          <a:endParaRPr lang="de-CH"/>
        </a:p>
      </dgm:t>
    </dgm:pt>
    <dgm:pt modelId="{CA7FD775-94BD-459C-9392-C4C5FF1A3775}" type="pres">
      <dgm:prSet presAssocID="{1EEE0158-003D-4329-A0FE-927953FBDC6F}" presName="rootConnector1" presStyleLbl="node1" presStyleIdx="0" presStyleCnt="0"/>
      <dgm:spPr/>
      <dgm:t>
        <a:bodyPr/>
        <a:lstStyle/>
        <a:p>
          <a:endParaRPr lang="de-CH"/>
        </a:p>
      </dgm:t>
    </dgm:pt>
    <dgm:pt modelId="{69A940A2-D4DD-4CDF-997C-8B3D1F866D8D}" type="pres">
      <dgm:prSet presAssocID="{1EEE0158-003D-4329-A0FE-927953FBDC6F}" presName="hierChild2" presStyleCnt="0"/>
      <dgm:spPr/>
      <dgm:t>
        <a:bodyPr/>
        <a:lstStyle/>
        <a:p>
          <a:endParaRPr lang="de-CH"/>
        </a:p>
      </dgm:t>
    </dgm:pt>
    <dgm:pt modelId="{8CE21038-910F-4971-AE43-6AFBBDFBD467}" type="pres">
      <dgm:prSet presAssocID="{520616DB-7A40-47C7-9F9E-B6EC317AC7B1}" presName="Name37" presStyleLbl="parChTrans1D2" presStyleIdx="0" presStyleCnt="7"/>
      <dgm:spPr/>
      <dgm:t>
        <a:bodyPr/>
        <a:lstStyle/>
        <a:p>
          <a:endParaRPr lang="de-CH"/>
        </a:p>
      </dgm:t>
    </dgm:pt>
    <dgm:pt modelId="{386C79EA-C048-4D9D-B2F8-3ACFF08E0687}" type="pres">
      <dgm:prSet presAssocID="{60894EB3-BBBC-4226-AF09-60B8E49ACAED}" presName="hierRoot2" presStyleCnt="0">
        <dgm:presLayoutVars>
          <dgm:hierBranch val="init"/>
        </dgm:presLayoutVars>
      </dgm:prSet>
      <dgm:spPr/>
      <dgm:t>
        <a:bodyPr/>
        <a:lstStyle/>
        <a:p>
          <a:endParaRPr lang="de-CH"/>
        </a:p>
      </dgm:t>
    </dgm:pt>
    <dgm:pt modelId="{86D1CA45-4344-4E30-A1DF-D92130E3B8CA}" type="pres">
      <dgm:prSet presAssocID="{60894EB3-BBBC-4226-AF09-60B8E49ACAED}" presName="rootComposite" presStyleCnt="0"/>
      <dgm:spPr/>
      <dgm:t>
        <a:bodyPr/>
        <a:lstStyle/>
        <a:p>
          <a:endParaRPr lang="de-CH"/>
        </a:p>
      </dgm:t>
    </dgm:pt>
    <dgm:pt modelId="{9C075912-BDBF-465E-ABE8-4D805FE35AEC}" type="pres">
      <dgm:prSet presAssocID="{60894EB3-BBBC-4226-AF09-60B8E49ACAED}" presName="rootText" presStyleLbl="node2" presStyleIdx="0" presStyleCnt="5">
        <dgm:presLayoutVars>
          <dgm:chPref val="3"/>
        </dgm:presLayoutVars>
      </dgm:prSet>
      <dgm:spPr/>
      <dgm:t>
        <a:bodyPr/>
        <a:lstStyle/>
        <a:p>
          <a:endParaRPr lang="de-CH"/>
        </a:p>
      </dgm:t>
    </dgm:pt>
    <dgm:pt modelId="{EF002A0C-7A05-4269-BC9C-8FD4CBC6757B}" type="pres">
      <dgm:prSet presAssocID="{60894EB3-BBBC-4226-AF09-60B8E49ACAED}" presName="rootConnector" presStyleLbl="node2" presStyleIdx="0" presStyleCnt="5"/>
      <dgm:spPr/>
      <dgm:t>
        <a:bodyPr/>
        <a:lstStyle/>
        <a:p>
          <a:endParaRPr lang="de-CH"/>
        </a:p>
      </dgm:t>
    </dgm:pt>
    <dgm:pt modelId="{269C0CEF-A61C-4D47-BC4F-116C4FB9B69E}" type="pres">
      <dgm:prSet presAssocID="{60894EB3-BBBC-4226-AF09-60B8E49ACAED}" presName="hierChild4" presStyleCnt="0"/>
      <dgm:spPr/>
      <dgm:t>
        <a:bodyPr/>
        <a:lstStyle/>
        <a:p>
          <a:endParaRPr lang="de-CH"/>
        </a:p>
      </dgm:t>
    </dgm:pt>
    <dgm:pt modelId="{E8DA86EC-5083-4059-B896-173B35C265C8}" type="pres">
      <dgm:prSet presAssocID="{60894EB3-BBBC-4226-AF09-60B8E49ACAED}" presName="hierChild5" presStyleCnt="0"/>
      <dgm:spPr/>
      <dgm:t>
        <a:bodyPr/>
        <a:lstStyle/>
        <a:p>
          <a:endParaRPr lang="de-CH"/>
        </a:p>
      </dgm:t>
    </dgm:pt>
    <dgm:pt modelId="{A7715DBE-6840-4F73-A188-37BB3AD9F7E2}" type="pres">
      <dgm:prSet presAssocID="{F57FF766-499C-42C0-917C-5C593CAF84E6}" presName="Name37" presStyleLbl="parChTrans1D2" presStyleIdx="1" presStyleCnt="7"/>
      <dgm:spPr/>
      <dgm:t>
        <a:bodyPr/>
        <a:lstStyle/>
        <a:p>
          <a:endParaRPr lang="de-CH"/>
        </a:p>
      </dgm:t>
    </dgm:pt>
    <dgm:pt modelId="{9A37208D-D6DA-43BC-B88D-328897F8E317}" type="pres">
      <dgm:prSet presAssocID="{D9F1A6CA-D15F-478C-87C3-A49ACAA807FE}" presName="hierRoot2" presStyleCnt="0">
        <dgm:presLayoutVars>
          <dgm:hierBranch val="init"/>
        </dgm:presLayoutVars>
      </dgm:prSet>
      <dgm:spPr/>
      <dgm:t>
        <a:bodyPr/>
        <a:lstStyle/>
        <a:p>
          <a:endParaRPr lang="de-CH"/>
        </a:p>
      </dgm:t>
    </dgm:pt>
    <dgm:pt modelId="{0CDA5727-888A-4CC7-AE1E-3B8D46A22E99}" type="pres">
      <dgm:prSet presAssocID="{D9F1A6CA-D15F-478C-87C3-A49ACAA807FE}" presName="rootComposite" presStyleCnt="0"/>
      <dgm:spPr/>
      <dgm:t>
        <a:bodyPr/>
        <a:lstStyle/>
        <a:p>
          <a:endParaRPr lang="de-CH"/>
        </a:p>
      </dgm:t>
    </dgm:pt>
    <dgm:pt modelId="{B987B189-5695-4244-B1E8-6602ECC9795B}" type="pres">
      <dgm:prSet presAssocID="{D9F1A6CA-D15F-478C-87C3-A49ACAA807FE}" presName="rootText" presStyleLbl="node2" presStyleIdx="1" presStyleCnt="5">
        <dgm:presLayoutVars>
          <dgm:chPref val="3"/>
        </dgm:presLayoutVars>
      </dgm:prSet>
      <dgm:spPr/>
      <dgm:t>
        <a:bodyPr/>
        <a:lstStyle/>
        <a:p>
          <a:endParaRPr lang="de-CH"/>
        </a:p>
      </dgm:t>
    </dgm:pt>
    <dgm:pt modelId="{DF7D4692-AD29-4259-920D-C183BBF40751}" type="pres">
      <dgm:prSet presAssocID="{D9F1A6CA-D15F-478C-87C3-A49ACAA807FE}" presName="rootConnector" presStyleLbl="node2" presStyleIdx="1" presStyleCnt="5"/>
      <dgm:spPr/>
      <dgm:t>
        <a:bodyPr/>
        <a:lstStyle/>
        <a:p>
          <a:endParaRPr lang="de-CH"/>
        </a:p>
      </dgm:t>
    </dgm:pt>
    <dgm:pt modelId="{953052FC-8A31-44D5-908B-7A66FEF8C8A0}" type="pres">
      <dgm:prSet presAssocID="{D9F1A6CA-D15F-478C-87C3-A49ACAA807FE}" presName="hierChild4" presStyleCnt="0"/>
      <dgm:spPr/>
      <dgm:t>
        <a:bodyPr/>
        <a:lstStyle/>
        <a:p>
          <a:endParaRPr lang="de-CH"/>
        </a:p>
      </dgm:t>
    </dgm:pt>
    <dgm:pt modelId="{17854F09-12DB-427D-83FF-6C4362AA608A}" type="pres">
      <dgm:prSet presAssocID="{D9F1A6CA-D15F-478C-87C3-A49ACAA807FE}" presName="hierChild5" presStyleCnt="0"/>
      <dgm:spPr/>
      <dgm:t>
        <a:bodyPr/>
        <a:lstStyle/>
        <a:p>
          <a:endParaRPr lang="de-CH"/>
        </a:p>
      </dgm:t>
    </dgm:pt>
    <dgm:pt modelId="{9465A7CE-09D5-4040-B5A5-9016086DA51A}" type="pres">
      <dgm:prSet presAssocID="{8ACBCDE0-AAC6-44C3-B6A0-CB8668DD292B}" presName="Name37" presStyleLbl="parChTrans1D2" presStyleIdx="2" presStyleCnt="7"/>
      <dgm:spPr/>
      <dgm:t>
        <a:bodyPr/>
        <a:lstStyle/>
        <a:p>
          <a:endParaRPr lang="de-CH"/>
        </a:p>
      </dgm:t>
    </dgm:pt>
    <dgm:pt modelId="{0E788308-F7D8-4DAF-9D36-A265013C26A6}" type="pres">
      <dgm:prSet presAssocID="{49D92685-83EB-44E0-ADB1-5E9D34C8E073}" presName="hierRoot2" presStyleCnt="0">
        <dgm:presLayoutVars>
          <dgm:hierBranch val="init"/>
        </dgm:presLayoutVars>
      </dgm:prSet>
      <dgm:spPr/>
      <dgm:t>
        <a:bodyPr/>
        <a:lstStyle/>
        <a:p>
          <a:endParaRPr lang="de-CH"/>
        </a:p>
      </dgm:t>
    </dgm:pt>
    <dgm:pt modelId="{A7A6A1D8-1456-452A-A5F2-AA76A8756C88}" type="pres">
      <dgm:prSet presAssocID="{49D92685-83EB-44E0-ADB1-5E9D34C8E073}" presName="rootComposite" presStyleCnt="0"/>
      <dgm:spPr/>
      <dgm:t>
        <a:bodyPr/>
        <a:lstStyle/>
        <a:p>
          <a:endParaRPr lang="de-CH"/>
        </a:p>
      </dgm:t>
    </dgm:pt>
    <dgm:pt modelId="{5B68D213-BA6E-467A-87E9-35110E3A647C}" type="pres">
      <dgm:prSet presAssocID="{49D92685-83EB-44E0-ADB1-5E9D34C8E073}" presName="rootText" presStyleLbl="node2" presStyleIdx="2" presStyleCnt="5">
        <dgm:presLayoutVars>
          <dgm:chPref val="3"/>
        </dgm:presLayoutVars>
      </dgm:prSet>
      <dgm:spPr/>
      <dgm:t>
        <a:bodyPr/>
        <a:lstStyle/>
        <a:p>
          <a:endParaRPr lang="de-CH"/>
        </a:p>
      </dgm:t>
    </dgm:pt>
    <dgm:pt modelId="{169D452E-CAE0-4F23-9E64-B34956EA8BB1}" type="pres">
      <dgm:prSet presAssocID="{49D92685-83EB-44E0-ADB1-5E9D34C8E073}" presName="rootConnector" presStyleLbl="node2" presStyleIdx="2" presStyleCnt="5"/>
      <dgm:spPr/>
      <dgm:t>
        <a:bodyPr/>
        <a:lstStyle/>
        <a:p>
          <a:endParaRPr lang="de-CH"/>
        </a:p>
      </dgm:t>
    </dgm:pt>
    <dgm:pt modelId="{A13C3215-98A0-4F79-9EB3-434053C59164}" type="pres">
      <dgm:prSet presAssocID="{49D92685-83EB-44E0-ADB1-5E9D34C8E073}" presName="hierChild4" presStyleCnt="0"/>
      <dgm:spPr/>
      <dgm:t>
        <a:bodyPr/>
        <a:lstStyle/>
        <a:p>
          <a:endParaRPr lang="de-CH"/>
        </a:p>
      </dgm:t>
    </dgm:pt>
    <dgm:pt modelId="{7587C11B-89D4-49A7-93B4-1B64D5090849}" type="pres">
      <dgm:prSet presAssocID="{49D92685-83EB-44E0-ADB1-5E9D34C8E073}" presName="hierChild5" presStyleCnt="0"/>
      <dgm:spPr/>
      <dgm:t>
        <a:bodyPr/>
        <a:lstStyle/>
        <a:p>
          <a:endParaRPr lang="de-CH"/>
        </a:p>
      </dgm:t>
    </dgm:pt>
    <dgm:pt modelId="{578DC13E-72FA-46D5-B839-88A8B7A098C8}" type="pres">
      <dgm:prSet presAssocID="{8AC1E89A-B32B-4E32-B0FD-2EF324BCD0CF}" presName="Name37" presStyleLbl="parChTrans1D2" presStyleIdx="3" presStyleCnt="7"/>
      <dgm:spPr/>
      <dgm:t>
        <a:bodyPr/>
        <a:lstStyle/>
        <a:p>
          <a:endParaRPr lang="de-CH"/>
        </a:p>
      </dgm:t>
    </dgm:pt>
    <dgm:pt modelId="{82168E86-F444-46CC-9CC7-C9E74A9EBA7B}" type="pres">
      <dgm:prSet presAssocID="{02CC3812-4983-4899-99BC-846D2100573B}" presName="hierRoot2" presStyleCnt="0">
        <dgm:presLayoutVars>
          <dgm:hierBranch val="init"/>
        </dgm:presLayoutVars>
      </dgm:prSet>
      <dgm:spPr/>
      <dgm:t>
        <a:bodyPr/>
        <a:lstStyle/>
        <a:p>
          <a:endParaRPr lang="de-CH"/>
        </a:p>
      </dgm:t>
    </dgm:pt>
    <dgm:pt modelId="{1381B2DE-1720-4182-B19B-2675DBF2FDB6}" type="pres">
      <dgm:prSet presAssocID="{02CC3812-4983-4899-99BC-846D2100573B}" presName="rootComposite" presStyleCnt="0"/>
      <dgm:spPr/>
      <dgm:t>
        <a:bodyPr/>
        <a:lstStyle/>
        <a:p>
          <a:endParaRPr lang="de-CH"/>
        </a:p>
      </dgm:t>
    </dgm:pt>
    <dgm:pt modelId="{07F48B87-55AF-409E-929B-631DA731F3E6}" type="pres">
      <dgm:prSet presAssocID="{02CC3812-4983-4899-99BC-846D2100573B}" presName="rootText" presStyleLbl="node2" presStyleIdx="3" presStyleCnt="5">
        <dgm:presLayoutVars>
          <dgm:chPref val="3"/>
        </dgm:presLayoutVars>
      </dgm:prSet>
      <dgm:spPr/>
      <dgm:t>
        <a:bodyPr/>
        <a:lstStyle/>
        <a:p>
          <a:endParaRPr lang="de-CH"/>
        </a:p>
      </dgm:t>
    </dgm:pt>
    <dgm:pt modelId="{8BDE52C0-309A-4FA1-913B-539733AEB8B2}" type="pres">
      <dgm:prSet presAssocID="{02CC3812-4983-4899-99BC-846D2100573B}" presName="rootConnector" presStyleLbl="node2" presStyleIdx="3" presStyleCnt="5"/>
      <dgm:spPr/>
      <dgm:t>
        <a:bodyPr/>
        <a:lstStyle/>
        <a:p>
          <a:endParaRPr lang="de-CH"/>
        </a:p>
      </dgm:t>
    </dgm:pt>
    <dgm:pt modelId="{D38A78BD-A802-4A5C-AB4E-56CEF25E19FB}" type="pres">
      <dgm:prSet presAssocID="{02CC3812-4983-4899-99BC-846D2100573B}" presName="hierChild4" presStyleCnt="0"/>
      <dgm:spPr/>
      <dgm:t>
        <a:bodyPr/>
        <a:lstStyle/>
        <a:p>
          <a:endParaRPr lang="de-CH"/>
        </a:p>
      </dgm:t>
    </dgm:pt>
    <dgm:pt modelId="{A9AC3690-A67D-4AC5-890B-04C3C3953F58}" type="pres">
      <dgm:prSet presAssocID="{02CC3812-4983-4899-99BC-846D2100573B}" presName="hierChild5" presStyleCnt="0"/>
      <dgm:spPr/>
      <dgm:t>
        <a:bodyPr/>
        <a:lstStyle/>
        <a:p>
          <a:endParaRPr lang="de-CH"/>
        </a:p>
      </dgm:t>
    </dgm:pt>
    <dgm:pt modelId="{20366CEC-DDF7-49D6-A0F5-6831554F7BD1}" type="pres">
      <dgm:prSet presAssocID="{54C8683A-3461-4AF3-8384-778BE1900951}" presName="Name37" presStyleLbl="parChTrans1D2" presStyleIdx="4" presStyleCnt="7"/>
      <dgm:spPr/>
      <dgm:t>
        <a:bodyPr/>
        <a:lstStyle/>
        <a:p>
          <a:endParaRPr lang="de-CH"/>
        </a:p>
      </dgm:t>
    </dgm:pt>
    <dgm:pt modelId="{037BC834-1618-4BDC-B8E4-625C7296360D}" type="pres">
      <dgm:prSet presAssocID="{E90516EE-92C9-42F3-965D-4357ECCC74B0}" presName="hierRoot2" presStyleCnt="0">
        <dgm:presLayoutVars>
          <dgm:hierBranch val="init"/>
        </dgm:presLayoutVars>
      </dgm:prSet>
      <dgm:spPr/>
      <dgm:t>
        <a:bodyPr/>
        <a:lstStyle/>
        <a:p>
          <a:endParaRPr lang="de-CH"/>
        </a:p>
      </dgm:t>
    </dgm:pt>
    <dgm:pt modelId="{9BB12D7B-FF60-45BE-90DE-B9A0B67021B4}" type="pres">
      <dgm:prSet presAssocID="{E90516EE-92C9-42F3-965D-4357ECCC74B0}" presName="rootComposite" presStyleCnt="0"/>
      <dgm:spPr/>
      <dgm:t>
        <a:bodyPr/>
        <a:lstStyle/>
        <a:p>
          <a:endParaRPr lang="de-CH"/>
        </a:p>
      </dgm:t>
    </dgm:pt>
    <dgm:pt modelId="{F52520AC-9D3F-4E84-BD41-6BB516A0877D}" type="pres">
      <dgm:prSet presAssocID="{E90516EE-92C9-42F3-965D-4357ECCC74B0}" presName="rootText" presStyleLbl="node2" presStyleIdx="4" presStyleCnt="5">
        <dgm:presLayoutVars>
          <dgm:chPref val="3"/>
        </dgm:presLayoutVars>
      </dgm:prSet>
      <dgm:spPr/>
      <dgm:t>
        <a:bodyPr/>
        <a:lstStyle/>
        <a:p>
          <a:endParaRPr lang="de-CH"/>
        </a:p>
      </dgm:t>
    </dgm:pt>
    <dgm:pt modelId="{5309D365-B854-4C00-BDCA-612712FF6220}" type="pres">
      <dgm:prSet presAssocID="{E90516EE-92C9-42F3-965D-4357ECCC74B0}" presName="rootConnector" presStyleLbl="node2" presStyleIdx="4" presStyleCnt="5"/>
      <dgm:spPr/>
      <dgm:t>
        <a:bodyPr/>
        <a:lstStyle/>
        <a:p>
          <a:endParaRPr lang="de-CH"/>
        </a:p>
      </dgm:t>
    </dgm:pt>
    <dgm:pt modelId="{BDE45998-72BF-44BF-9693-84FEF3071150}" type="pres">
      <dgm:prSet presAssocID="{E90516EE-92C9-42F3-965D-4357ECCC74B0}" presName="hierChild4" presStyleCnt="0"/>
      <dgm:spPr/>
      <dgm:t>
        <a:bodyPr/>
        <a:lstStyle/>
        <a:p>
          <a:endParaRPr lang="de-CH"/>
        </a:p>
      </dgm:t>
    </dgm:pt>
    <dgm:pt modelId="{FBBB22D6-52F5-4C4A-897A-F1473D786503}" type="pres">
      <dgm:prSet presAssocID="{E90516EE-92C9-42F3-965D-4357ECCC74B0}" presName="hierChild5" presStyleCnt="0"/>
      <dgm:spPr/>
      <dgm:t>
        <a:bodyPr/>
        <a:lstStyle/>
        <a:p>
          <a:endParaRPr lang="de-CH"/>
        </a:p>
      </dgm:t>
    </dgm:pt>
    <dgm:pt modelId="{A8CC6C2E-E54A-40FC-85B3-374BF54FA16C}" type="pres">
      <dgm:prSet presAssocID="{1EEE0158-003D-4329-A0FE-927953FBDC6F}" presName="hierChild3" presStyleCnt="0"/>
      <dgm:spPr/>
      <dgm:t>
        <a:bodyPr/>
        <a:lstStyle/>
        <a:p>
          <a:endParaRPr lang="de-CH"/>
        </a:p>
      </dgm:t>
    </dgm:pt>
    <dgm:pt modelId="{7111C513-24C6-4A55-A30A-F5D57233AB4D}" type="pres">
      <dgm:prSet presAssocID="{3EE12BD0-A18A-42FC-BFC7-CDE511200434}" presName="Name111" presStyleLbl="parChTrans1D2" presStyleIdx="5" presStyleCnt="7"/>
      <dgm:spPr/>
      <dgm:t>
        <a:bodyPr/>
        <a:lstStyle/>
        <a:p>
          <a:endParaRPr lang="de-CH"/>
        </a:p>
      </dgm:t>
    </dgm:pt>
    <dgm:pt modelId="{F8DE1A4E-5E1B-452F-AADD-268516DB0E2F}" type="pres">
      <dgm:prSet presAssocID="{6FB2E6B3-8AA8-458F-B794-9FE7B0CAA733}" presName="hierRoot3" presStyleCnt="0">
        <dgm:presLayoutVars>
          <dgm:hierBranch val="init"/>
        </dgm:presLayoutVars>
      </dgm:prSet>
      <dgm:spPr/>
      <dgm:t>
        <a:bodyPr/>
        <a:lstStyle/>
        <a:p>
          <a:endParaRPr lang="de-CH"/>
        </a:p>
      </dgm:t>
    </dgm:pt>
    <dgm:pt modelId="{B1B17374-E342-49B0-A85C-CDE3C4EEEDEE}" type="pres">
      <dgm:prSet presAssocID="{6FB2E6B3-8AA8-458F-B794-9FE7B0CAA733}" presName="rootComposite3" presStyleCnt="0"/>
      <dgm:spPr/>
      <dgm:t>
        <a:bodyPr/>
        <a:lstStyle/>
        <a:p>
          <a:endParaRPr lang="de-CH"/>
        </a:p>
      </dgm:t>
    </dgm:pt>
    <dgm:pt modelId="{14AB0A58-5860-40A4-BD85-845A5F2ED8FB}" type="pres">
      <dgm:prSet presAssocID="{6FB2E6B3-8AA8-458F-B794-9FE7B0CAA733}" presName="rootText3" presStyleLbl="asst1" presStyleIdx="0" presStyleCnt="2">
        <dgm:presLayoutVars>
          <dgm:chPref val="3"/>
        </dgm:presLayoutVars>
      </dgm:prSet>
      <dgm:spPr/>
      <dgm:t>
        <a:bodyPr/>
        <a:lstStyle/>
        <a:p>
          <a:endParaRPr lang="de-CH"/>
        </a:p>
      </dgm:t>
    </dgm:pt>
    <dgm:pt modelId="{0E7E521A-12C9-4444-9145-5A65BDB64673}" type="pres">
      <dgm:prSet presAssocID="{6FB2E6B3-8AA8-458F-B794-9FE7B0CAA733}" presName="rootConnector3" presStyleLbl="asst1" presStyleIdx="0" presStyleCnt="2"/>
      <dgm:spPr/>
      <dgm:t>
        <a:bodyPr/>
        <a:lstStyle/>
        <a:p>
          <a:endParaRPr lang="de-CH"/>
        </a:p>
      </dgm:t>
    </dgm:pt>
    <dgm:pt modelId="{71F589B5-B13B-4BF1-9F35-CC7D439CECB7}" type="pres">
      <dgm:prSet presAssocID="{6FB2E6B3-8AA8-458F-B794-9FE7B0CAA733}" presName="hierChild6" presStyleCnt="0"/>
      <dgm:spPr/>
      <dgm:t>
        <a:bodyPr/>
        <a:lstStyle/>
        <a:p>
          <a:endParaRPr lang="de-CH"/>
        </a:p>
      </dgm:t>
    </dgm:pt>
    <dgm:pt modelId="{A3BA6F74-4C0E-4BD8-87AA-829415816870}" type="pres">
      <dgm:prSet presAssocID="{6FB2E6B3-8AA8-458F-B794-9FE7B0CAA733}" presName="hierChild7" presStyleCnt="0"/>
      <dgm:spPr/>
      <dgm:t>
        <a:bodyPr/>
        <a:lstStyle/>
        <a:p>
          <a:endParaRPr lang="de-CH"/>
        </a:p>
      </dgm:t>
    </dgm:pt>
    <dgm:pt modelId="{566789CE-1612-40BA-8456-0693BE459B1D}" type="pres">
      <dgm:prSet presAssocID="{0A6D0C07-4B27-4578-BF16-5A0D85C76C5C}" presName="Name111" presStyleLbl="parChTrans1D2" presStyleIdx="6" presStyleCnt="7"/>
      <dgm:spPr/>
      <dgm:t>
        <a:bodyPr/>
        <a:lstStyle/>
        <a:p>
          <a:endParaRPr lang="de-CH"/>
        </a:p>
      </dgm:t>
    </dgm:pt>
    <dgm:pt modelId="{A1256050-019E-40D1-9D24-E6459D80684B}" type="pres">
      <dgm:prSet presAssocID="{C7E4BFFC-172B-4684-BC8B-40F1F623CB50}" presName="hierRoot3" presStyleCnt="0">
        <dgm:presLayoutVars>
          <dgm:hierBranch val="init"/>
        </dgm:presLayoutVars>
      </dgm:prSet>
      <dgm:spPr/>
      <dgm:t>
        <a:bodyPr/>
        <a:lstStyle/>
        <a:p>
          <a:endParaRPr lang="de-CH"/>
        </a:p>
      </dgm:t>
    </dgm:pt>
    <dgm:pt modelId="{53CC0454-6F2E-43DE-B812-D4DBFA6EDF21}" type="pres">
      <dgm:prSet presAssocID="{C7E4BFFC-172B-4684-BC8B-40F1F623CB50}" presName="rootComposite3" presStyleCnt="0"/>
      <dgm:spPr/>
      <dgm:t>
        <a:bodyPr/>
        <a:lstStyle/>
        <a:p>
          <a:endParaRPr lang="de-CH"/>
        </a:p>
      </dgm:t>
    </dgm:pt>
    <dgm:pt modelId="{3FF844A6-9620-4998-92E3-F98020D3C38F}" type="pres">
      <dgm:prSet presAssocID="{C7E4BFFC-172B-4684-BC8B-40F1F623CB50}" presName="rootText3" presStyleLbl="asst1" presStyleIdx="1" presStyleCnt="2">
        <dgm:presLayoutVars>
          <dgm:chPref val="3"/>
        </dgm:presLayoutVars>
      </dgm:prSet>
      <dgm:spPr/>
      <dgm:t>
        <a:bodyPr/>
        <a:lstStyle/>
        <a:p>
          <a:endParaRPr lang="de-CH"/>
        </a:p>
      </dgm:t>
    </dgm:pt>
    <dgm:pt modelId="{C46607FB-61E6-45F7-A964-D70F39BA3BBA}" type="pres">
      <dgm:prSet presAssocID="{C7E4BFFC-172B-4684-BC8B-40F1F623CB50}" presName="rootConnector3" presStyleLbl="asst1" presStyleIdx="1" presStyleCnt="2"/>
      <dgm:spPr/>
      <dgm:t>
        <a:bodyPr/>
        <a:lstStyle/>
        <a:p>
          <a:endParaRPr lang="de-CH"/>
        </a:p>
      </dgm:t>
    </dgm:pt>
    <dgm:pt modelId="{0675204B-50B1-4454-996C-FE88D1D9B497}" type="pres">
      <dgm:prSet presAssocID="{C7E4BFFC-172B-4684-BC8B-40F1F623CB50}" presName="hierChild6" presStyleCnt="0"/>
      <dgm:spPr/>
      <dgm:t>
        <a:bodyPr/>
        <a:lstStyle/>
        <a:p>
          <a:endParaRPr lang="de-CH"/>
        </a:p>
      </dgm:t>
    </dgm:pt>
    <dgm:pt modelId="{8649F6D1-4EF3-4579-9727-3C645BB5DF4D}" type="pres">
      <dgm:prSet presAssocID="{C7E4BFFC-172B-4684-BC8B-40F1F623CB50}" presName="hierChild7" presStyleCnt="0"/>
      <dgm:spPr/>
      <dgm:t>
        <a:bodyPr/>
        <a:lstStyle/>
        <a:p>
          <a:endParaRPr lang="de-CH"/>
        </a:p>
      </dgm:t>
    </dgm:pt>
    <dgm:pt modelId="{940CBC00-119F-4517-AC37-7BC3294FF900}" type="pres">
      <dgm:prSet presAssocID="{F60EEFC4-13E1-4D0A-B5FE-41C078768FE0}" presName="hierRoot1" presStyleCnt="0">
        <dgm:presLayoutVars>
          <dgm:hierBranch val="init"/>
        </dgm:presLayoutVars>
      </dgm:prSet>
      <dgm:spPr/>
      <dgm:t>
        <a:bodyPr/>
        <a:lstStyle/>
        <a:p>
          <a:endParaRPr lang="de-CH"/>
        </a:p>
      </dgm:t>
    </dgm:pt>
    <dgm:pt modelId="{3F2B4B5E-DE82-4A90-8424-58D8B9B33B63}" type="pres">
      <dgm:prSet presAssocID="{F60EEFC4-13E1-4D0A-B5FE-41C078768FE0}" presName="rootComposite1" presStyleCnt="0"/>
      <dgm:spPr/>
      <dgm:t>
        <a:bodyPr/>
        <a:lstStyle/>
        <a:p>
          <a:endParaRPr lang="de-CH"/>
        </a:p>
      </dgm:t>
    </dgm:pt>
    <dgm:pt modelId="{BE2CD4B5-34DC-4F7D-B14B-C64A9457E814}" type="pres">
      <dgm:prSet presAssocID="{F60EEFC4-13E1-4D0A-B5FE-41C078768FE0}" presName="rootText1" presStyleLbl="node0" presStyleIdx="1" presStyleCnt="2" custScaleX="113954" custScaleY="147057">
        <dgm:presLayoutVars>
          <dgm:chPref val="3"/>
        </dgm:presLayoutVars>
      </dgm:prSet>
      <dgm:spPr/>
      <dgm:t>
        <a:bodyPr/>
        <a:lstStyle/>
        <a:p>
          <a:endParaRPr lang="de-CH"/>
        </a:p>
      </dgm:t>
    </dgm:pt>
    <dgm:pt modelId="{76FE0F09-4DDD-4591-B18A-B6C69D6A823F}" type="pres">
      <dgm:prSet presAssocID="{F60EEFC4-13E1-4D0A-B5FE-41C078768FE0}" presName="rootConnector1" presStyleLbl="node1" presStyleIdx="0" presStyleCnt="0"/>
      <dgm:spPr/>
      <dgm:t>
        <a:bodyPr/>
        <a:lstStyle/>
        <a:p>
          <a:endParaRPr lang="de-CH"/>
        </a:p>
      </dgm:t>
    </dgm:pt>
    <dgm:pt modelId="{3CB64D2E-5631-4871-BE33-B201B59ADB13}" type="pres">
      <dgm:prSet presAssocID="{F60EEFC4-13E1-4D0A-B5FE-41C078768FE0}" presName="hierChild2" presStyleCnt="0"/>
      <dgm:spPr/>
      <dgm:t>
        <a:bodyPr/>
        <a:lstStyle/>
        <a:p>
          <a:endParaRPr lang="de-CH"/>
        </a:p>
      </dgm:t>
    </dgm:pt>
    <dgm:pt modelId="{367186E4-A9E3-40A2-9F32-E18CD9878D8F}" type="pres">
      <dgm:prSet presAssocID="{F60EEFC4-13E1-4D0A-B5FE-41C078768FE0}" presName="hierChild3" presStyleCnt="0"/>
      <dgm:spPr/>
      <dgm:t>
        <a:bodyPr/>
        <a:lstStyle/>
        <a:p>
          <a:endParaRPr lang="de-CH"/>
        </a:p>
      </dgm:t>
    </dgm:pt>
  </dgm:ptLst>
  <dgm:cxnLst>
    <dgm:cxn modelId="{6A4757B3-8A3E-4F52-9895-99171544CE33}" type="presOf" srcId="{E90516EE-92C9-42F3-965D-4357ECCC74B0}" destId="{5309D365-B854-4C00-BDCA-612712FF6220}" srcOrd="1" destOrd="0" presId="urn:microsoft.com/office/officeart/2005/8/layout/orgChart1"/>
    <dgm:cxn modelId="{A6AD5DBB-73B8-4760-AD40-BE43CE2845A4}" type="presOf" srcId="{8AC1E89A-B32B-4E32-B0FD-2EF324BCD0CF}" destId="{578DC13E-72FA-46D5-B839-88A8B7A098C8}" srcOrd="0" destOrd="0" presId="urn:microsoft.com/office/officeart/2005/8/layout/orgChart1"/>
    <dgm:cxn modelId="{DE72280A-6BEF-4F3F-A33C-820F4D00A344}" srcId="{1EEE0158-003D-4329-A0FE-927953FBDC6F}" destId="{6FB2E6B3-8AA8-458F-B794-9FE7B0CAA733}" srcOrd="0" destOrd="0" parTransId="{3EE12BD0-A18A-42FC-BFC7-CDE511200434}" sibTransId="{FE849F43-7F06-40B4-99DE-1CB3AEAC64AF}"/>
    <dgm:cxn modelId="{41D85B61-A01B-411A-AAA5-CE4878E82C09}" type="presOf" srcId="{E90516EE-92C9-42F3-965D-4357ECCC74B0}" destId="{F52520AC-9D3F-4E84-BD41-6BB516A0877D}" srcOrd="0" destOrd="0" presId="urn:microsoft.com/office/officeart/2005/8/layout/orgChart1"/>
    <dgm:cxn modelId="{28E6ED70-8D0D-4C3A-B72F-CEAFF1A45A72}" type="presOf" srcId="{60894EB3-BBBC-4226-AF09-60B8E49ACAED}" destId="{EF002A0C-7A05-4269-BC9C-8FD4CBC6757B}" srcOrd="1" destOrd="0" presId="urn:microsoft.com/office/officeart/2005/8/layout/orgChart1"/>
    <dgm:cxn modelId="{5957BE1D-4C45-4425-AC37-778FC8C1C46B}" type="presOf" srcId="{02CC3812-4983-4899-99BC-846D2100573B}" destId="{8BDE52C0-309A-4FA1-913B-539733AEB8B2}" srcOrd="1" destOrd="0" presId="urn:microsoft.com/office/officeart/2005/8/layout/orgChart1"/>
    <dgm:cxn modelId="{D302052E-11B9-4DB5-9A68-0D55334D25B8}" srcId="{1EEE0158-003D-4329-A0FE-927953FBDC6F}" destId="{C7E4BFFC-172B-4684-BC8B-40F1F623CB50}" srcOrd="1" destOrd="0" parTransId="{0A6D0C07-4B27-4578-BF16-5A0D85C76C5C}" sibTransId="{CE64AB0A-CEBE-43F1-AE4A-5C67DAAB363F}"/>
    <dgm:cxn modelId="{BE13A9C3-B96D-41D8-97F1-D01D2F53F33B}" type="presOf" srcId="{1EEE0158-003D-4329-A0FE-927953FBDC6F}" destId="{CA7FD775-94BD-459C-9392-C4C5FF1A3775}" srcOrd="1" destOrd="0" presId="urn:microsoft.com/office/officeart/2005/8/layout/orgChart1"/>
    <dgm:cxn modelId="{0F6A9EB2-B9F7-4F9E-A7FC-0055ED2D4575}" type="presOf" srcId="{0A6D0C07-4B27-4578-BF16-5A0D85C76C5C}" destId="{566789CE-1612-40BA-8456-0693BE459B1D}" srcOrd="0" destOrd="0" presId="urn:microsoft.com/office/officeart/2005/8/layout/orgChart1"/>
    <dgm:cxn modelId="{1A21E12A-4751-4A65-A1F6-F0FBC95785EE}" type="presOf" srcId="{54C8683A-3461-4AF3-8384-778BE1900951}" destId="{20366CEC-DDF7-49D6-A0F5-6831554F7BD1}" srcOrd="0" destOrd="0" presId="urn:microsoft.com/office/officeart/2005/8/layout/orgChart1"/>
    <dgm:cxn modelId="{5BA096CE-9E39-4539-BA72-3D1824DC9E75}" type="presOf" srcId="{520616DB-7A40-47C7-9F9E-B6EC317AC7B1}" destId="{8CE21038-910F-4971-AE43-6AFBBDFBD467}" srcOrd="0" destOrd="0" presId="urn:microsoft.com/office/officeart/2005/8/layout/orgChart1"/>
    <dgm:cxn modelId="{EFA49B99-AC34-4F8F-A5AF-5A895680EAE5}" type="presOf" srcId="{60894EB3-BBBC-4226-AF09-60B8E49ACAED}" destId="{9C075912-BDBF-465E-ABE8-4D805FE35AEC}" srcOrd="0" destOrd="0" presId="urn:microsoft.com/office/officeart/2005/8/layout/orgChart1"/>
    <dgm:cxn modelId="{A038E0D1-DA4F-4D02-85E1-766972FFE9CB}" type="presOf" srcId="{49D92685-83EB-44E0-ADB1-5E9D34C8E073}" destId="{169D452E-CAE0-4F23-9E64-B34956EA8BB1}" srcOrd="1" destOrd="0" presId="urn:microsoft.com/office/officeart/2005/8/layout/orgChart1"/>
    <dgm:cxn modelId="{39671DF4-542A-4ACC-BB41-AF5153742624}" srcId="{1EEE0158-003D-4329-A0FE-927953FBDC6F}" destId="{60894EB3-BBBC-4226-AF09-60B8E49ACAED}" srcOrd="2" destOrd="0" parTransId="{520616DB-7A40-47C7-9F9E-B6EC317AC7B1}" sibTransId="{2BEF01BF-B37C-4E2F-8D49-EC5ACE12E3A2}"/>
    <dgm:cxn modelId="{292E74AE-0ED3-4A26-B936-839EE79C95C1}" srcId="{AECCA00C-DB72-4E96-B51B-07B6A33BA4B0}" destId="{F60EEFC4-13E1-4D0A-B5FE-41C078768FE0}" srcOrd="1" destOrd="0" parTransId="{4850D7F6-8F0C-43AD-976B-CB0F2669D9DC}" sibTransId="{FE45F197-6D00-4F08-93E0-BAB6F3919F64}"/>
    <dgm:cxn modelId="{F102D222-AB89-43DE-AF52-0754B5B79510}" type="presOf" srcId="{1EEE0158-003D-4329-A0FE-927953FBDC6F}" destId="{6BD82245-B8A8-4CE2-9240-95D71109EA38}" srcOrd="0" destOrd="0" presId="urn:microsoft.com/office/officeart/2005/8/layout/orgChart1"/>
    <dgm:cxn modelId="{0D5F2119-4CD0-431A-8724-F80FB721AD23}" srcId="{1EEE0158-003D-4329-A0FE-927953FBDC6F}" destId="{E90516EE-92C9-42F3-965D-4357ECCC74B0}" srcOrd="6" destOrd="0" parTransId="{54C8683A-3461-4AF3-8384-778BE1900951}" sibTransId="{2FF81043-2898-4371-B927-B5F5BB61FEA6}"/>
    <dgm:cxn modelId="{C52987B0-5487-4C06-92AB-4F0C3EF3FE64}" type="presOf" srcId="{6FB2E6B3-8AA8-458F-B794-9FE7B0CAA733}" destId="{0E7E521A-12C9-4444-9145-5A65BDB64673}" srcOrd="1" destOrd="0" presId="urn:microsoft.com/office/officeart/2005/8/layout/orgChart1"/>
    <dgm:cxn modelId="{EE25CA63-0595-450F-BF6D-7D8EBF5B0B79}" srcId="{1EEE0158-003D-4329-A0FE-927953FBDC6F}" destId="{49D92685-83EB-44E0-ADB1-5E9D34C8E073}" srcOrd="4" destOrd="0" parTransId="{8ACBCDE0-AAC6-44C3-B6A0-CB8668DD292B}" sibTransId="{E1A6E32D-C1B4-4F09-8906-7C6B7658D0AD}"/>
    <dgm:cxn modelId="{D76E3CD7-FA70-42D1-9272-991C4FA2F66F}" type="presOf" srcId="{AECCA00C-DB72-4E96-B51B-07B6A33BA4B0}" destId="{E57DE2D2-CD3E-45ED-A03C-961FD838D062}" srcOrd="0" destOrd="0" presId="urn:microsoft.com/office/officeart/2005/8/layout/orgChart1"/>
    <dgm:cxn modelId="{B436B0B6-C0F5-4ED0-A555-B739D3425D74}" type="presOf" srcId="{D9F1A6CA-D15F-478C-87C3-A49ACAA807FE}" destId="{DF7D4692-AD29-4259-920D-C183BBF40751}" srcOrd="1" destOrd="0" presId="urn:microsoft.com/office/officeart/2005/8/layout/orgChart1"/>
    <dgm:cxn modelId="{5D4904EB-3CA6-4EFF-8A1D-8631BA861ECE}" type="presOf" srcId="{F57FF766-499C-42C0-917C-5C593CAF84E6}" destId="{A7715DBE-6840-4F73-A188-37BB3AD9F7E2}" srcOrd="0" destOrd="0" presId="urn:microsoft.com/office/officeart/2005/8/layout/orgChart1"/>
    <dgm:cxn modelId="{86B599E6-C16D-4BA1-9401-DFC3AFDC8002}" type="presOf" srcId="{F60EEFC4-13E1-4D0A-B5FE-41C078768FE0}" destId="{BE2CD4B5-34DC-4F7D-B14B-C64A9457E814}" srcOrd="0" destOrd="0" presId="urn:microsoft.com/office/officeart/2005/8/layout/orgChart1"/>
    <dgm:cxn modelId="{C2A05A24-4F1A-4ADA-81C8-80D95E977B97}" type="presOf" srcId="{6FB2E6B3-8AA8-458F-B794-9FE7B0CAA733}" destId="{14AB0A58-5860-40A4-BD85-845A5F2ED8FB}" srcOrd="0" destOrd="0" presId="urn:microsoft.com/office/officeart/2005/8/layout/orgChart1"/>
    <dgm:cxn modelId="{62787841-7DAB-460D-8B95-627E4504A9AE}" type="presOf" srcId="{3EE12BD0-A18A-42FC-BFC7-CDE511200434}" destId="{7111C513-24C6-4A55-A30A-F5D57233AB4D}" srcOrd="0" destOrd="0" presId="urn:microsoft.com/office/officeart/2005/8/layout/orgChart1"/>
    <dgm:cxn modelId="{FF0907AE-BD35-4A6C-9F29-E912645C0A86}" type="presOf" srcId="{8ACBCDE0-AAC6-44C3-B6A0-CB8668DD292B}" destId="{9465A7CE-09D5-4040-B5A5-9016086DA51A}" srcOrd="0" destOrd="0" presId="urn:microsoft.com/office/officeart/2005/8/layout/orgChart1"/>
    <dgm:cxn modelId="{82D89CF9-2454-47A0-B3A3-1EB29F6BC9F1}" type="presOf" srcId="{C7E4BFFC-172B-4684-BC8B-40F1F623CB50}" destId="{C46607FB-61E6-45F7-A964-D70F39BA3BBA}" srcOrd="1" destOrd="0" presId="urn:microsoft.com/office/officeart/2005/8/layout/orgChart1"/>
    <dgm:cxn modelId="{6B77479D-45AE-442A-B57E-406AB6D021F7}" type="presOf" srcId="{02CC3812-4983-4899-99BC-846D2100573B}" destId="{07F48B87-55AF-409E-929B-631DA731F3E6}" srcOrd="0" destOrd="0" presId="urn:microsoft.com/office/officeart/2005/8/layout/orgChart1"/>
    <dgm:cxn modelId="{DFF8B130-6D85-4471-89A1-36C3E6EBEC01}" srcId="{1EEE0158-003D-4329-A0FE-927953FBDC6F}" destId="{D9F1A6CA-D15F-478C-87C3-A49ACAA807FE}" srcOrd="3" destOrd="0" parTransId="{F57FF766-499C-42C0-917C-5C593CAF84E6}" sibTransId="{5C666053-BD34-4923-860F-8048D32403F2}"/>
    <dgm:cxn modelId="{46002289-8CBC-4FCF-AB33-2B7F6B7D20E6}" type="presOf" srcId="{C7E4BFFC-172B-4684-BC8B-40F1F623CB50}" destId="{3FF844A6-9620-4998-92E3-F98020D3C38F}" srcOrd="0" destOrd="0" presId="urn:microsoft.com/office/officeart/2005/8/layout/orgChart1"/>
    <dgm:cxn modelId="{BEC6364B-FE2C-4788-BBCB-EFD20A2F29DC}" type="presOf" srcId="{D9F1A6CA-D15F-478C-87C3-A49ACAA807FE}" destId="{B987B189-5695-4244-B1E8-6602ECC9795B}" srcOrd="0" destOrd="0" presId="urn:microsoft.com/office/officeart/2005/8/layout/orgChart1"/>
    <dgm:cxn modelId="{AAF4E59D-EDBB-4F2E-97DF-7561DD5B69BB}" type="presOf" srcId="{F60EEFC4-13E1-4D0A-B5FE-41C078768FE0}" destId="{76FE0F09-4DDD-4591-B18A-B6C69D6A823F}" srcOrd="1" destOrd="0" presId="urn:microsoft.com/office/officeart/2005/8/layout/orgChart1"/>
    <dgm:cxn modelId="{3FAC36E3-0EDB-404B-812C-A976E5B79B43}" srcId="{AECCA00C-DB72-4E96-B51B-07B6A33BA4B0}" destId="{1EEE0158-003D-4329-A0FE-927953FBDC6F}" srcOrd="0" destOrd="0" parTransId="{8D7D54C7-B2AF-459C-A5D7-BFB3DF0774BE}" sibTransId="{5F0CB84A-86B0-4E54-BAF9-FBFD499E8655}"/>
    <dgm:cxn modelId="{DFF51596-CAF6-459E-874E-A159C2AB38D6}" type="presOf" srcId="{49D92685-83EB-44E0-ADB1-5E9D34C8E073}" destId="{5B68D213-BA6E-467A-87E9-35110E3A647C}" srcOrd="0" destOrd="0" presId="urn:microsoft.com/office/officeart/2005/8/layout/orgChart1"/>
    <dgm:cxn modelId="{C46E70A1-FF98-4F7D-82E5-BC734173C26E}" srcId="{1EEE0158-003D-4329-A0FE-927953FBDC6F}" destId="{02CC3812-4983-4899-99BC-846D2100573B}" srcOrd="5" destOrd="0" parTransId="{8AC1E89A-B32B-4E32-B0FD-2EF324BCD0CF}" sibTransId="{7A2583D1-A729-419C-B7EE-5E25F773BD57}"/>
    <dgm:cxn modelId="{5BD6CC5A-30BB-4EA9-9F2C-C1E390E0755B}" type="presParOf" srcId="{E57DE2D2-CD3E-45ED-A03C-961FD838D062}" destId="{CE8D969A-CD7D-45C0-B4FF-E39B8FC049D3}" srcOrd="0" destOrd="0" presId="urn:microsoft.com/office/officeart/2005/8/layout/orgChart1"/>
    <dgm:cxn modelId="{C1C74FEF-4EDD-410D-B9AB-CEE526D4B688}" type="presParOf" srcId="{CE8D969A-CD7D-45C0-B4FF-E39B8FC049D3}" destId="{0BE95D0D-CF5B-43D1-98E1-771DE96BE56B}" srcOrd="0" destOrd="0" presId="urn:microsoft.com/office/officeart/2005/8/layout/orgChart1"/>
    <dgm:cxn modelId="{074DF4F6-CFBF-4EA7-818D-7D96763430FF}" type="presParOf" srcId="{0BE95D0D-CF5B-43D1-98E1-771DE96BE56B}" destId="{6BD82245-B8A8-4CE2-9240-95D71109EA38}" srcOrd="0" destOrd="0" presId="urn:microsoft.com/office/officeart/2005/8/layout/orgChart1"/>
    <dgm:cxn modelId="{773D4253-AE26-416C-B969-6ABFEF2C37D3}" type="presParOf" srcId="{0BE95D0D-CF5B-43D1-98E1-771DE96BE56B}" destId="{CA7FD775-94BD-459C-9392-C4C5FF1A3775}" srcOrd="1" destOrd="0" presId="urn:microsoft.com/office/officeart/2005/8/layout/orgChart1"/>
    <dgm:cxn modelId="{BD236CBA-6110-44C5-B431-110563F2FB6B}" type="presParOf" srcId="{CE8D969A-CD7D-45C0-B4FF-E39B8FC049D3}" destId="{69A940A2-D4DD-4CDF-997C-8B3D1F866D8D}" srcOrd="1" destOrd="0" presId="urn:microsoft.com/office/officeart/2005/8/layout/orgChart1"/>
    <dgm:cxn modelId="{D5377D22-E979-4095-91CA-1050B1E44721}" type="presParOf" srcId="{69A940A2-D4DD-4CDF-997C-8B3D1F866D8D}" destId="{8CE21038-910F-4971-AE43-6AFBBDFBD467}" srcOrd="0" destOrd="0" presId="urn:microsoft.com/office/officeart/2005/8/layout/orgChart1"/>
    <dgm:cxn modelId="{DBB27D1E-C043-4F55-8F2C-2A4A64871F4F}" type="presParOf" srcId="{69A940A2-D4DD-4CDF-997C-8B3D1F866D8D}" destId="{386C79EA-C048-4D9D-B2F8-3ACFF08E0687}" srcOrd="1" destOrd="0" presId="urn:microsoft.com/office/officeart/2005/8/layout/orgChart1"/>
    <dgm:cxn modelId="{290B9EE5-959B-4B93-BE16-0DBEC40F93CA}" type="presParOf" srcId="{386C79EA-C048-4D9D-B2F8-3ACFF08E0687}" destId="{86D1CA45-4344-4E30-A1DF-D92130E3B8CA}" srcOrd="0" destOrd="0" presId="urn:microsoft.com/office/officeart/2005/8/layout/orgChart1"/>
    <dgm:cxn modelId="{D97F50A2-4141-4902-874B-C791186EE191}" type="presParOf" srcId="{86D1CA45-4344-4E30-A1DF-D92130E3B8CA}" destId="{9C075912-BDBF-465E-ABE8-4D805FE35AEC}" srcOrd="0" destOrd="0" presId="urn:microsoft.com/office/officeart/2005/8/layout/orgChart1"/>
    <dgm:cxn modelId="{A071370B-C1D9-455F-B1B4-39A07F0A0198}" type="presParOf" srcId="{86D1CA45-4344-4E30-A1DF-D92130E3B8CA}" destId="{EF002A0C-7A05-4269-BC9C-8FD4CBC6757B}" srcOrd="1" destOrd="0" presId="urn:microsoft.com/office/officeart/2005/8/layout/orgChart1"/>
    <dgm:cxn modelId="{CD957CD2-F28B-4326-BCAC-83E9E3FE090A}" type="presParOf" srcId="{386C79EA-C048-4D9D-B2F8-3ACFF08E0687}" destId="{269C0CEF-A61C-4D47-BC4F-116C4FB9B69E}" srcOrd="1" destOrd="0" presId="urn:microsoft.com/office/officeart/2005/8/layout/orgChart1"/>
    <dgm:cxn modelId="{FFD6AC64-8EC0-4C8B-8181-05417A553593}" type="presParOf" srcId="{386C79EA-C048-4D9D-B2F8-3ACFF08E0687}" destId="{E8DA86EC-5083-4059-B896-173B35C265C8}" srcOrd="2" destOrd="0" presId="urn:microsoft.com/office/officeart/2005/8/layout/orgChart1"/>
    <dgm:cxn modelId="{B3A20BF2-888D-4F83-9CAB-76CCF8A8E02D}" type="presParOf" srcId="{69A940A2-D4DD-4CDF-997C-8B3D1F866D8D}" destId="{A7715DBE-6840-4F73-A188-37BB3AD9F7E2}" srcOrd="2" destOrd="0" presId="urn:microsoft.com/office/officeart/2005/8/layout/orgChart1"/>
    <dgm:cxn modelId="{086E098C-D9DD-45EF-8AFD-A28440645B1C}" type="presParOf" srcId="{69A940A2-D4DD-4CDF-997C-8B3D1F866D8D}" destId="{9A37208D-D6DA-43BC-B88D-328897F8E317}" srcOrd="3" destOrd="0" presId="urn:microsoft.com/office/officeart/2005/8/layout/orgChart1"/>
    <dgm:cxn modelId="{C265FFEC-A04D-4330-BFD3-49A0DFC888E4}" type="presParOf" srcId="{9A37208D-D6DA-43BC-B88D-328897F8E317}" destId="{0CDA5727-888A-4CC7-AE1E-3B8D46A22E99}" srcOrd="0" destOrd="0" presId="urn:microsoft.com/office/officeart/2005/8/layout/orgChart1"/>
    <dgm:cxn modelId="{2C39EA39-6849-481E-BA90-5D15A49B6A72}" type="presParOf" srcId="{0CDA5727-888A-4CC7-AE1E-3B8D46A22E99}" destId="{B987B189-5695-4244-B1E8-6602ECC9795B}" srcOrd="0" destOrd="0" presId="urn:microsoft.com/office/officeart/2005/8/layout/orgChart1"/>
    <dgm:cxn modelId="{42E0E477-B3AF-46D2-86E4-83F9ABC8D3DB}" type="presParOf" srcId="{0CDA5727-888A-4CC7-AE1E-3B8D46A22E99}" destId="{DF7D4692-AD29-4259-920D-C183BBF40751}" srcOrd="1" destOrd="0" presId="urn:microsoft.com/office/officeart/2005/8/layout/orgChart1"/>
    <dgm:cxn modelId="{7C002F4A-1F85-4832-B224-1A7A47B76130}" type="presParOf" srcId="{9A37208D-D6DA-43BC-B88D-328897F8E317}" destId="{953052FC-8A31-44D5-908B-7A66FEF8C8A0}" srcOrd="1" destOrd="0" presId="urn:microsoft.com/office/officeart/2005/8/layout/orgChart1"/>
    <dgm:cxn modelId="{B51E5CC5-46BE-42BD-9581-DA5173AC598D}" type="presParOf" srcId="{9A37208D-D6DA-43BC-B88D-328897F8E317}" destId="{17854F09-12DB-427D-83FF-6C4362AA608A}" srcOrd="2" destOrd="0" presId="urn:microsoft.com/office/officeart/2005/8/layout/orgChart1"/>
    <dgm:cxn modelId="{97E590D2-13A0-4618-B187-50DF03ABD883}" type="presParOf" srcId="{69A940A2-D4DD-4CDF-997C-8B3D1F866D8D}" destId="{9465A7CE-09D5-4040-B5A5-9016086DA51A}" srcOrd="4" destOrd="0" presId="urn:microsoft.com/office/officeart/2005/8/layout/orgChart1"/>
    <dgm:cxn modelId="{04B1CA2D-C133-435E-8654-01BE9A2458A1}" type="presParOf" srcId="{69A940A2-D4DD-4CDF-997C-8B3D1F866D8D}" destId="{0E788308-F7D8-4DAF-9D36-A265013C26A6}" srcOrd="5" destOrd="0" presId="urn:microsoft.com/office/officeart/2005/8/layout/orgChart1"/>
    <dgm:cxn modelId="{D5ADD31E-D76D-4A3C-9735-BB95C998A1C7}" type="presParOf" srcId="{0E788308-F7D8-4DAF-9D36-A265013C26A6}" destId="{A7A6A1D8-1456-452A-A5F2-AA76A8756C88}" srcOrd="0" destOrd="0" presId="urn:microsoft.com/office/officeart/2005/8/layout/orgChart1"/>
    <dgm:cxn modelId="{F3B4FC08-70D5-4627-AC90-60BABDBC1970}" type="presParOf" srcId="{A7A6A1D8-1456-452A-A5F2-AA76A8756C88}" destId="{5B68D213-BA6E-467A-87E9-35110E3A647C}" srcOrd="0" destOrd="0" presId="urn:microsoft.com/office/officeart/2005/8/layout/orgChart1"/>
    <dgm:cxn modelId="{5FC859C0-F6D7-4FD5-A472-1BBD82B0ED3A}" type="presParOf" srcId="{A7A6A1D8-1456-452A-A5F2-AA76A8756C88}" destId="{169D452E-CAE0-4F23-9E64-B34956EA8BB1}" srcOrd="1" destOrd="0" presId="urn:microsoft.com/office/officeart/2005/8/layout/orgChart1"/>
    <dgm:cxn modelId="{D33D17A6-D501-4521-8BFB-B5804FEA1D80}" type="presParOf" srcId="{0E788308-F7D8-4DAF-9D36-A265013C26A6}" destId="{A13C3215-98A0-4F79-9EB3-434053C59164}" srcOrd="1" destOrd="0" presId="urn:microsoft.com/office/officeart/2005/8/layout/orgChart1"/>
    <dgm:cxn modelId="{47E7379B-61BE-4672-A418-BA06CEF92460}" type="presParOf" srcId="{0E788308-F7D8-4DAF-9D36-A265013C26A6}" destId="{7587C11B-89D4-49A7-93B4-1B64D5090849}" srcOrd="2" destOrd="0" presId="urn:microsoft.com/office/officeart/2005/8/layout/orgChart1"/>
    <dgm:cxn modelId="{9ED7FCC8-46E1-484B-9447-AD60FD821913}" type="presParOf" srcId="{69A940A2-D4DD-4CDF-997C-8B3D1F866D8D}" destId="{578DC13E-72FA-46D5-B839-88A8B7A098C8}" srcOrd="6" destOrd="0" presId="urn:microsoft.com/office/officeart/2005/8/layout/orgChart1"/>
    <dgm:cxn modelId="{C77B22E2-0D0F-4609-B35A-C97CD13543DE}" type="presParOf" srcId="{69A940A2-D4DD-4CDF-997C-8B3D1F866D8D}" destId="{82168E86-F444-46CC-9CC7-C9E74A9EBA7B}" srcOrd="7" destOrd="0" presId="urn:microsoft.com/office/officeart/2005/8/layout/orgChart1"/>
    <dgm:cxn modelId="{8EE8E05A-C4B9-400A-8768-26F0CE5298D6}" type="presParOf" srcId="{82168E86-F444-46CC-9CC7-C9E74A9EBA7B}" destId="{1381B2DE-1720-4182-B19B-2675DBF2FDB6}" srcOrd="0" destOrd="0" presId="urn:microsoft.com/office/officeart/2005/8/layout/orgChart1"/>
    <dgm:cxn modelId="{A6544629-AA48-4928-ACDF-08417203EBBE}" type="presParOf" srcId="{1381B2DE-1720-4182-B19B-2675DBF2FDB6}" destId="{07F48B87-55AF-409E-929B-631DA731F3E6}" srcOrd="0" destOrd="0" presId="urn:microsoft.com/office/officeart/2005/8/layout/orgChart1"/>
    <dgm:cxn modelId="{60DFD091-F48F-46D3-AB82-38374147880B}" type="presParOf" srcId="{1381B2DE-1720-4182-B19B-2675DBF2FDB6}" destId="{8BDE52C0-309A-4FA1-913B-539733AEB8B2}" srcOrd="1" destOrd="0" presId="urn:microsoft.com/office/officeart/2005/8/layout/orgChart1"/>
    <dgm:cxn modelId="{5CFE56FF-031C-4A80-8658-7BD00BF77303}" type="presParOf" srcId="{82168E86-F444-46CC-9CC7-C9E74A9EBA7B}" destId="{D38A78BD-A802-4A5C-AB4E-56CEF25E19FB}" srcOrd="1" destOrd="0" presId="urn:microsoft.com/office/officeart/2005/8/layout/orgChart1"/>
    <dgm:cxn modelId="{DA3B563E-B361-458E-A21E-E120F93DBD43}" type="presParOf" srcId="{82168E86-F444-46CC-9CC7-C9E74A9EBA7B}" destId="{A9AC3690-A67D-4AC5-890B-04C3C3953F58}" srcOrd="2" destOrd="0" presId="urn:microsoft.com/office/officeart/2005/8/layout/orgChart1"/>
    <dgm:cxn modelId="{20954625-1DA8-4F61-A34A-04D9870766C2}" type="presParOf" srcId="{69A940A2-D4DD-4CDF-997C-8B3D1F866D8D}" destId="{20366CEC-DDF7-49D6-A0F5-6831554F7BD1}" srcOrd="8" destOrd="0" presId="urn:microsoft.com/office/officeart/2005/8/layout/orgChart1"/>
    <dgm:cxn modelId="{61E5B3A0-F08C-499E-8D1A-96D7C29DD91E}" type="presParOf" srcId="{69A940A2-D4DD-4CDF-997C-8B3D1F866D8D}" destId="{037BC834-1618-4BDC-B8E4-625C7296360D}" srcOrd="9" destOrd="0" presId="urn:microsoft.com/office/officeart/2005/8/layout/orgChart1"/>
    <dgm:cxn modelId="{D5608E50-FC64-4903-8976-55D92412D0EF}" type="presParOf" srcId="{037BC834-1618-4BDC-B8E4-625C7296360D}" destId="{9BB12D7B-FF60-45BE-90DE-B9A0B67021B4}" srcOrd="0" destOrd="0" presId="urn:microsoft.com/office/officeart/2005/8/layout/orgChart1"/>
    <dgm:cxn modelId="{C6188D83-B946-4CF1-A0C0-616BA2F46784}" type="presParOf" srcId="{9BB12D7B-FF60-45BE-90DE-B9A0B67021B4}" destId="{F52520AC-9D3F-4E84-BD41-6BB516A0877D}" srcOrd="0" destOrd="0" presId="urn:microsoft.com/office/officeart/2005/8/layout/orgChart1"/>
    <dgm:cxn modelId="{0C3FF45C-E343-41CF-88F0-DA55C5E53B20}" type="presParOf" srcId="{9BB12D7B-FF60-45BE-90DE-B9A0B67021B4}" destId="{5309D365-B854-4C00-BDCA-612712FF6220}" srcOrd="1" destOrd="0" presId="urn:microsoft.com/office/officeart/2005/8/layout/orgChart1"/>
    <dgm:cxn modelId="{AC96C7FC-E20C-4E31-BF4D-EF1A8E499418}" type="presParOf" srcId="{037BC834-1618-4BDC-B8E4-625C7296360D}" destId="{BDE45998-72BF-44BF-9693-84FEF3071150}" srcOrd="1" destOrd="0" presId="urn:microsoft.com/office/officeart/2005/8/layout/orgChart1"/>
    <dgm:cxn modelId="{7655607D-AA40-48DE-BC94-1616ABD31797}" type="presParOf" srcId="{037BC834-1618-4BDC-B8E4-625C7296360D}" destId="{FBBB22D6-52F5-4C4A-897A-F1473D786503}" srcOrd="2" destOrd="0" presId="urn:microsoft.com/office/officeart/2005/8/layout/orgChart1"/>
    <dgm:cxn modelId="{1821649A-6180-45ED-B2C2-8A78AB3A9CCB}" type="presParOf" srcId="{CE8D969A-CD7D-45C0-B4FF-E39B8FC049D3}" destId="{A8CC6C2E-E54A-40FC-85B3-374BF54FA16C}" srcOrd="2" destOrd="0" presId="urn:microsoft.com/office/officeart/2005/8/layout/orgChart1"/>
    <dgm:cxn modelId="{A9EF0BCD-ACC1-450D-AEFA-AD954E4B82A0}" type="presParOf" srcId="{A8CC6C2E-E54A-40FC-85B3-374BF54FA16C}" destId="{7111C513-24C6-4A55-A30A-F5D57233AB4D}" srcOrd="0" destOrd="0" presId="urn:microsoft.com/office/officeart/2005/8/layout/orgChart1"/>
    <dgm:cxn modelId="{A067C7C8-65F4-4C9B-AC8D-46B7AEB61484}" type="presParOf" srcId="{A8CC6C2E-E54A-40FC-85B3-374BF54FA16C}" destId="{F8DE1A4E-5E1B-452F-AADD-268516DB0E2F}" srcOrd="1" destOrd="0" presId="urn:microsoft.com/office/officeart/2005/8/layout/orgChart1"/>
    <dgm:cxn modelId="{9CFDB07E-3EE2-4EA8-8500-BA0834B598AD}" type="presParOf" srcId="{F8DE1A4E-5E1B-452F-AADD-268516DB0E2F}" destId="{B1B17374-E342-49B0-A85C-CDE3C4EEEDEE}" srcOrd="0" destOrd="0" presId="urn:microsoft.com/office/officeart/2005/8/layout/orgChart1"/>
    <dgm:cxn modelId="{2A844A98-30CC-4C66-8A66-7E14CA8F4E33}" type="presParOf" srcId="{B1B17374-E342-49B0-A85C-CDE3C4EEEDEE}" destId="{14AB0A58-5860-40A4-BD85-845A5F2ED8FB}" srcOrd="0" destOrd="0" presId="urn:microsoft.com/office/officeart/2005/8/layout/orgChart1"/>
    <dgm:cxn modelId="{77A5E30B-C6E6-4CDA-A282-8003AA16B31F}" type="presParOf" srcId="{B1B17374-E342-49B0-A85C-CDE3C4EEEDEE}" destId="{0E7E521A-12C9-4444-9145-5A65BDB64673}" srcOrd="1" destOrd="0" presId="urn:microsoft.com/office/officeart/2005/8/layout/orgChart1"/>
    <dgm:cxn modelId="{EA8FA5A2-ADB9-4D55-A014-13532C88E933}" type="presParOf" srcId="{F8DE1A4E-5E1B-452F-AADD-268516DB0E2F}" destId="{71F589B5-B13B-4BF1-9F35-CC7D439CECB7}" srcOrd="1" destOrd="0" presId="urn:microsoft.com/office/officeart/2005/8/layout/orgChart1"/>
    <dgm:cxn modelId="{E7B06CB4-ACB2-446A-9B4B-DC7F62C6C437}" type="presParOf" srcId="{F8DE1A4E-5E1B-452F-AADD-268516DB0E2F}" destId="{A3BA6F74-4C0E-4BD8-87AA-829415816870}" srcOrd="2" destOrd="0" presId="urn:microsoft.com/office/officeart/2005/8/layout/orgChart1"/>
    <dgm:cxn modelId="{73B35EB7-DCAC-4F2E-BE2D-C3F8AD862601}" type="presParOf" srcId="{A8CC6C2E-E54A-40FC-85B3-374BF54FA16C}" destId="{566789CE-1612-40BA-8456-0693BE459B1D}" srcOrd="2" destOrd="0" presId="urn:microsoft.com/office/officeart/2005/8/layout/orgChart1"/>
    <dgm:cxn modelId="{6EB6209A-15CD-4463-BA98-7CF0582D26C4}" type="presParOf" srcId="{A8CC6C2E-E54A-40FC-85B3-374BF54FA16C}" destId="{A1256050-019E-40D1-9D24-E6459D80684B}" srcOrd="3" destOrd="0" presId="urn:microsoft.com/office/officeart/2005/8/layout/orgChart1"/>
    <dgm:cxn modelId="{B82279F4-2E8E-4C30-A831-4EBBEA6BDB18}" type="presParOf" srcId="{A1256050-019E-40D1-9D24-E6459D80684B}" destId="{53CC0454-6F2E-43DE-B812-D4DBFA6EDF21}" srcOrd="0" destOrd="0" presId="urn:microsoft.com/office/officeart/2005/8/layout/orgChart1"/>
    <dgm:cxn modelId="{6C20D36D-D5BC-4BE2-A817-93D27768FA8F}" type="presParOf" srcId="{53CC0454-6F2E-43DE-B812-D4DBFA6EDF21}" destId="{3FF844A6-9620-4998-92E3-F98020D3C38F}" srcOrd="0" destOrd="0" presId="urn:microsoft.com/office/officeart/2005/8/layout/orgChart1"/>
    <dgm:cxn modelId="{8441ED05-AD66-41C9-9A50-3386403400BD}" type="presParOf" srcId="{53CC0454-6F2E-43DE-B812-D4DBFA6EDF21}" destId="{C46607FB-61E6-45F7-A964-D70F39BA3BBA}" srcOrd="1" destOrd="0" presId="urn:microsoft.com/office/officeart/2005/8/layout/orgChart1"/>
    <dgm:cxn modelId="{5A78A540-43BB-40B4-B5D1-5E5015466A50}" type="presParOf" srcId="{A1256050-019E-40D1-9D24-E6459D80684B}" destId="{0675204B-50B1-4454-996C-FE88D1D9B497}" srcOrd="1" destOrd="0" presId="urn:microsoft.com/office/officeart/2005/8/layout/orgChart1"/>
    <dgm:cxn modelId="{9F5F65A6-E302-4E8E-9727-AFF81722A413}" type="presParOf" srcId="{A1256050-019E-40D1-9D24-E6459D80684B}" destId="{8649F6D1-4EF3-4579-9727-3C645BB5DF4D}" srcOrd="2" destOrd="0" presId="urn:microsoft.com/office/officeart/2005/8/layout/orgChart1"/>
    <dgm:cxn modelId="{6975EE5B-6530-4F60-B9D9-89301E09BE98}" type="presParOf" srcId="{E57DE2D2-CD3E-45ED-A03C-961FD838D062}" destId="{940CBC00-119F-4517-AC37-7BC3294FF900}" srcOrd="1" destOrd="0" presId="urn:microsoft.com/office/officeart/2005/8/layout/orgChart1"/>
    <dgm:cxn modelId="{6CF4758D-AD92-456F-BC96-CEF24A5604C0}" type="presParOf" srcId="{940CBC00-119F-4517-AC37-7BC3294FF900}" destId="{3F2B4B5E-DE82-4A90-8424-58D8B9B33B63}" srcOrd="0" destOrd="0" presId="urn:microsoft.com/office/officeart/2005/8/layout/orgChart1"/>
    <dgm:cxn modelId="{2161ED3E-2C52-4230-A826-C335F0F49B47}" type="presParOf" srcId="{3F2B4B5E-DE82-4A90-8424-58D8B9B33B63}" destId="{BE2CD4B5-34DC-4F7D-B14B-C64A9457E814}" srcOrd="0" destOrd="0" presId="urn:microsoft.com/office/officeart/2005/8/layout/orgChart1"/>
    <dgm:cxn modelId="{C0C06ECE-3856-4EBE-BA5F-AFC4AA34C74D}" type="presParOf" srcId="{3F2B4B5E-DE82-4A90-8424-58D8B9B33B63}" destId="{76FE0F09-4DDD-4591-B18A-B6C69D6A823F}" srcOrd="1" destOrd="0" presId="urn:microsoft.com/office/officeart/2005/8/layout/orgChart1"/>
    <dgm:cxn modelId="{2B806C9D-E71D-4074-BF61-8ED249FE02A5}" type="presParOf" srcId="{940CBC00-119F-4517-AC37-7BC3294FF900}" destId="{3CB64D2E-5631-4871-BE33-B201B59ADB13}" srcOrd="1" destOrd="0" presId="urn:microsoft.com/office/officeart/2005/8/layout/orgChart1"/>
    <dgm:cxn modelId="{4B764C3E-308D-47BA-9E89-C4BC6AFF25DF}" type="presParOf" srcId="{940CBC00-119F-4517-AC37-7BC3294FF900}" destId="{367186E4-A9E3-40A2-9F32-E18CD9878D8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89CE-1612-40BA-8456-0693BE459B1D}">
      <dsp:nvSpPr>
        <dsp:cNvPr id="0" name=""/>
        <dsp:cNvSpPr/>
      </dsp:nvSpPr>
      <dsp:spPr>
        <a:xfrm>
          <a:off x="3713584" y="1827654"/>
          <a:ext cx="133513" cy="584916"/>
        </a:xfrm>
        <a:custGeom>
          <a:avLst/>
          <a:gdLst/>
          <a:ahLst/>
          <a:cxnLst/>
          <a:rect l="0" t="0" r="0" b="0"/>
          <a:pathLst>
            <a:path>
              <a:moveTo>
                <a:pt x="0" y="0"/>
              </a:moveTo>
              <a:lnTo>
                <a:pt x="0" y="584916"/>
              </a:lnTo>
              <a:lnTo>
                <a:pt x="133513" y="58491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11C513-24C6-4A55-A30A-F5D57233AB4D}">
      <dsp:nvSpPr>
        <dsp:cNvPr id="0" name=""/>
        <dsp:cNvSpPr/>
      </dsp:nvSpPr>
      <dsp:spPr>
        <a:xfrm>
          <a:off x="3580070" y="1827654"/>
          <a:ext cx="133513" cy="584916"/>
        </a:xfrm>
        <a:custGeom>
          <a:avLst/>
          <a:gdLst/>
          <a:ahLst/>
          <a:cxnLst/>
          <a:rect l="0" t="0" r="0" b="0"/>
          <a:pathLst>
            <a:path>
              <a:moveTo>
                <a:pt x="133513" y="0"/>
              </a:moveTo>
              <a:lnTo>
                <a:pt x="133513" y="584916"/>
              </a:lnTo>
              <a:lnTo>
                <a:pt x="0" y="58491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366CEC-DDF7-49D6-A0F5-6831554F7BD1}">
      <dsp:nvSpPr>
        <dsp:cNvPr id="0" name=""/>
        <dsp:cNvSpPr/>
      </dsp:nvSpPr>
      <dsp:spPr>
        <a:xfrm>
          <a:off x="3713584" y="1827654"/>
          <a:ext cx="3077170" cy="1169833"/>
        </a:xfrm>
        <a:custGeom>
          <a:avLst/>
          <a:gdLst/>
          <a:ahLst/>
          <a:cxnLst/>
          <a:rect l="0" t="0" r="0" b="0"/>
          <a:pathLst>
            <a:path>
              <a:moveTo>
                <a:pt x="0" y="0"/>
              </a:moveTo>
              <a:lnTo>
                <a:pt x="0" y="1036319"/>
              </a:lnTo>
              <a:lnTo>
                <a:pt x="3077170" y="1036319"/>
              </a:lnTo>
              <a:lnTo>
                <a:pt x="307717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8DC13E-72FA-46D5-B839-88A8B7A098C8}">
      <dsp:nvSpPr>
        <dsp:cNvPr id="0" name=""/>
        <dsp:cNvSpPr/>
      </dsp:nvSpPr>
      <dsp:spPr>
        <a:xfrm>
          <a:off x="3713584" y="1827654"/>
          <a:ext cx="1538585" cy="1169833"/>
        </a:xfrm>
        <a:custGeom>
          <a:avLst/>
          <a:gdLst/>
          <a:ahLst/>
          <a:cxnLst/>
          <a:rect l="0" t="0" r="0" b="0"/>
          <a:pathLst>
            <a:path>
              <a:moveTo>
                <a:pt x="0" y="0"/>
              </a:moveTo>
              <a:lnTo>
                <a:pt x="0" y="1036319"/>
              </a:lnTo>
              <a:lnTo>
                <a:pt x="1538585" y="1036319"/>
              </a:lnTo>
              <a:lnTo>
                <a:pt x="1538585"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65A7CE-09D5-4040-B5A5-9016086DA51A}">
      <dsp:nvSpPr>
        <dsp:cNvPr id="0" name=""/>
        <dsp:cNvSpPr/>
      </dsp:nvSpPr>
      <dsp:spPr>
        <a:xfrm>
          <a:off x="3667864" y="1827654"/>
          <a:ext cx="91440" cy="1169833"/>
        </a:xfrm>
        <a:custGeom>
          <a:avLst/>
          <a:gdLst/>
          <a:ahLst/>
          <a:cxnLst/>
          <a:rect l="0" t="0" r="0" b="0"/>
          <a:pathLst>
            <a:path>
              <a:moveTo>
                <a:pt x="45720" y="0"/>
              </a:moveTo>
              <a:lnTo>
                <a:pt x="4572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715DBE-6840-4F73-A188-37BB3AD9F7E2}">
      <dsp:nvSpPr>
        <dsp:cNvPr id="0" name=""/>
        <dsp:cNvSpPr/>
      </dsp:nvSpPr>
      <dsp:spPr>
        <a:xfrm>
          <a:off x="2174998" y="1827654"/>
          <a:ext cx="1538585" cy="1169833"/>
        </a:xfrm>
        <a:custGeom>
          <a:avLst/>
          <a:gdLst/>
          <a:ahLst/>
          <a:cxnLst/>
          <a:rect l="0" t="0" r="0" b="0"/>
          <a:pathLst>
            <a:path>
              <a:moveTo>
                <a:pt x="1538585" y="0"/>
              </a:moveTo>
              <a:lnTo>
                <a:pt x="1538585" y="1036319"/>
              </a:lnTo>
              <a:lnTo>
                <a:pt x="0" y="1036319"/>
              </a:lnTo>
              <a:lnTo>
                <a:pt x="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E21038-910F-4971-AE43-6AFBBDFBD467}">
      <dsp:nvSpPr>
        <dsp:cNvPr id="0" name=""/>
        <dsp:cNvSpPr/>
      </dsp:nvSpPr>
      <dsp:spPr>
        <a:xfrm>
          <a:off x="636413" y="1827654"/>
          <a:ext cx="3077170" cy="1169833"/>
        </a:xfrm>
        <a:custGeom>
          <a:avLst/>
          <a:gdLst/>
          <a:ahLst/>
          <a:cxnLst/>
          <a:rect l="0" t="0" r="0" b="0"/>
          <a:pathLst>
            <a:path>
              <a:moveTo>
                <a:pt x="3077170" y="0"/>
              </a:moveTo>
              <a:lnTo>
                <a:pt x="3077170" y="1036319"/>
              </a:lnTo>
              <a:lnTo>
                <a:pt x="0" y="1036319"/>
              </a:lnTo>
              <a:lnTo>
                <a:pt x="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D82245-B8A8-4CE2-9240-95D71109EA38}">
      <dsp:nvSpPr>
        <dsp:cNvPr id="0" name=""/>
        <dsp:cNvSpPr/>
      </dsp:nvSpPr>
      <dsp:spPr>
        <a:xfrm>
          <a:off x="2989088" y="892696"/>
          <a:ext cx="1448991" cy="93495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err="1" smtClean="0"/>
            <a:t>Stv</a:t>
          </a:r>
          <a:r>
            <a:rPr lang="de-CH" sz="1600" kern="1200" dirty="0" smtClean="0"/>
            <a:t>. Direktor</a:t>
          </a:r>
        </a:p>
      </dsp:txBody>
      <dsp:txXfrm>
        <a:off x="2989088" y="892696"/>
        <a:ext cx="1448991" cy="934957"/>
      </dsp:txXfrm>
    </dsp:sp>
    <dsp:sp modelId="{9C075912-BDBF-465E-ABE8-4D805FE35AEC}">
      <dsp:nvSpPr>
        <dsp:cNvPr id="0" name=""/>
        <dsp:cNvSpPr/>
      </dsp:nvSpPr>
      <dsp:spPr>
        <a:xfrm>
          <a:off x="634"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Spitzensport</a:t>
          </a:r>
          <a:endParaRPr lang="de-CH" sz="1600" kern="1200" dirty="0"/>
        </a:p>
      </dsp:txBody>
      <dsp:txXfrm>
        <a:off x="634" y="2997487"/>
        <a:ext cx="1271557" cy="635778"/>
      </dsp:txXfrm>
    </dsp:sp>
    <dsp:sp modelId="{B987B189-5695-4244-B1E8-6602ECC9795B}">
      <dsp:nvSpPr>
        <dsp:cNvPr id="0" name=""/>
        <dsp:cNvSpPr/>
      </dsp:nvSpPr>
      <dsp:spPr>
        <a:xfrm>
          <a:off x="1539219"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Ethik und Ausbildung</a:t>
          </a:r>
          <a:endParaRPr lang="de-CH" sz="1600" kern="1200" dirty="0"/>
        </a:p>
      </dsp:txBody>
      <dsp:txXfrm>
        <a:off x="1539219" y="2997487"/>
        <a:ext cx="1271557" cy="635778"/>
      </dsp:txXfrm>
    </dsp:sp>
    <dsp:sp modelId="{5B68D213-BA6E-467A-87E9-35110E3A647C}">
      <dsp:nvSpPr>
        <dsp:cNvPr id="0" name=""/>
        <dsp:cNvSpPr/>
      </dsp:nvSpPr>
      <dsp:spPr>
        <a:xfrm>
          <a:off x="3077805"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Marketing</a:t>
          </a:r>
        </a:p>
      </dsp:txBody>
      <dsp:txXfrm>
        <a:off x="3077805" y="2997487"/>
        <a:ext cx="1271557" cy="635778"/>
      </dsp:txXfrm>
    </dsp:sp>
    <dsp:sp modelId="{07F48B87-55AF-409E-929B-631DA731F3E6}">
      <dsp:nvSpPr>
        <dsp:cNvPr id="0" name=""/>
        <dsp:cNvSpPr/>
      </dsp:nvSpPr>
      <dsp:spPr>
        <a:xfrm>
          <a:off x="4616390"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Sporthilfe</a:t>
          </a:r>
        </a:p>
      </dsp:txBody>
      <dsp:txXfrm>
        <a:off x="4616390" y="2997487"/>
        <a:ext cx="1271557" cy="635778"/>
      </dsp:txXfrm>
    </dsp:sp>
    <dsp:sp modelId="{F52520AC-9D3F-4E84-BD41-6BB516A0877D}">
      <dsp:nvSpPr>
        <dsp:cNvPr id="0" name=""/>
        <dsp:cNvSpPr/>
      </dsp:nvSpPr>
      <dsp:spPr>
        <a:xfrm>
          <a:off x="6154975"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Finanzen, IT &amp; Personal</a:t>
          </a:r>
        </a:p>
      </dsp:txBody>
      <dsp:txXfrm>
        <a:off x="6154975" y="2997487"/>
        <a:ext cx="1271557" cy="635778"/>
      </dsp:txXfrm>
    </dsp:sp>
    <dsp:sp modelId="{14AB0A58-5860-40A4-BD85-845A5F2ED8FB}">
      <dsp:nvSpPr>
        <dsp:cNvPr id="0" name=""/>
        <dsp:cNvSpPr/>
      </dsp:nvSpPr>
      <dsp:spPr>
        <a:xfrm>
          <a:off x="2308512" y="2094681"/>
          <a:ext cx="1271557" cy="635778"/>
        </a:xfrm>
        <a:prstGeom prst="rect">
          <a:avLst/>
        </a:prstGeom>
        <a:solidFill>
          <a:schemeClr val="accent6">
            <a:hueOff val="0"/>
            <a:satOff val="0"/>
            <a:lumOff val="0"/>
            <a:alphaOff val="0"/>
          </a:schemeClr>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CH" sz="1600" kern="1200" dirty="0" smtClean="0"/>
            <a:t>Medien und Information</a:t>
          </a:r>
        </a:p>
      </dsp:txBody>
      <dsp:txXfrm>
        <a:off x="2308512" y="2094681"/>
        <a:ext cx="1271557" cy="635778"/>
      </dsp:txXfrm>
    </dsp:sp>
    <dsp:sp modelId="{3FF844A6-9620-4998-92E3-F98020D3C38F}">
      <dsp:nvSpPr>
        <dsp:cNvPr id="0" name=""/>
        <dsp:cNvSpPr/>
      </dsp:nvSpPr>
      <dsp:spPr>
        <a:xfrm>
          <a:off x="3847097" y="2094681"/>
          <a:ext cx="1271557" cy="635778"/>
        </a:xfrm>
        <a:prstGeom prst="rect">
          <a:avLst/>
        </a:prstGeom>
        <a:solidFill>
          <a:schemeClr val="accent6">
            <a:hueOff val="0"/>
            <a:satOff val="0"/>
            <a:lumOff val="0"/>
            <a:alphaOff val="0"/>
          </a:schemeClr>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CH" sz="1600" kern="1200" dirty="0" smtClean="0"/>
            <a:t>Direktions-sekretariat</a:t>
          </a:r>
          <a:endParaRPr lang="de-CH" sz="1600" kern="1200" dirty="0"/>
        </a:p>
      </dsp:txBody>
      <dsp:txXfrm>
        <a:off x="3847097" y="2094681"/>
        <a:ext cx="1271557" cy="635778"/>
      </dsp:txXfrm>
    </dsp:sp>
    <dsp:sp modelId="{BE2CD4B5-34DC-4F7D-B14B-C64A9457E814}">
      <dsp:nvSpPr>
        <dsp:cNvPr id="0" name=""/>
        <dsp:cNvSpPr/>
      </dsp:nvSpPr>
      <dsp:spPr>
        <a:xfrm>
          <a:off x="4705106" y="892696"/>
          <a:ext cx="1448991" cy="93495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CH" sz="1600" kern="1200" dirty="0" smtClean="0"/>
            <a:t>Führungsteam Olympische Spiele</a:t>
          </a:r>
        </a:p>
      </dsp:txBody>
      <dsp:txXfrm>
        <a:off x="4705106" y="892696"/>
        <a:ext cx="1448991" cy="93495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de-CH" smtClean="0"/>
              <a:t>IKA QV 2012. PowerPoint</a:t>
            </a:r>
            <a:endParaRPr lang="de-CH"/>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7007D1-15BB-485A-874F-C740A12140A4}" type="datetimeFigureOut">
              <a:rPr lang="de-CH" smtClean="0"/>
              <a:t>13.03.2012</a:t>
            </a:fld>
            <a:endParaRPr lang="de-CH"/>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AFD015-921D-497C-91F8-BE147AF0E109}" type="slidenum">
              <a:rPr lang="de-CH" smtClean="0"/>
              <a:t>‹Nr.›</a:t>
            </a:fld>
            <a:endParaRPr lang="de-CH"/>
          </a:p>
        </p:txBody>
      </p:sp>
    </p:spTree>
    <p:extLst>
      <p:ext uri="{BB962C8B-B14F-4D97-AF65-F5344CB8AC3E}">
        <p14:creationId xmlns:p14="http://schemas.microsoft.com/office/powerpoint/2010/main" val="3533141550"/>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de-CH" smtClean="0"/>
              <a:t>IKA QV 2012. PowerPoint</a:t>
            </a:r>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5A2F17-7BAC-49A7-A452-C4A1537EE82D}" type="datetimeFigureOut">
              <a:rPr lang="de-CH" smtClean="0"/>
              <a:t>13.03.2012</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518B20-7848-43B2-9753-E11B1D4A203A}" type="slidenum">
              <a:rPr lang="de-CH" smtClean="0"/>
              <a:t>‹Nr.›</a:t>
            </a:fld>
            <a:endParaRPr lang="de-CH"/>
          </a:p>
        </p:txBody>
      </p:sp>
    </p:spTree>
    <p:extLst>
      <p:ext uri="{BB962C8B-B14F-4D97-AF65-F5344CB8AC3E}">
        <p14:creationId xmlns:p14="http://schemas.microsoft.com/office/powerpoint/2010/main" val="1085321219"/>
      </p:ext>
    </p:extLst>
  </p:cSld>
  <p:clrMap bg1="lt1" tx1="dk1" bg2="lt2" tx2="dk2" accent1="accent1" accent2="accent2" accent3="accent3" accent4="accent4" accent5="accent5" accent6="accent6" hlink="hlink" folHlink="folHlink"/>
  <p:hf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42518B20-7848-43B2-9753-E11B1D4A203A}" type="slidenum">
              <a:rPr lang="de-CH" smtClean="0"/>
              <a:t>1</a:t>
            </a:fld>
            <a:endParaRPr lang="de-CH"/>
          </a:p>
        </p:txBody>
      </p:sp>
      <p:sp>
        <p:nvSpPr>
          <p:cNvPr id="5" name="Datumsplatzhalter 4"/>
          <p:cNvSpPr>
            <a:spLocks noGrp="1"/>
          </p:cNvSpPr>
          <p:nvPr>
            <p:ph type="dt" idx="11"/>
          </p:nvPr>
        </p:nvSpPr>
        <p:spPr/>
        <p:txBody>
          <a:bodyPr/>
          <a:lstStyle/>
          <a:p>
            <a:fld id="{AA6C9CE0-0F34-497D-BAB2-8A966B58D10C}" type="datetime1">
              <a:rPr lang="de-CH" smtClean="0"/>
              <a:t>13.03.2012</a:t>
            </a:fld>
            <a:endParaRPr lang="de-CH"/>
          </a:p>
        </p:txBody>
      </p:sp>
      <p:sp>
        <p:nvSpPr>
          <p:cNvPr id="6" name="Kopfzeilenplatzhalter 5"/>
          <p:cNvSpPr>
            <a:spLocks noGrp="1"/>
          </p:cNvSpPr>
          <p:nvPr>
            <p:ph type="hdr" sz="quarter" idx="12"/>
          </p:nvPr>
        </p:nvSpPr>
        <p:spPr/>
        <p:txBody>
          <a:bodyPr/>
          <a:lstStyle/>
          <a:p>
            <a:r>
              <a:rPr lang="de-CH" smtClean="0"/>
              <a:t>IKA QV 2012. PowerPoint</a:t>
            </a:r>
            <a:endParaRPr lang="de-CH"/>
          </a:p>
        </p:txBody>
      </p:sp>
    </p:spTree>
    <p:extLst>
      <p:ext uri="{BB962C8B-B14F-4D97-AF65-F5344CB8AC3E}">
        <p14:creationId xmlns:p14="http://schemas.microsoft.com/office/powerpoint/2010/main" val="3160616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42518B20-7848-43B2-9753-E11B1D4A203A}" type="slidenum">
              <a:rPr lang="de-CH" smtClean="0"/>
              <a:t>2</a:t>
            </a:fld>
            <a:endParaRPr lang="de-CH"/>
          </a:p>
        </p:txBody>
      </p:sp>
      <p:sp>
        <p:nvSpPr>
          <p:cNvPr id="5" name="Datumsplatzhalter 4"/>
          <p:cNvSpPr>
            <a:spLocks noGrp="1"/>
          </p:cNvSpPr>
          <p:nvPr>
            <p:ph type="dt" idx="11"/>
          </p:nvPr>
        </p:nvSpPr>
        <p:spPr/>
        <p:txBody>
          <a:bodyPr/>
          <a:lstStyle/>
          <a:p>
            <a:fld id="{3ED254FE-8554-40B2-BC1E-07808D2227E5}" type="datetime1">
              <a:rPr lang="de-CH" smtClean="0"/>
              <a:t>13.03.2012</a:t>
            </a:fld>
            <a:endParaRPr lang="de-CH"/>
          </a:p>
        </p:txBody>
      </p:sp>
      <p:sp>
        <p:nvSpPr>
          <p:cNvPr id="6" name="Kopfzeilenplatzhalter 5"/>
          <p:cNvSpPr>
            <a:spLocks noGrp="1"/>
          </p:cNvSpPr>
          <p:nvPr>
            <p:ph type="hdr" sz="quarter" idx="12"/>
          </p:nvPr>
        </p:nvSpPr>
        <p:spPr/>
        <p:txBody>
          <a:bodyPr/>
          <a:lstStyle/>
          <a:p>
            <a:r>
              <a:rPr lang="de-CH" smtClean="0"/>
              <a:t>IKA QV 2012. PowerPoint</a:t>
            </a:r>
            <a:endParaRPr lang="de-CH"/>
          </a:p>
        </p:txBody>
      </p:sp>
    </p:spTree>
    <p:extLst>
      <p:ext uri="{BB962C8B-B14F-4D97-AF65-F5344CB8AC3E}">
        <p14:creationId xmlns:p14="http://schemas.microsoft.com/office/powerpoint/2010/main" val="1600821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42518B20-7848-43B2-9753-E11B1D4A203A}" type="slidenum">
              <a:rPr lang="de-CH" smtClean="0"/>
              <a:t>3</a:t>
            </a:fld>
            <a:endParaRPr lang="de-CH"/>
          </a:p>
        </p:txBody>
      </p:sp>
      <p:sp>
        <p:nvSpPr>
          <p:cNvPr id="5" name="Datumsplatzhalter 4"/>
          <p:cNvSpPr>
            <a:spLocks noGrp="1"/>
          </p:cNvSpPr>
          <p:nvPr>
            <p:ph type="dt" idx="11"/>
          </p:nvPr>
        </p:nvSpPr>
        <p:spPr/>
        <p:txBody>
          <a:bodyPr/>
          <a:lstStyle/>
          <a:p>
            <a:fld id="{B06529A9-8A1E-4D5E-9BAB-06256090CADB}" type="datetime1">
              <a:rPr lang="de-CH" smtClean="0"/>
              <a:t>13.03.2012</a:t>
            </a:fld>
            <a:endParaRPr lang="de-CH"/>
          </a:p>
        </p:txBody>
      </p:sp>
      <p:sp>
        <p:nvSpPr>
          <p:cNvPr id="6" name="Kopfzeilenplatzhalter 5"/>
          <p:cNvSpPr>
            <a:spLocks noGrp="1"/>
          </p:cNvSpPr>
          <p:nvPr>
            <p:ph type="hdr" sz="quarter" idx="12"/>
          </p:nvPr>
        </p:nvSpPr>
        <p:spPr/>
        <p:txBody>
          <a:bodyPr/>
          <a:lstStyle/>
          <a:p>
            <a:r>
              <a:rPr lang="de-CH" smtClean="0"/>
              <a:t>IKA QV 2012. PowerPoint</a:t>
            </a:r>
            <a:endParaRPr lang="de-CH"/>
          </a:p>
        </p:txBody>
      </p:sp>
    </p:spTree>
    <p:extLst>
      <p:ext uri="{BB962C8B-B14F-4D97-AF65-F5344CB8AC3E}">
        <p14:creationId xmlns:p14="http://schemas.microsoft.com/office/powerpoint/2010/main" val="3876177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96A19F07-A466-4192-ADFC-DD5CE52E4DF4}" type="slidenum">
              <a:rPr lang="de-CH" smtClean="0"/>
              <a:t>4</a:t>
            </a:fld>
            <a:endParaRPr lang="de-CH"/>
          </a:p>
        </p:txBody>
      </p:sp>
      <p:sp>
        <p:nvSpPr>
          <p:cNvPr id="5" name="Datumsplatzhalter 4"/>
          <p:cNvSpPr>
            <a:spLocks noGrp="1"/>
          </p:cNvSpPr>
          <p:nvPr>
            <p:ph type="dt" idx="11"/>
          </p:nvPr>
        </p:nvSpPr>
        <p:spPr/>
        <p:txBody>
          <a:bodyPr/>
          <a:lstStyle/>
          <a:p>
            <a:fld id="{742B9BED-4ED8-4DE5-9998-5E30367E5BF6}" type="datetime1">
              <a:rPr lang="de-CH" smtClean="0"/>
              <a:t>13.03.2012</a:t>
            </a:fld>
            <a:endParaRPr lang="de-CH"/>
          </a:p>
        </p:txBody>
      </p:sp>
      <p:sp>
        <p:nvSpPr>
          <p:cNvPr id="6" name="Kopfzeilenplatzhalter 5"/>
          <p:cNvSpPr>
            <a:spLocks noGrp="1"/>
          </p:cNvSpPr>
          <p:nvPr>
            <p:ph type="hdr" sz="quarter" idx="12"/>
          </p:nvPr>
        </p:nvSpPr>
        <p:spPr/>
        <p:txBody>
          <a:bodyPr/>
          <a:lstStyle/>
          <a:p>
            <a:r>
              <a:rPr lang="de-CH" smtClean="0"/>
              <a:t>IKA QV 2012. PowerPoint</a:t>
            </a:r>
            <a:endParaRPr lang="de-CH"/>
          </a:p>
        </p:txBody>
      </p:sp>
    </p:spTree>
    <p:extLst>
      <p:ext uri="{BB962C8B-B14F-4D97-AF65-F5344CB8AC3E}">
        <p14:creationId xmlns:p14="http://schemas.microsoft.com/office/powerpoint/2010/main" val="351434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endParaRPr lang="de-CH" dirty="0" smtClean="0"/>
          </a:p>
          <a:p>
            <a:endParaRPr lang="de-CH" dirty="0" smtClean="0"/>
          </a:p>
          <a:p>
            <a:endParaRPr lang="de-CH" dirty="0" smtClean="0"/>
          </a:p>
          <a:p>
            <a:endParaRPr lang="de-CH" dirty="0" smtClean="0"/>
          </a:p>
          <a:p>
            <a:r>
              <a:rPr lang="de-CH" dirty="0" smtClean="0"/>
              <a:t>Stand Juli 2011</a:t>
            </a:r>
            <a:endParaRPr lang="de-CH" dirty="0"/>
          </a:p>
        </p:txBody>
      </p:sp>
      <p:sp>
        <p:nvSpPr>
          <p:cNvPr id="4" name="Foliennummernplatzhalter 3"/>
          <p:cNvSpPr>
            <a:spLocks noGrp="1"/>
          </p:cNvSpPr>
          <p:nvPr>
            <p:ph type="sldNum" sz="quarter" idx="10"/>
          </p:nvPr>
        </p:nvSpPr>
        <p:spPr/>
        <p:txBody>
          <a:bodyPr/>
          <a:lstStyle/>
          <a:p>
            <a:fld id="{42518B20-7848-43B2-9753-E11B1D4A203A}" type="slidenum">
              <a:rPr lang="de-CH" smtClean="0"/>
              <a:t>5</a:t>
            </a:fld>
            <a:endParaRPr lang="de-CH"/>
          </a:p>
        </p:txBody>
      </p:sp>
      <p:sp>
        <p:nvSpPr>
          <p:cNvPr id="5" name="Datumsplatzhalter 4"/>
          <p:cNvSpPr>
            <a:spLocks noGrp="1"/>
          </p:cNvSpPr>
          <p:nvPr>
            <p:ph type="dt" idx="11"/>
          </p:nvPr>
        </p:nvSpPr>
        <p:spPr/>
        <p:txBody>
          <a:bodyPr/>
          <a:lstStyle/>
          <a:p>
            <a:fld id="{1C0E4069-CD7A-4040-B23F-CFE87AE86796}" type="datetime1">
              <a:rPr lang="de-CH" smtClean="0"/>
              <a:t>13.03.2012</a:t>
            </a:fld>
            <a:endParaRPr lang="de-CH"/>
          </a:p>
        </p:txBody>
      </p:sp>
      <p:sp>
        <p:nvSpPr>
          <p:cNvPr id="6" name="Kopfzeilenplatzhalter 5"/>
          <p:cNvSpPr>
            <a:spLocks noGrp="1"/>
          </p:cNvSpPr>
          <p:nvPr>
            <p:ph type="hdr" sz="quarter" idx="12"/>
          </p:nvPr>
        </p:nvSpPr>
        <p:spPr/>
        <p:txBody>
          <a:bodyPr/>
          <a:lstStyle/>
          <a:p>
            <a:r>
              <a:rPr lang="de-CH" smtClean="0"/>
              <a:t>IKA QV 2012. PowerPoint</a:t>
            </a:r>
            <a:endParaRPr lang="de-CH"/>
          </a:p>
        </p:txBody>
      </p:sp>
    </p:spTree>
    <p:extLst>
      <p:ext uri="{BB962C8B-B14F-4D97-AF65-F5344CB8AC3E}">
        <p14:creationId xmlns:p14="http://schemas.microsoft.com/office/powerpoint/2010/main" val="3383775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p:spPr>
        <p:txBody>
          <a:bodyPr/>
          <a:lstStyle>
            <a:lvl1pPr>
              <a:defRPr baseline="0"/>
            </a:lvl1pPr>
          </a:lstStyle>
          <a:p>
            <a:endParaRPr lang="de-CH" dirty="0"/>
          </a:p>
        </p:txBody>
      </p:sp>
      <p:sp>
        <p:nvSpPr>
          <p:cNvPr id="3" name="Untertitel 2"/>
          <p:cNvSpPr>
            <a:spLocks noGrp="1"/>
          </p:cNvSpPr>
          <p:nvPr>
            <p:ph type="subTitle" idx="1"/>
          </p:nvPr>
        </p:nvSpPr>
        <p:spPr>
          <a:xfrm>
            <a:off x="1371600" y="3886200"/>
            <a:ext cx="6400800" cy="1752600"/>
          </a:xfrm>
        </p:spPr>
        <p:txBody>
          <a:bodyPr>
            <a:noAutofit/>
          </a:bodyPr>
          <a:lstStyle>
            <a:lvl1pPr marL="0" indent="0" algn="l">
              <a:buNone/>
              <a:defRPr lang="de-CH" sz="1800" b="0" i="0" smtClean="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de-CH" dirty="0"/>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9F58D217-7BE2-4E05-9673-076CDD0D10F3}" type="datetime1">
              <a:rPr lang="de-CH" smtClean="0"/>
              <a:t>13.03.2012</a:t>
            </a:fld>
            <a:endParaRPr lang="de-CH"/>
          </a:p>
        </p:txBody>
      </p:sp>
      <p:sp>
        <p:nvSpPr>
          <p:cNvPr id="5" name="Fußzeilenplatzhalter 4"/>
          <p:cNvSpPr>
            <a:spLocks noGrp="1"/>
          </p:cNvSpPr>
          <p:nvPr>
            <p:ph type="ftr" sz="quarter" idx="11"/>
          </p:nvPr>
        </p:nvSpPr>
        <p:spPr/>
        <p:txBody>
          <a:bodyPr/>
          <a:lstStyle/>
          <a:p>
            <a:pPr algn="l"/>
            <a:r>
              <a:rPr lang="de-CH" smtClean="0"/>
              <a:t>Kand-Nr, Name Vorname</a:t>
            </a:r>
            <a:endParaRPr lang="de-CH" dirty="0"/>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pic>
        <p:nvPicPr>
          <p:cNvPr id="7" name="Grafik 6"/>
          <p:cNvPicPr>
            <a:picLocks noChangeAspect="1"/>
          </p:cNvPicPr>
          <p:nvPr userDrawn="1"/>
        </p:nvPicPr>
        <p:blipFill rotWithShape="1">
          <a:blip r:embed="rId2">
            <a:extLst>
              <a:ext uri="{28A0092B-C50C-407E-A947-70E740481C1C}">
                <a14:useLocalDpi xmlns:a14="http://schemas.microsoft.com/office/drawing/2010/main" val="0"/>
              </a:ext>
            </a:extLst>
          </a:blip>
          <a:srcRect l="11697" t="11059" r="14463" b="5058"/>
          <a:stretch/>
        </p:blipFill>
        <p:spPr>
          <a:xfrm>
            <a:off x="7164287" y="2115879"/>
            <a:ext cx="1800000" cy="2044800"/>
          </a:xfrm>
          <a:prstGeom prst="rect">
            <a:avLst/>
          </a:prstGeom>
        </p:spPr>
      </p:pic>
    </p:spTree>
    <p:extLst>
      <p:ext uri="{BB962C8B-B14F-4D97-AF65-F5344CB8AC3E}">
        <p14:creationId xmlns:p14="http://schemas.microsoft.com/office/powerpoint/2010/main" val="4150101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D6964763-ADBB-4B43-A721-BEB340E344FC}" type="datetime1">
              <a:rPr lang="de-CH" smtClean="0"/>
              <a:t>13.03.2012</a:t>
            </a:fld>
            <a:endParaRPr lang="de-CH"/>
          </a:p>
        </p:txBody>
      </p:sp>
      <p:sp>
        <p:nvSpPr>
          <p:cNvPr id="5" name="Fußzeilenplatzhalter 4"/>
          <p:cNvSpPr>
            <a:spLocks noGrp="1"/>
          </p:cNvSpPr>
          <p:nvPr>
            <p:ph type="ftr" sz="quarter" idx="11"/>
          </p:nvPr>
        </p:nvSpPr>
        <p:spPr/>
        <p:txBody>
          <a:body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1103455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9"/>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9"/>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4D8E1987-B865-4506-AB98-F6A9735CD2DB}" type="datetime1">
              <a:rPr lang="de-CH" smtClean="0"/>
              <a:t>13.03.2012</a:t>
            </a:fld>
            <a:endParaRPr lang="de-CH"/>
          </a:p>
        </p:txBody>
      </p:sp>
      <p:sp>
        <p:nvSpPr>
          <p:cNvPr id="5" name="Fußzeilenplatzhalter 4"/>
          <p:cNvSpPr>
            <a:spLocks noGrp="1"/>
          </p:cNvSpPr>
          <p:nvPr>
            <p:ph type="ftr" sz="quarter" idx="11"/>
          </p:nvPr>
        </p:nvSpPr>
        <p:spPr/>
        <p:txBody>
          <a:body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1818795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a:blipFill dpi="0" rotWithShape="1">
            <a:blip r:embed="rId2">
              <a:alphaModFix amt="27000"/>
            </a:blip>
            <a:srcRect/>
            <a:stretch>
              <a:fillRect/>
            </a:stretch>
          </a:blipFill>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13132ACB-0424-4F9F-B86F-D8B2DAEFBE96}" type="datetime1">
              <a:rPr lang="de-CH" smtClean="0"/>
              <a:t>13.03.2012</a:t>
            </a:fld>
            <a:endParaRPr lang="de-CH"/>
          </a:p>
        </p:txBody>
      </p:sp>
      <p:sp>
        <p:nvSpPr>
          <p:cNvPr id="5" name="Fußzeilenplatzhalter 4"/>
          <p:cNvSpPr>
            <a:spLocks noGrp="1"/>
          </p:cNvSpPr>
          <p:nvPr>
            <p:ph type="ftr" sz="quarter" idx="11"/>
          </p:nvPr>
        </p:nvSpPr>
        <p:spPr/>
        <p:txBody>
          <a:bodyPr/>
          <a:lstStyle/>
          <a:p>
            <a:pPr algn="l"/>
            <a:r>
              <a:rPr lang="de-CH" dirty="0" err="1" smtClean="0"/>
              <a:t>Kand-Nr</a:t>
            </a:r>
            <a:r>
              <a:rPr lang="de-CH" dirty="0" smtClean="0"/>
              <a:t>, Name Vorname</a:t>
            </a:r>
            <a:endParaRPr lang="de-CH" dirty="0"/>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57225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a:noFill/>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071155C2-BE12-44CA-85FA-B5923F9B5942}" type="datetime1">
              <a:rPr lang="de-CH" smtClean="0"/>
              <a:t>13.03.2012</a:t>
            </a:fld>
            <a:endParaRPr lang="de-CH"/>
          </a:p>
        </p:txBody>
      </p:sp>
      <p:sp>
        <p:nvSpPr>
          <p:cNvPr id="5" name="Fußzeilenplatzhalter 4"/>
          <p:cNvSpPr>
            <a:spLocks noGrp="1"/>
          </p:cNvSpPr>
          <p:nvPr>
            <p:ph type="ftr" sz="quarter" idx="11"/>
          </p:nvPr>
        </p:nvSpPr>
        <p:spPr/>
        <p:txBody>
          <a:bodyPr/>
          <a:lstStyle>
            <a:lvl1pPr algn="l">
              <a:defRPr/>
            </a:lvl1p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350360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480CE18F-D2CF-4B47-9A39-A4E7CA501954}" type="datetime1">
              <a:rPr lang="de-CH" smtClean="0"/>
              <a:t>13.03.2012</a:t>
            </a:fld>
            <a:endParaRPr lang="de-CH"/>
          </a:p>
        </p:txBody>
      </p:sp>
      <p:sp>
        <p:nvSpPr>
          <p:cNvPr id="5" name="Fußzeilenplatzhalter 4"/>
          <p:cNvSpPr>
            <a:spLocks noGrp="1"/>
          </p:cNvSpPr>
          <p:nvPr>
            <p:ph type="ftr" sz="quarter" idx="11"/>
          </p:nvPr>
        </p:nvSpPr>
        <p:spPr/>
        <p:txBody>
          <a:bodyPr/>
          <a:lstStyle>
            <a:lvl1pPr algn="l">
              <a:defRPr/>
            </a:lvl1p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3169585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a:xfrm>
            <a:off x="457200" y="6356351"/>
            <a:ext cx="2133600" cy="365125"/>
          </a:xfrm>
          <a:prstGeom prst="rect">
            <a:avLst/>
          </a:prstGeom>
        </p:spPr>
        <p:txBody>
          <a:bodyPr/>
          <a:lstStyle/>
          <a:p>
            <a:fld id="{E25182D3-41E7-4EAD-BB54-E3577964AAFD}" type="datetime1">
              <a:rPr lang="de-CH" smtClean="0"/>
              <a:t>13.03.2012</a:t>
            </a:fld>
            <a:endParaRPr lang="de-CH"/>
          </a:p>
        </p:txBody>
      </p:sp>
      <p:sp>
        <p:nvSpPr>
          <p:cNvPr id="6" name="Fußzeilenplatzhalter 5"/>
          <p:cNvSpPr>
            <a:spLocks noGrp="1"/>
          </p:cNvSpPr>
          <p:nvPr>
            <p:ph type="ftr" sz="quarter" idx="11"/>
          </p:nvPr>
        </p:nvSpPr>
        <p:spPr/>
        <p:txBody>
          <a:bodyPr/>
          <a:lstStyle/>
          <a:p>
            <a:r>
              <a:rPr lang="de-CH" smtClean="0"/>
              <a:t>Kand-Nr, Name Vorname</a:t>
            </a:r>
            <a:endParaRPr lang="de-CH"/>
          </a:p>
        </p:txBody>
      </p:sp>
      <p:sp>
        <p:nvSpPr>
          <p:cNvPr id="7" name="Foliennummernplatzhalter 6"/>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1764341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a:xfrm>
            <a:off x="457200" y="6356351"/>
            <a:ext cx="2133600" cy="365125"/>
          </a:xfrm>
          <a:prstGeom prst="rect">
            <a:avLst/>
          </a:prstGeom>
        </p:spPr>
        <p:txBody>
          <a:bodyPr/>
          <a:lstStyle/>
          <a:p>
            <a:fld id="{B0423E17-C815-4D12-B556-4E79B918D626}" type="datetime1">
              <a:rPr lang="de-CH" smtClean="0"/>
              <a:t>13.03.2012</a:t>
            </a:fld>
            <a:endParaRPr lang="de-CH"/>
          </a:p>
        </p:txBody>
      </p:sp>
      <p:sp>
        <p:nvSpPr>
          <p:cNvPr id="8" name="Fußzeilenplatzhalter 7"/>
          <p:cNvSpPr>
            <a:spLocks noGrp="1"/>
          </p:cNvSpPr>
          <p:nvPr>
            <p:ph type="ftr" sz="quarter" idx="11"/>
          </p:nvPr>
        </p:nvSpPr>
        <p:spPr/>
        <p:txBody>
          <a:bodyPr/>
          <a:lstStyle/>
          <a:p>
            <a:r>
              <a:rPr lang="de-CH" smtClean="0"/>
              <a:t>Kand-Nr, Name Vorname</a:t>
            </a:r>
            <a:endParaRPr lang="de-CH"/>
          </a:p>
        </p:txBody>
      </p:sp>
      <p:sp>
        <p:nvSpPr>
          <p:cNvPr id="9" name="Foliennummernplatzhalter 8"/>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2778400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a:xfrm>
            <a:off x="457200" y="6356351"/>
            <a:ext cx="2133600" cy="365125"/>
          </a:xfrm>
          <a:prstGeom prst="rect">
            <a:avLst/>
          </a:prstGeom>
        </p:spPr>
        <p:txBody>
          <a:bodyPr/>
          <a:lstStyle/>
          <a:p>
            <a:fld id="{4EE22191-CA24-4888-B913-82777B21E218}" type="datetime1">
              <a:rPr lang="de-CH" smtClean="0"/>
              <a:t>13.03.2012</a:t>
            </a:fld>
            <a:endParaRPr lang="de-CH"/>
          </a:p>
        </p:txBody>
      </p:sp>
      <p:sp>
        <p:nvSpPr>
          <p:cNvPr id="4" name="Fußzeilenplatzhalter 3"/>
          <p:cNvSpPr>
            <a:spLocks noGrp="1"/>
          </p:cNvSpPr>
          <p:nvPr>
            <p:ph type="ftr" sz="quarter" idx="11"/>
          </p:nvPr>
        </p:nvSpPr>
        <p:spPr/>
        <p:txBody>
          <a:bodyPr/>
          <a:lstStyle/>
          <a:p>
            <a:r>
              <a:rPr lang="de-CH" smtClean="0"/>
              <a:t>Kand-Nr, Name Vorname</a:t>
            </a:r>
            <a:endParaRPr lang="de-CH"/>
          </a:p>
        </p:txBody>
      </p:sp>
      <p:sp>
        <p:nvSpPr>
          <p:cNvPr id="5" name="Foliennummernplatzhalter 4"/>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378200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1"/>
            <a:ext cx="2133600" cy="365125"/>
          </a:xfrm>
          <a:prstGeom prst="rect">
            <a:avLst/>
          </a:prstGeom>
        </p:spPr>
        <p:txBody>
          <a:bodyPr/>
          <a:lstStyle/>
          <a:p>
            <a:fld id="{2A2D85C9-2D67-4DAF-8360-09BDC2496CF8}" type="datetime1">
              <a:rPr lang="de-CH" smtClean="0"/>
              <a:t>13.03.2012</a:t>
            </a:fld>
            <a:endParaRPr lang="de-CH"/>
          </a:p>
        </p:txBody>
      </p:sp>
      <p:sp>
        <p:nvSpPr>
          <p:cNvPr id="6" name="Fußzeilenplatzhalter 5"/>
          <p:cNvSpPr>
            <a:spLocks noGrp="1"/>
          </p:cNvSpPr>
          <p:nvPr>
            <p:ph type="ftr" sz="quarter" idx="11"/>
          </p:nvPr>
        </p:nvSpPr>
        <p:spPr/>
        <p:txBody>
          <a:bodyPr/>
          <a:lstStyle/>
          <a:p>
            <a:r>
              <a:rPr lang="de-CH" smtClean="0"/>
              <a:t>Kand-Nr, Name Vorname</a:t>
            </a:r>
            <a:endParaRPr lang="de-CH"/>
          </a:p>
        </p:txBody>
      </p:sp>
      <p:sp>
        <p:nvSpPr>
          <p:cNvPr id="7" name="Foliennummernplatzhalter 6"/>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2754095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1"/>
            <a:ext cx="2133600" cy="365125"/>
          </a:xfrm>
          <a:prstGeom prst="rect">
            <a:avLst/>
          </a:prstGeom>
        </p:spPr>
        <p:txBody>
          <a:bodyPr/>
          <a:lstStyle/>
          <a:p>
            <a:fld id="{E49FC8F7-AF79-4D10-ADB6-17DF69939695}" type="datetime1">
              <a:rPr lang="de-CH" smtClean="0"/>
              <a:t>13.03.2012</a:t>
            </a:fld>
            <a:endParaRPr lang="de-CH"/>
          </a:p>
        </p:txBody>
      </p:sp>
      <p:sp>
        <p:nvSpPr>
          <p:cNvPr id="6" name="Fußzeilenplatzhalter 5"/>
          <p:cNvSpPr>
            <a:spLocks noGrp="1"/>
          </p:cNvSpPr>
          <p:nvPr>
            <p:ph type="ftr" sz="quarter" idx="11"/>
          </p:nvPr>
        </p:nvSpPr>
        <p:spPr/>
        <p:txBody>
          <a:bodyPr/>
          <a:lstStyle/>
          <a:p>
            <a:r>
              <a:rPr lang="de-CH" smtClean="0"/>
              <a:t>Kand-Nr, Name Vorname</a:t>
            </a:r>
            <a:endParaRPr lang="de-CH"/>
          </a:p>
        </p:txBody>
      </p:sp>
      <p:sp>
        <p:nvSpPr>
          <p:cNvPr id="7" name="Foliennummernplatzhalter 6"/>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98435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7752176" cy="1143000"/>
          </a:xfrm>
          <a:prstGeom prst="rect">
            <a:avLst/>
          </a:prstGeom>
        </p:spPr>
        <p:txBody>
          <a:bodyPr vert="horz" lIns="91440" tIns="45720" rIns="91440" bIns="45720" rtlCol="0" anchor="ctr">
            <a:no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p:txBody>
      </p:sp>
      <p:sp>
        <p:nvSpPr>
          <p:cNvPr id="5" name="Fußzeilenplatzhalter 4"/>
          <p:cNvSpPr>
            <a:spLocks noGrp="1"/>
          </p:cNvSpPr>
          <p:nvPr>
            <p:ph type="ftr" sz="quarter" idx="3"/>
          </p:nvPr>
        </p:nvSpPr>
        <p:spPr>
          <a:xfrm>
            <a:off x="467544" y="6356351"/>
            <a:ext cx="5552256" cy="365125"/>
          </a:xfrm>
          <a:prstGeom prst="rect">
            <a:avLst/>
          </a:prstGeom>
          <a:solidFill>
            <a:srgbClr val="F8600C"/>
          </a:solidFill>
        </p:spPr>
        <p:txBody>
          <a:bodyPr vert="horz" lIns="91440" tIns="45720" rIns="91440" bIns="45720" rtlCol="0" anchor="ctr"/>
          <a:lstStyle>
            <a:lvl1pPr algn="ctr">
              <a:defRPr sz="1400" b="1">
                <a:solidFill>
                  <a:schemeClr val="bg1"/>
                </a:solidFill>
              </a:defRPr>
            </a:lvl1pPr>
          </a:lstStyle>
          <a:p>
            <a:pPr algn="l"/>
            <a:r>
              <a:rPr lang="de-CH" dirty="0" err="1" smtClean="0"/>
              <a:t>Kand-Nr</a:t>
            </a:r>
            <a:r>
              <a:rPr lang="de-CH" dirty="0" smtClean="0"/>
              <a:t>, Name Vorname</a:t>
            </a:r>
            <a:endParaRPr lang="de-CH" dirty="0"/>
          </a:p>
        </p:txBody>
      </p:sp>
      <p:sp>
        <p:nvSpPr>
          <p:cNvPr id="6" name="Foliennummernplatzhalter 5"/>
          <p:cNvSpPr>
            <a:spLocks noGrp="1"/>
          </p:cNvSpPr>
          <p:nvPr>
            <p:ph type="sldNum" sz="quarter" idx="4"/>
          </p:nvPr>
        </p:nvSpPr>
        <p:spPr>
          <a:xfrm>
            <a:off x="6553200" y="6356351"/>
            <a:ext cx="2133600" cy="365125"/>
          </a:xfrm>
          <a:prstGeom prst="rect">
            <a:avLst/>
          </a:prstGeom>
          <a:solidFill>
            <a:srgbClr val="F8600C"/>
          </a:solidFill>
        </p:spPr>
        <p:txBody>
          <a:bodyPr vert="horz" lIns="91440" tIns="45720" rIns="91440" bIns="45720" rtlCol="0" anchor="ctr"/>
          <a:lstStyle>
            <a:lvl1pPr algn="r">
              <a:defRPr sz="1400" b="1">
                <a:solidFill>
                  <a:schemeClr val="bg1"/>
                </a:solidFill>
              </a:defRPr>
            </a:lvl1pPr>
          </a:lstStyle>
          <a:p>
            <a:fld id="{31DBA597-F4B8-48D5-8119-CCEB1D7C8B48}" type="slidenum">
              <a:rPr lang="de-CH" smtClean="0"/>
              <a:pPr/>
              <a:t>‹Nr.›</a:t>
            </a:fld>
            <a:endParaRPr lang="de-CH" dirty="0"/>
          </a:p>
        </p:txBody>
      </p:sp>
      <p:pic>
        <p:nvPicPr>
          <p:cNvPr id="7" name="Grafik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172589" y="260649"/>
            <a:ext cx="971411" cy="971411"/>
          </a:xfrm>
          <a:prstGeom prst="rect">
            <a:avLst/>
          </a:prstGeom>
        </p:spPr>
      </p:pic>
    </p:spTree>
    <p:extLst>
      <p:ext uri="{BB962C8B-B14F-4D97-AF65-F5344CB8AC3E}">
        <p14:creationId xmlns:p14="http://schemas.microsoft.com/office/powerpoint/2010/main" val="4259407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rgbClr val="F8600C"/>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FF000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200" kern="1200">
          <a:solidFill>
            <a:schemeClr val="accent2">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CH" dirty="0" smtClean="0"/>
              <a:t>Olympische Sommerspiele</a:t>
            </a:r>
            <a:br>
              <a:rPr lang="de-CH" dirty="0" smtClean="0"/>
            </a:br>
            <a:r>
              <a:rPr lang="de-CH" dirty="0" smtClean="0"/>
              <a:t>London 2012</a:t>
            </a:r>
            <a:endParaRPr lang="de-CH" dirty="0"/>
          </a:p>
        </p:txBody>
      </p:sp>
    </p:spTree>
    <p:extLst>
      <p:ext uri="{BB962C8B-B14F-4D97-AF65-F5344CB8AC3E}">
        <p14:creationId xmlns:p14="http://schemas.microsoft.com/office/powerpoint/2010/main" val="38436613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Olympia – Geschichte</a:t>
            </a:r>
            <a:endParaRPr lang="de-CH" dirty="0"/>
          </a:p>
        </p:txBody>
      </p:sp>
      <p:sp>
        <p:nvSpPr>
          <p:cNvPr id="3" name="Inhaltsplatzhalter 2"/>
          <p:cNvSpPr>
            <a:spLocks noGrp="1"/>
          </p:cNvSpPr>
          <p:nvPr>
            <p:ph idx="1"/>
          </p:nvPr>
        </p:nvSpPr>
        <p:spPr/>
        <p:txBody>
          <a:bodyPr>
            <a:normAutofit fontScale="92500" lnSpcReduction="10000"/>
          </a:bodyPr>
          <a:lstStyle/>
          <a:p>
            <a:pPr marL="0" indent="0">
              <a:buNone/>
            </a:pPr>
            <a:r>
              <a:rPr lang="de-CH" dirty="0"/>
              <a:t>Die ersten Olympischen Spiele der Antike fanden um 900 v</a:t>
            </a:r>
            <a:r>
              <a:rPr lang="de-CH" dirty="0" smtClean="0"/>
              <a:t>. Chr</a:t>
            </a:r>
            <a:r>
              <a:rPr lang="de-CH" dirty="0"/>
              <a:t>. statt. Der Legende nach war Herakles Urheber der Olympischen Spiele. Er soll aus Freude über den Sieg über König </a:t>
            </a:r>
            <a:r>
              <a:rPr lang="de-CH" dirty="0" err="1"/>
              <a:t>Augias</a:t>
            </a:r>
            <a:r>
              <a:rPr lang="de-CH" dirty="0"/>
              <a:t> einen Wettlauf veranstaltet </a:t>
            </a:r>
            <a:r>
              <a:rPr lang="de-CH" dirty="0" smtClean="0"/>
              <a:t>haben.</a:t>
            </a:r>
          </a:p>
          <a:p>
            <a:pPr marL="0" indent="0">
              <a:buNone/>
            </a:pPr>
            <a:r>
              <a:rPr lang="de-CH" dirty="0"/>
              <a:t>Im Jahr 393 n</a:t>
            </a:r>
            <a:r>
              <a:rPr lang="de-CH" dirty="0" smtClean="0"/>
              <a:t>. Chr</a:t>
            </a:r>
            <a:r>
              <a:rPr lang="de-CH" dirty="0"/>
              <a:t>. </a:t>
            </a:r>
            <a:r>
              <a:rPr lang="de-CH" dirty="0" smtClean="0"/>
              <a:t>wurden </a:t>
            </a:r>
            <a:r>
              <a:rPr lang="de-CH" dirty="0"/>
              <a:t>die Spiele vom </a:t>
            </a:r>
            <a:r>
              <a:rPr lang="de-CH" dirty="0" smtClean="0"/>
              <a:t>römischen </a:t>
            </a:r>
            <a:r>
              <a:rPr lang="de-CH" dirty="0"/>
              <a:t>Kaiser </a:t>
            </a:r>
            <a:r>
              <a:rPr lang="de-CH" dirty="0" err="1"/>
              <a:t>Theodosius</a:t>
            </a:r>
            <a:r>
              <a:rPr lang="de-CH" dirty="0"/>
              <a:t> I. aus politischen und kulturellen Gründen verboten</a:t>
            </a:r>
            <a:r>
              <a:rPr lang="de-CH" dirty="0" smtClean="0"/>
              <a:t>.</a:t>
            </a:r>
          </a:p>
          <a:p>
            <a:pPr marL="0" indent="0">
              <a:buNone/>
            </a:pPr>
            <a:endParaRPr lang="de-CH" dirty="0"/>
          </a:p>
          <a:p>
            <a:pPr marL="0" indent="0">
              <a:buNone/>
            </a:pPr>
            <a:r>
              <a:rPr lang="de-CH" dirty="0"/>
              <a:t>Für rund eineinhalb Jahrtausende blieb der Olympische Gedanke in Vergessenheit und wurde erst von Pierre de Coubertin im Jahr 1896 wieder zum Leben erweckt. Die ersten Olympischen Spiele der Neuzeit fanden 1500 Jahre nach dem Verbot Kaiser </a:t>
            </a:r>
            <a:r>
              <a:rPr lang="de-CH" dirty="0" err="1"/>
              <a:t>Theodosius</a:t>
            </a:r>
            <a:r>
              <a:rPr lang="de-CH" dirty="0"/>
              <a:t> in Athen statt.</a:t>
            </a:r>
          </a:p>
          <a:p>
            <a:pPr marL="0" indent="0">
              <a:buNone/>
            </a:pPr>
            <a:endParaRPr lang="de-CH" dirty="0"/>
          </a:p>
        </p:txBody>
      </p:sp>
      <p:sp>
        <p:nvSpPr>
          <p:cNvPr id="4" name="Fußzeilenplatzhalter 3"/>
          <p:cNvSpPr>
            <a:spLocks noGrp="1"/>
          </p:cNvSpPr>
          <p:nvPr>
            <p:ph type="ftr" sz="quarter" idx="11"/>
          </p:nvPr>
        </p:nvSpPr>
        <p:spPr/>
        <p:txBody>
          <a:bodyPr/>
          <a:lstStyle/>
          <a:p>
            <a:pPr algn="l"/>
            <a:r>
              <a:rPr lang="de-CH" dirty="0" err="1" smtClean="0"/>
              <a:t>Kand-Nr</a:t>
            </a:r>
            <a:r>
              <a:rPr lang="de-CH" dirty="0" smtClean="0"/>
              <a:t>, Name Vorname</a:t>
            </a:r>
            <a:endParaRPr lang="de-CH" dirty="0"/>
          </a:p>
        </p:txBody>
      </p:sp>
      <p:sp>
        <p:nvSpPr>
          <p:cNvPr id="5" name="Foliennummernplatzhalter 4"/>
          <p:cNvSpPr>
            <a:spLocks noGrp="1"/>
          </p:cNvSpPr>
          <p:nvPr>
            <p:ph type="sldNum" sz="quarter" idx="12"/>
          </p:nvPr>
        </p:nvSpPr>
        <p:spPr/>
        <p:txBody>
          <a:bodyPr/>
          <a:lstStyle/>
          <a:p>
            <a:fld id="{31DBA597-F4B8-48D5-8119-CCEB1D7C8B48}" type="slidenum">
              <a:rPr lang="de-CH" smtClean="0"/>
              <a:t>2</a:t>
            </a:fld>
            <a:endParaRPr lang="de-CH"/>
          </a:p>
        </p:txBody>
      </p:sp>
    </p:spTree>
    <p:extLst>
      <p:ext uri="{BB962C8B-B14F-4D97-AF65-F5344CB8AC3E}">
        <p14:creationId xmlns:p14="http://schemas.microsoft.com/office/powerpoint/2010/main" val="1270149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Die erfolgreichsten Teilnehmer bei Sommerspielen</a:t>
            </a:r>
          </a:p>
        </p:txBody>
      </p:sp>
      <p:sp>
        <p:nvSpPr>
          <p:cNvPr id="3" name="Inhaltsplatzhalter 2"/>
          <p:cNvSpPr>
            <a:spLocks noGrp="1"/>
          </p:cNvSpPr>
          <p:nvPr>
            <p:ph idx="1"/>
          </p:nvPr>
        </p:nvSpPr>
        <p:spPr/>
        <p:txBody>
          <a:bodyPr>
            <a:normAutofit fontScale="85000" lnSpcReduction="20000"/>
          </a:bodyPr>
          <a:lstStyle/>
          <a:p>
            <a:pPr marL="0" indent="0">
              <a:buNone/>
            </a:pPr>
            <a:r>
              <a:rPr lang="de-CH" dirty="0"/>
              <a:t>In den </a:t>
            </a:r>
            <a:r>
              <a:rPr lang="de-CH" dirty="0" smtClean="0"/>
              <a:t>ewigen </a:t>
            </a:r>
            <a:r>
              <a:rPr lang="de-CH" dirty="0"/>
              <a:t>Bestenlisten werden die besten Athleten in der Geschichte der </a:t>
            </a:r>
            <a:r>
              <a:rPr lang="de-CH" dirty="0" smtClean="0"/>
              <a:t>Olympischen </a:t>
            </a:r>
            <a:r>
              <a:rPr lang="de-CH" dirty="0"/>
              <a:t>Spiele </a:t>
            </a:r>
            <a:r>
              <a:rPr lang="de-CH" dirty="0" smtClean="0"/>
              <a:t>festgehalten</a:t>
            </a:r>
            <a:r>
              <a:rPr lang="de-CH" dirty="0"/>
              <a:t>.</a:t>
            </a:r>
            <a:endParaRPr lang="de-CH" dirty="0" smtClean="0"/>
          </a:p>
          <a:p>
            <a:endParaRPr lang="de-CH" dirty="0"/>
          </a:p>
          <a:p>
            <a:endParaRPr lang="de-CH" dirty="0" smtClean="0"/>
          </a:p>
          <a:p>
            <a:endParaRPr lang="de-CH" dirty="0"/>
          </a:p>
          <a:p>
            <a:endParaRPr lang="de-CH" dirty="0" smtClean="0"/>
          </a:p>
          <a:p>
            <a:endParaRPr lang="de-CH" dirty="0"/>
          </a:p>
          <a:p>
            <a:endParaRPr lang="de-CH" dirty="0" smtClean="0"/>
          </a:p>
          <a:p>
            <a:endParaRPr lang="de-CH" dirty="0"/>
          </a:p>
          <a:p>
            <a:endParaRPr lang="de-CH" dirty="0" smtClean="0"/>
          </a:p>
          <a:p>
            <a:endParaRPr lang="de-CH" dirty="0"/>
          </a:p>
          <a:p>
            <a:pPr marL="0" indent="0">
              <a:buNone/>
            </a:pPr>
            <a:r>
              <a:rPr lang="de-CH" dirty="0" smtClean="0"/>
              <a:t>z. B. Michael Phelps (USA) mit 14 Goldmedaillen im Schwimmen 2004-2008</a:t>
            </a:r>
            <a:endParaRPr lang="de-CH"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2708920"/>
            <a:ext cx="3863219" cy="2232248"/>
          </a:xfrm>
          <a:prstGeom prst="rect">
            <a:avLst/>
          </a:prstGeom>
        </p:spPr>
      </p:pic>
      <p:sp>
        <p:nvSpPr>
          <p:cNvPr id="4" name="Fußzeilenplatzhalter 3"/>
          <p:cNvSpPr>
            <a:spLocks noGrp="1"/>
          </p:cNvSpPr>
          <p:nvPr>
            <p:ph type="ftr" sz="quarter" idx="11"/>
          </p:nvPr>
        </p:nvSpPr>
        <p:spPr/>
        <p:txBody>
          <a:bodyPr/>
          <a:lstStyle/>
          <a:p>
            <a:pPr algn="l"/>
            <a:r>
              <a:rPr lang="de-CH" smtClean="0"/>
              <a:t>Kand-Nr, Name Vorname</a:t>
            </a:r>
            <a:endParaRPr lang="de-CH" dirty="0"/>
          </a:p>
        </p:txBody>
      </p:sp>
      <p:sp>
        <p:nvSpPr>
          <p:cNvPr id="5" name="Foliennummernplatzhalter 4"/>
          <p:cNvSpPr>
            <a:spLocks noGrp="1"/>
          </p:cNvSpPr>
          <p:nvPr>
            <p:ph type="sldNum" sz="quarter" idx="12"/>
          </p:nvPr>
        </p:nvSpPr>
        <p:spPr/>
        <p:txBody>
          <a:bodyPr/>
          <a:lstStyle/>
          <a:p>
            <a:fld id="{31DBA597-F4B8-48D5-8119-CCEB1D7C8B48}" type="slidenum">
              <a:rPr lang="de-CH" smtClean="0"/>
              <a:t>3</a:t>
            </a:fld>
            <a:endParaRPr lang="de-CH"/>
          </a:p>
        </p:txBody>
      </p:sp>
    </p:spTree>
    <p:extLst>
      <p:ext uri="{BB962C8B-B14F-4D97-AF65-F5344CB8AC3E}">
        <p14:creationId xmlns:p14="http://schemas.microsoft.com/office/powerpoint/2010/main" val="121883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250" fill="hold"/>
                                        <p:tgtEl>
                                          <p:spTgt spid="7"/>
                                        </p:tgtEl>
                                        <p:attrNameLst>
                                          <p:attrName>ppt_x</p:attrName>
                                        </p:attrNameLst>
                                      </p:cBhvr>
                                      <p:tavLst>
                                        <p:tav tm="0">
                                          <p:val>
                                            <p:strVal val="1+#ppt_w/2"/>
                                          </p:val>
                                        </p:tav>
                                        <p:tav tm="100000">
                                          <p:val>
                                            <p:strVal val="#ppt_x"/>
                                          </p:val>
                                        </p:tav>
                                      </p:tavLst>
                                    </p:anim>
                                    <p:anim calcmode="lin" valueType="num">
                                      <p:cBhvr additive="base">
                                        <p:cTn id="8" dur="2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Swiss </a:t>
            </a:r>
            <a:r>
              <a:rPr lang="de-CH" dirty="0" err="1" smtClean="0"/>
              <a:t>Olympic</a:t>
            </a:r>
            <a:r>
              <a:rPr lang="de-CH" dirty="0" smtClean="0"/>
              <a:t> – Athletenförderung</a:t>
            </a:r>
            <a:endParaRPr lang="de-CH" dirty="0"/>
          </a:p>
        </p:txBody>
      </p:sp>
      <p:sp>
        <p:nvSpPr>
          <p:cNvPr id="3" name="Inhaltsplatzhalter 2"/>
          <p:cNvSpPr>
            <a:spLocks noGrp="1"/>
          </p:cNvSpPr>
          <p:nvPr>
            <p:ph idx="1"/>
          </p:nvPr>
        </p:nvSpPr>
        <p:spPr>
          <a:xfrm>
            <a:off x="395536" y="1550652"/>
            <a:ext cx="8229600" cy="4525963"/>
          </a:xfrm>
        </p:spPr>
        <p:txBody>
          <a:bodyPr/>
          <a:lstStyle/>
          <a:p>
            <a:pPr marL="0" indent="0">
              <a:buNone/>
            </a:pPr>
            <a:r>
              <a:rPr lang="de-CH" dirty="0"/>
              <a:t>Die Athletenförderung von Swiss </a:t>
            </a:r>
            <a:r>
              <a:rPr lang="de-CH" dirty="0" err="1"/>
              <a:t>Olympic</a:t>
            </a:r>
            <a:r>
              <a:rPr lang="de-CH" dirty="0"/>
              <a:t> setzt dort an, wo Potenzial für das Erreichen von Medaillen und Diplomrängen an Olympischen Spielen vorhanden ist oder entwickelt werden kann sowie ein klares Bekenntnis (</a:t>
            </a:r>
            <a:r>
              <a:rPr lang="de-CH" dirty="0" err="1"/>
              <a:t>Commitment</a:t>
            </a:r>
            <a:r>
              <a:rPr lang="de-CH" dirty="0"/>
              <a:t>) des Athleten vorliegt.</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8224" y="3725146"/>
            <a:ext cx="1728192" cy="2387064"/>
          </a:xfrm>
          <a:prstGeom prst="rect">
            <a:avLst/>
          </a:prstGeom>
        </p:spPr>
      </p:pic>
      <p:sp>
        <p:nvSpPr>
          <p:cNvPr id="7" name="Textfeld 6"/>
          <p:cNvSpPr txBox="1"/>
          <p:nvPr/>
        </p:nvSpPr>
        <p:spPr>
          <a:xfrm rot="16200000">
            <a:off x="7421957" y="4899520"/>
            <a:ext cx="2179156" cy="246221"/>
          </a:xfrm>
          <a:prstGeom prst="rect">
            <a:avLst/>
          </a:prstGeom>
          <a:noFill/>
        </p:spPr>
        <p:txBody>
          <a:bodyPr wrap="square" rtlCol="0">
            <a:spAutoFit/>
          </a:bodyPr>
          <a:lstStyle/>
          <a:p>
            <a:r>
              <a:rPr lang="de-CH" sz="1000" dirty="0" smtClean="0">
                <a:solidFill>
                  <a:srgbClr val="FF0000"/>
                </a:solidFill>
              </a:rPr>
              <a:t>Quelle www.swissolympic.ch </a:t>
            </a:r>
            <a:endParaRPr lang="de-CH" sz="1000" dirty="0">
              <a:solidFill>
                <a:srgbClr val="FF0000"/>
              </a:solidFill>
            </a:endParaRPr>
          </a:p>
        </p:txBody>
      </p:sp>
      <p:sp>
        <p:nvSpPr>
          <p:cNvPr id="4" name="Fußzeilenplatzhalter 3"/>
          <p:cNvSpPr>
            <a:spLocks noGrp="1"/>
          </p:cNvSpPr>
          <p:nvPr>
            <p:ph type="ftr" sz="quarter" idx="11"/>
          </p:nvPr>
        </p:nvSpPr>
        <p:spPr/>
        <p:txBody>
          <a:bodyPr/>
          <a:lstStyle/>
          <a:p>
            <a:pPr algn="l"/>
            <a:r>
              <a:rPr lang="de-CH" smtClean="0"/>
              <a:t>Kand-Nr, Name Vorname</a:t>
            </a:r>
            <a:endParaRPr lang="de-CH" dirty="0"/>
          </a:p>
        </p:txBody>
      </p:sp>
      <p:sp>
        <p:nvSpPr>
          <p:cNvPr id="5" name="Foliennummernplatzhalter 4"/>
          <p:cNvSpPr>
            <a:spLocks noGrp="1"/>
          </p:cNvSpPr>
          <p:nvPr>
            <p:ph type="sldNum" sz="quarter" idx="12"/>
          </p:nvPr>
        </p:nvSpPr>
        <p:spPr/>
        <p:txBody>
          <a:bodyPr/>
          <a:lstStyle/>
          <a:p>
            <a:fld id="{31DBA597-F4B8-48D5-8119-CCEB1D7C8B48}" type="slidenum">
              <a:rPr lang="de-CH" smtClean="0"/>
              <a:t>4</a:t>
            </a:fld>
            <a:endParaRPr lang="de-CH"/>
          </a:p>
        </p:txBody>
      </p:sp>
    </p:spTree>
    <p:extLst>
      <p:ext uri="{BB962C8B-B14F-4D97-AF65-F5344CB8AC3E}">
        <p14:creationId xmlns:p14="http://schemas.microsoft.com/office/powerpoint/2010/main" val="32954908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smtClean="0"/>
              <a:t>Swiss </a:t>
            </a:r>
            <a:r>
              <a:rPr lang="de-CH" dirty="0" err="1" smtClean="0"/>
              <a:t>Olympic</a:t>
            </a:r>
            <a:r>
              <a:rPr lang="de-CH" dirty="0"/>
              <a:t> </a:t>
            </a:r>
            <a:r>
              <a:rPr lang="de-CH" dirty="0" smtClean="0"/>
              <a:t>– die Organisation</a:t>
            </a:r>
            <a:endParaRPr lang="de-CH" dirty="0"/>
          </a:p>
        </p:txBody>
      </p:sp>
      <p:graphicFrame>
        <p:nvGraphicFramePr>
          <p:cNvPr id="2" name="Inhaltsplatzhalter 1"/>
          <p:cNvGraphicFramePr>
            <a:graphicFrameLocks noGrp="1"/>
          </p:cNvGraphicFramePr>
          <p:nvPr>
            <p:ph idx="1"/>
            <p:extLst>
              <p:ext uri="{D42A27DB-BD31-4B8C-83A1-F6EECF244321}">
                <p14:modId xmlns:p14="http://schemas.microsoft.com/office/powerpoint/2010/main" val="3033615043"/>
              </p:ext>
            </p:extLst>
          </p:nvPr>
        </p:nvGraphicFramePr>
        <p:xfrm>
          <a:off x="1259632" y="1600201"/>
          <a:ext cx="7427168"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8" name="Gerade Verbindung 7"/>
          <p:cNvCxnSpPr/>
          <p:nvPr/>
        </p:nvCxnSpPr>
        <p:spPr>
          <a:xfrm>
            <a:off x="5220072" y="285293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5580112" y="2996952"/>
            <a:ext cx="288032"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3" name="Fußzeilenplatzhalter 2"/>
          <p:cNvSpPr>
            <a:spLocks noGrp="1"/>
          </p:cNvSpPr>
          <p:nvPr>
            <p:ph type="ftr" sz="quarter" idx="11"/>
          </p:nvPr>
        </p:nvSpPr>
        <p:spPr/>
        <p:txBody>
          <a:bodyPr/>
          <a:lstStyle/>
          <a:p>
            <a:pPr algn="l"/>
            <a:r>
              <a:rPr lang="de-CH" smtClean="0"/>
              <a:t>Kand-Nr, Name Vorname</a:t>
            </a:r>
            <a:endParaRPr lang="de-CH" dirty="0"/>
          </a:p>
        </p:txBody>
      </p:sp>
      <p:sp>
        <p:nvSpPr>
          <p:cNvPr id="4" name="Foliennummernplatzhalter 3"/>
          <p:cNvSpPr>
            <a:spLocks noGrp="1"/>
          </p:cNvSpPr>
          <p:nvPr>
            <p:ph type="sldNum" sz="quarter" idx="12"/>
          </p:nvPr>
        </p:nvSpPr>
        <p:spPr/>
        <p:txBody>
          <a:bodyPr/>
          <a:lstStyle/>
          <a:p>
            <a:fld id="{31DBA597-F4B8-48D5-8119-CCEB1D7C8B48}" type="slidenum">
              <a:rPr lang="de-CH" smtClean="0"/>
              <a:t>5</a:t>
            </a:fld>
            <a:endParaRPr lang="de-CH"/>
          </a:p>
        </p:txBody>
      </p:sp>
    </p:spTree>
    <p:extLst>
      <p:ext uri="{BB962C8B-B14F-4D97-AF65-F5344CB8AC3E}">
        <p14:creationId xmlns:p14="http://schemas.microsoft.com/office/powerpoint/2010/main" val="338334737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Olympisches</a:t>
            </a:r>
            <a:endParaRPr lang="de-CH" dirty="0"/>
          </a:p>
        </p:txBody>
      </p:sp>
      <p:sp>
        <p:nvSpPr>
          <p:cNvPr id="3" name="Inhaltsplatzhalter 2"/>
          <p:cNvSpPr>
            <a:spLocks noGrp="1"/>
          </p:cNvSpPr>
          <p:nvPr>
            <p:ph idx="1"/>
          </p:nvPr>
        </p:nvSpPr>
        <p:spPr/>
        <p:txBody>
          <a:bodyPr/>
          <a:lstStyle/>
          <a:p>
            <a:endParaRPr lang="de-CH"/>
          </a:p>
        </p:txBody>
      </p:sp>
      <p:sp>
        <p:nvSpPr>
          <p:cNvPr id="4" name="Fußzeilenplatzhalter 3"/>
          <p:cNvSpPr>
            <a:spLocks noGrp="1"/>
          </p:cNvSpPr>
          <p:nvPr>
            <p:ph type="ftr" sz="quarter" idx="11"/>
          </p:nvPr>
        </p:nvSpPr>
        <p:spPr/>
        <p:txBody>
          <a:bodyPr/>
          <a:lstStyle/>
          <a:p>
            <a:pPr algn="l"/>
            <a:r>
              <a:rPr lang="de-CH" smtClean="0"/>
              <a:t>Kand-Nr, Name Vorname</a:t>
            </a:r>
            <a:endParaRPr lang="de-CH" dirty="0"/>
          </a:p>
        </p:txBody>
      </p:sp>
      <p:sp>
        <p:nvSpPr>
          <p:cNvPr id="5" name="Foliennummernplatzhalter 4"/>
          <p:cNvSpPr>
            <a:spLocks noGrp="1"/>
          </p:cNvSpPr>
          <p:nvPr>
            <p:ph type="sldNum" sz="quarter" idx="12"/>
          </p:nvPr>
        </p:nvSpPr>
        <p:spPr/>
        <p:txBody>
          <a:bodyPr/>
          <a:lstStyle/>
          <a:p>
            <a:fld id="{31DBA597-F4B8-48D5-8119-CCEB1D7C8B48}" type="slidenum">
              <a:rPr lang="de-CH" smtClean="0"/>
              <a:t>6</a:t>
            </a:fld>
            <a:endParaRPr lang="de-CH"/>
          </a:p>
        </p:txBody>
      </p:sp>
    </p:spTree>
    <p:extLst>
      <p:ext uri="{BB962C8B-B14F-4D97-AF65-F5344CB8AC3E}">
        <p14:creationId xmlns:p14="http://schemas.microsoft.com/office/powerpoint/2010/main" val="510113267"/>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177</Words>
  <Application>Microsoft Office PowerPoint</Application>
  <PresentationFormat>Bildschirmpräsentation (4:3)</PresentationFormat>
  <Paragraphs>62</Paragraphs>
  <Slides>6</Slides>
  <Notes>5</Notes>
  <HiddenSlides>0</HiddenSlides>
  <MMClips>0</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Larissa</vt:lpstr>
      <vt:lpstr>Olympische Sommerspiele London 2012</vt:lpstr>
      <vt:lpstr>Olympia – Geschichte</vt:lpstr>
      <vt:lpstr>Die erfolgreichsten Teilnehmer bei Sommerspielen</vt:lpstr>
      <vt:lpstr>Swiss Olympic – Athletenförderung</vt:lpstr>
      <vt:lpstr>Swiss Olympic – die Organisation</vt:lpstr>
      <vt:lpstr>Olympisches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QV 2012</dc:title>
  <dc:creator>KV Schweiz</dc:creator>
  <cp:revision>40</cp:revision>
  <dcterms:created xsi:type="dcterms:W3CDTF">2011-08-08T07:19:44Z</dcterms:created>
  <dcterms:modified xsi:type="dcterms:W3CDTF">2012-03-13T08:15:06Z</dcterms:modified>
</cp:coreProperties>
</file>