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av" ContentType="audio/x-wav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62" r:id="rId2"/>
    <p:sldId id="257" r:id="rId3"/>
    <p:sldId id="279" r:id="rId4"/>
    <p:sldId id="280" r:id="rId5"/>
    <p:sldId id="281" r:id="rId6"/>
    <p:sldId id="261" r:id="rId7"/>
    <p:sldId id="270" r:id="rId8"/>
  </p:sldIdLst>
  <p:sldSz cx="12192000" cy="6858000"/>
  <p:notesSz cx="6858000" cy="9144000"/>
  <p:defaultTextStyle>
    <a:defPPr rtl="0"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Rg st="2" end="5"/>
    <p:penClr>
      <a:prstClr val="red"/>
    </p:penClr>
    <p:extLst>
      <p:ext uri="{EC167BDD-8182-4AB7-AECC-EB403E3ABB37}">
        <p14:laserClr xmlns:p14="http://schemas.microsoft.com/office/powerpoint/2010/main">
          <a:srgbClr val="0000FF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B28D94F-CAAF-4915-B98F-3B3772BFE219}" v="37" dt="2022-06-02T13:27:27.483"/>
  </p1510:revLst>
</p1510:revInfo>
</file>

<file path=ppt/tableStyles.xml><?xml version="1.0" encoding="utf-8"?>
<a:tblStyleLst xmlns:a="http://schemas.openxmlformats.org/drawingml/2006/main" def="{69CF1AB2-1976-4502-BF36-3FF5EA218861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5" autoAdjust="0"/>
    <p:restoredTop sz="94472" autoAdjust="0"/>
  </p:normalViewPr>
  <p:slideViewPr>
    <p:cSldViewPr snapToGrid="0">
      <p:cViewPr varScale="1">
        <p:scale>
          <a:sx n="89" d="100"/>
          <a:sy n="89" d="100"/>
        </p:scale>
        <p:origin x="102" y="1152"/>
      </p:cViewPr>
      <p:guideLst>
        <p:guide pos="3840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392"/>
    </p:cViewPr>
  </p:sorterViewPr>
  <p:notesViewPr>
    <p:cSldViewPr snapToGrid="0" showGuides="1">
      <p:cViewPr varScale="1">
        <p:scale>
          <a:sx n="61" d="100"/>
          <a:sy n="61" d="100"/>
        </p:scale>
        <p:origin x="3168" y="4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inkler, Tamara (wita)" userId="4aceda44-c4bc-423e-8851-be255b95ad30" providerId="ADAL" clId="{34615AE7-5315-42B9-996E-D1CAA5A379B0}"/>
    <pc:docChg chg="undo custSel modSld">
      <pc:chgData name="Winkler, Tamara (wita)" userId="4aceda44-c4bc-423e-8851-be255b95ad30" providerId="ADAL" clId="{34615AE7-5315-42B9-996E-D1CAA5A379B0}" dt="2021-12-20T21:03:06.024" v="42" actId="3064"/>
      <pc:docMkLst>
        <pc:docMk/>
      </pc:docMkLst>
      <pc:sldChg chg="modSp mod">
        <pc:chgData name="Winkler, Tamara (wita)" userId="4aceda44-c4bc-423e-8851-be255b95ad30" providerId="ADAL" clId="{34615AE7-5315-42B9-996E-D1CAA5A379B0}" dt="2021-12-20T21:03:06.024" v="42" actId="3064"/>
        <pc:sldMkLst>
          <pc:docMk/>
          <pc:sldMk cId="4260464928" sldId="261"/>
        </pc:sldMkLst>
        <pc:spChg chg="mod">
          <ac:chgData name="Winkler, Tamara (wita)" userId="4aceda44-c4bc-423e-8851-be255b95ad30" providerId="ADAL" clId="{34615AE7-5315-42B9-996E-D1CAA5A379B0}" dt="2021-12-20T21:03:06.024" v="42" actId="3064"/>
          <ac:spMkLst>
            <pc:docMk/>
            <pc:sldMk cId="4260464928" sldId="261"/>
            <ac:spMk id="2" creationId="{00000000-0000-0000-0000-000000000000}"/>
          </ac:spMkLst>
        </pc:spChg>
        <pc:graphicFrameChg chg="mod modGraphic">
          <ac:chgData name="Winkler, Tamara (wita)" userId="4aceda44-c4bc-423e-8851-be255b95ad30" providerId="ADAL" clId="{34615AE7-5315-42B9-996E-D1CAA5A379B0}" dt="2021-12-20T20:54:46.680" v="14" actId="3064"/>
          <ac:graphicFrameMkLst>
            <pc:docMk/>
            <pc:sldMk cId="4260464928" sldId="261"/>
            <ac:graphicFrameMk id="10" creationId="{E1201CD4-FF3E-41F8-A5D5-B80B3F173E55}"/>
          </ac:graphicFrameMkLst>
        </pc:graphicFrameChg>
      </pc:sldChg>
    </pc:docChg>
  </pc:docChgLst>
  <pc:docChgLst>
    <pc:chgData name="Winkler, Tamara (wita)" userId="4aceda44-c4bc-423e-8851-be255b95ad30" providerId="ADAL" clId="{89598973-584F-485A-840D-3627888FD3B1}"/>
    <pc:docChg chg="undo custSel addSld delSld modSld sldOrd modMainMaster modHandout">
      <pc:chgData name="Winkler, Tamara (wita)" userId="4aceda44-c4bc-423e-8851-be255b95ad30" providerId="ADAL" clId="{89598973-584F-485A-840D-3627888FD3B1}" dt="2021-08-11T21:33:54.736" v="1260" actId="20577"/>
      <pc:docMkLst>
        <pc:docMk/>
      </pc:docMkLst>
      <pc:sldChg chg="addSp delSp modSp mod">
        <pc:chgData name="Winkler, Tamara (wita)" userId="4aceda44-c4bc-423e-8851-be255b95ad30" providerId="ADAL" clId="{89598973-584F-485A-840D-3627888FD3B1}" dt="2021-08-11T19:40:20.805" v="578" actId="207"/>
        <pc:sldMkLst>
          <pc:docMk/>
          <pc:sldMk cId="2836970820" sldId="257"/>
        </pc:sldMkLst>
        <pc:spChg chg="mod">
          <ac:chgData name="Winkler, Tamara (wita)" userId="4aceda44-c4bc-423e-8851-be255b95ad30" providerId="ADAL" clId="{89598973-584F-485A-840D-3627888FD3B1}" dt="2021-08-11T19:40:20.805" v="578" actId="207"/>
          <ac:spMkLst>
            <pc:docMk/>
            <pc:sldMk cId="2836970820" sldId="257"/>
            <ac:spMk id="2" creationId="{00000000-0000-0000-0000-000000000000}"/>
          </ac:spMkLst>
        </pc:spChg>
        <pc:spChg chg="mod">
          <ac:chgData name="Winkler, Tamara (wita)" userId="4aceda44-c4bc-423e-8851-be255b95ad30" providerId="ADAL" clId="{89598973-584F-485A-840D-3627888FD3B1}" dt="2021-08-11T18:49:01.664" v="219" actId="20577"/>
          <ac:spMkLst>
            <pc:docMk/>
            <pc:sldMk cId="2836970820" sldId="257"/>
            <ac:spMk id="3" creationId="{00000000-0000-0000-0000-000000000000}"/>
          </ac:spMkLst>
        </pc:spChg>
        <pc:spChg chg="add del mod ord">
          <ac:chgData name="Winkler, Tamara (wita)" userId="4aceda44-c4bc-423e-8851-be255b95ad30" providerId="ADAL" clId="{89598973-584F-485A-840D-3627888FD3B1}" dt="2021-08-11T18:50:38.090" v="226" actId="478"/>
          <ac:spMkLst>
            <pc:docMk/>
            <pc:sldMk cId="2836970820" sldId="257"/>
            <ac:spMk id="5" creationId="{C357E094-52CC-4DB8-957D-09C99178F499}"/>
          </ac:spMkLst>
        </pc:spChg>
        <pc:spChg chg="del">
          <ac:chgData name="Winkler, Tamara (wita)" userId="4aceda44-c4bc-423e-8851-be255b95ad30" providerId="ADAL" clId="{89598973-584F-485A-840D-3627888FD3B1}" dt="2021-08-11T19:31:01.331" v="572"/>
          <ac:spMkLst>
            <pc:docMk/>
            <pc:sldMk cId="2836970820" sldId="257"/>
            <ac:spMk id="6" creationId="{5A56AEA2-E232-4E5B-A3CF-FF5612DC820D}"/>
          </ac:spMkLst>
        </pc:spChg>
      </pc:sldChg>
      <pc:sldChg chg="delSp modSp ord modTransition">
        <pc:chgData name="Winkler, Tamara (wita)" userId="4aceda44-c4bc-423e-8851-be255b95ad30" providerId="ADAL" clId="{89598973-584F-485A-840D-3627888FD3B1}" dt="2021-08-11T19:52:39.731" v="587"/>
        <pc:sldMkLst>
          <pc:docMk/>
          <pc:sldMk cId="4260464928" sldId="261"/>
        </pc:sldMkLst>
        <pc:spChg chg="del">
          <ac:chgData name="Winkler, Tamara (wita)" userId="4aceda44-c4bc-423e-8851-be255b95ad30" providerId="ADAL" clId="{89598973-584F-485A-840D-3627888FD3B1}" dt="2021-08-11T19:31:01.331" v="572"/>
          <ac:spMkLst>
            <pc:docMk/>
            <pc:sldMk cId="4260464928" sldId="261"/>
            <ac:spMk id="8" creationId="{AA189DEF-8FC5-4AD6-903D-21405DF7EF64}"/>
          </ac:spMkLst>
        </pc:spChg>
        <pc:graphicFrameChg chg="mod">
          <ac:chgData name="Winkler, Tamara (wita)" userId="4aceda44-c4bc-423e-8851-be255b95ad30" providerId="ADAL" clId="{89598973-584F-485A-840D-3627888FD3B1}" dt="2021-08-11T19:15:49.572" v="540"/>
          <ac:graphicFrameMkLst>
            <pc:docMk/>
            <pc:sldMk cId="4260464928" sldId="261"/>
            <ac:graphicFrameMk id="5" creationId="{00000000-0000-0000-0000-000000000000}"/>
          </ac:graphicFrameMkLst>
        </pc:graphicFrameChg>
      </pc:sldChg>
      <pc:sldChg chg="addSp delSp modSp mod">
        <pc:chgData name="Winkler, Tamara (wita)" userId="4aceda44-c4bc-423e-8851-be255b95ad30" providerId="ADAL" clId="{89598973-584F-485A-840D-3627888FD3B1}" dt="2021-08-11T20:28:00.250" v="960" actId="196"/>
        <pc:sldMkLst>
          <pc:docMk/>
          <pc:sldMk cId="3034687750" sldId="262"/>
        </pc:sldMkLst>
        <pc:spChg chg="mod">
          <ac:chgData name="Winkler, Tamara (wita)" userId="4aceda44-c4bc-423e-8851-be255b95ad30" providerId="ADAL" clId="{89598973-584F-485A-840D-3627888FD3B1}" dt="2021-08-11T16:45:10.373" v="68" actId="20577"/>
          <ac:spMkLst>
            <pc:docMk/>
            <pc:sldMk cId="3034687750" sldId="262"/>
            <ac:spMk id="3" creationId="{00000000-0000-0000-0000-000000000000}"/>
          </ac:spMkLst>
        </pc:spChg>
        <pc:spChg chg="add del mod">
          <ac:chgData name="Winkler, Tamara (wita)" userId="4aceda44-c4bc-423e-8851-be255b95ad30" providerId="ADAL" clId="{89598973-584F-485A-840D-3627888FD3B1}" dt="2021-08-11T20:24:15.054" v="942" actId="478"/>
          <ac:spMkLst>
            <pc:docMk/>
            <pc:sldMk cId="3034687750" sldId="262"/>
            <ac:spMk id="4" creationId="{244131C5-5868-49C1-A241-47083FBE25C9}"/>
          </ac:spMkLst>
        </pc:spChg>
        <pc:spChg chg="add del mod">
          <ac:chgData name="Winkler, Tamara (wita)" userId="4aceda44-c4bc-423e-8851-be255b95ad30" providerId="ADAL" clId="{89598973-584F-485A-840D-3627888FD3B1}" dt="2021-08-11T20:27:18.747" v="957" actId="931"/>
          <ac:spMkLst>
            <pc:docMk/>
            <pc:sldMk cId="3034687750" sldId="262"/>
            <ac:spMk id="6" creationId="{698D221A-CEDB-421E-8C8D-DDB63B20B86B}"/>
          </ac:spMkLst>
        </pc:spChg>
        <pc:spChg chg="add del mod">
          <ac:chgData name="Winkler, Tamara (wita)" userId="4aceda44-c4bc-423e-8851-be255b95ad30" providerId="ADAL" clId="{89598973-584F-485A-840D-3627888FD3B1}" dt="2021-08-11T20:24:19.954" v="946" actId="478"/>
          <ac:spMkLst>
            <pc:docMk/>
            <pc:sldMk cId="3034687750" sldId="262"/>
            <ac:spMk id="10" creationId="{710F0936-1C82-4727-BCA2-70ED7B8C56C2}"/>
          </ac:spMkLst>
        </pc:spChg>
        <pc:spChg chg="add del mod">
          <ac:chgData name="Winkler, Tamara (wita)" userId="4aceda44-c4bc-423e-8851-be255b95ad30" providerId="ADAL" clId="{89598973-584F-485A-840D-3627888FD3B1}" dt="2021-08-11T20:24:17.479" v="944" actId="478"/>
          <ac:spMkLst>
            <pc:docMk/>
            <pc:sldMk cId="3034687750" sldId="262"/>
            <ac:spMk id="11" creationId="{6E827496-E35A-4AAE-94F2-F299C14D8236}"/>
          </ac:spMkLst>
        </pc:spChg>
        <pc:spChg chg="add del mod">
          <ac:chgData name="Winkler, Tamara (wita)" userId="4aceda44-c4bc-423e-8851-be255b95ad30" providerId="ADAL" clId="{89598973-584F-485A-840D-3627888FD3B1}" dt="2021-08-11T20:25:25.305" v="947" actId="931"/>
          <ac:spMkLst>
            <pc:docMk/>
            <pc:sldMk cId="3034687750" sldId="262"/>
            <ac:spMk id="13" creationId="{23DBEF1E-F541-4095-B0B8-7024BBC0EA0B}"/>
          </ac:spMkLst>
        </pc:spChg>
        <pc:spChg chg="add del mod">
          <ac:chgData name="Winkler, Tamara (wita)" userId="4aceda44-c4bc-423e-8851-be255b95ad30" providerId="ADAL" clId="{89598973-584F-485A-840D-3627888FD3B1}" dt="2021-08-11T20:25:40.362" v="950" actId="931"/>
          <ac:spMkLst>
            <pc:docMk/>
            <pc:sldMk cId="3034687750" sldId="262"/>
            <ac:spMk id="15" creationId="{8BE56A81-EF8B-4AF4-96E4-5D4D89D84C9E}"/>
          </ac:spMkLst>
        </pc:spChg>
        <pc:spChg chg="add del mod">
          <ac:chgData name="Winkler, Tamara (wita)" userId="4aceda44-c4bc-423e-8851-be255b95ad30" providerId="ADAL" clId="{89598973-584F-485A-840D-3627888FD3B1}" dt="2021-08-11T20:25:49.603" v="954" actId="931"/>
          <ac:spMkLst>
            <pc:docMk/>
            <pc:sldMk cId="3034687750" sldId="262"/>
            <ac:spMk id="21" creationId="{EF764DE9-3689-4B23-8F43-3AA9FA8EB5E7}"/>
          </ac:spMkLst>
        </pc:spChg>
        <pc:picChg chg="del">
          <ac:chgData name="Winkler, Tamara (wita)" userId="4aceda44-c4bc-423e-8851-be255b95ad30" providerId="ADAL" clId="{89598973-584F-485A-840D-3627888FD3B1}" dt="2021-08-11T20:24:18.333" v="945" actId="478"/>
          <ac:picMkLst>
            <pc:docMk/>
            <pc:sldMk cId="3034687750" sldId="262"/>
            <ac:picMk id="7" creationId="{00000000-0000-0000-0000-000000000000}"/>
          </ac:picMkLst>
        </pc:picChg>
        <pc:picChg chg="del">
          <ac:chgData name="Winkler, Tamara (wita)" userId="4aceda44-c4bc-423e-8851-be255b95ad30" providerId="ADAL" clId="{89598973-584F-485A-840D-3627888FD3B1}" dt="2021-08-11T20:24:16.073" v="943" actId="478"/>
          <ac:picMkLst>
            <pc:docMk/>
            <pc:sldMk cId="3034687750" sldId="262"/>
            <ac:picMk id="8" creationId="{00000000-0000-0000-0000-000000000000}"/>
          </ac:picMkLst>
        </pc:picChg>
        <pc:picChg chg="del">
          <ac:chgData name="Winkler, Tamara (wita)" userId="4aceda44-c4bc-423e-8851-be255b95ad30" providerId="ADAL" clId="{89598973-584F-485A-840D-3627888FD3B1}" dt="2021-08-11T20:24:09.669" v="941" actId="478"/>
          <ac:picMkLst>
            <pc:docMk/>
            <pc:sldMk cId="3034687750" sldId="262"/>
            <ac:picMk id="9" creationId="{00000000-0000-0000-0000-000000000000}"/>
          </ac:picMkLst>
        </pc:picChg>
        <pc:picChg chg="add mod">
          <ac:chgData name="Winkler, Tamara (wita)" userId="4aceda44-c4bc-423e-8851-be255b95ad30" providerId="ADAL" clId="{89598973-584F-485A-840D-3627888FD3B1}" dt="2021-08-11T20:25:27.055" v="949" actId="962"/>
          <ac:picMkLst>
            <pc:docMk/>
            <pc:sldMk cId="3034687750" sldId="262"/>
            <ac:picMk id="17" creationId="{C1B03941-5735-45C7-8870-180763A5197D}"/>
          </ac:picMkLst>
        </pc:picChg>
        <pc:picChg chg="add del mod">
          <ac:chgData name="Winkler, Tamara (wita)" userId="4aceda44-c4bc-423e-8851-be255b95ad30" providerId="ADAL" clId="{89598973-584F-485A-840D-3627888FD3B1}" dt="2021-08-11T20:25:45.262" v="953" actId="478"/>
          <ac:picMkLst>
            <pc:docMk/>
            <pc:sldMk cId="3034687750" sldId="262"/>
            <ac:picMk id="19" creationId="{2EDBDA39-5A96-4230-9ED5-5F854D8E605C}"/>
          </ac:picMkLst>
        </pc:picChg>
        <pc:picChg chg="add mod">
          <ac:chgData name="Winkler, Tamara (wita)" userId="4aceda44-c4bc-423e-8851-be255b95ad30" providerId="ADAL" clId="{89598973-584F-485A-840D-3627888FD3B1}" dt="2021-08-11T20:25:53.417" v="955" actId="27614"/>
          <ac:picMkLst>
            <pc:docMk/>
            <pc:sldMk cId="3034687750" sldId="262"/>
            <ac:picMk id="23" creationId="{38A3A1A5-A3EC-454A-AB92-5EDC96A55ACF}"/>
          </ac:picMkLst>
        </pc:picChg>
        <pc:picChg chg="add mod">
          <ac:chgData name="Winkler, Tamara (wita)" userId="4aceda44-c4bc-423e-8851-be255b95ad30" providerId="ADAL" clId="{89598973-584F-485A-840D-3627888FD3B1}" dt="2021-08-11T20:28:00.250" v="960" actId="196"/>
          <ac:picMkLst>
            <pc:docMk/>
            <pc:sldMk cId="3034687750" sldId="262"/>
            <ac:picMk id="25" creationId="{EBE4C3B5-7693-41A9-AE69-F08F257FC092}"/>
          </ac:picMkLst>
        </pc:picChg>
      </pc:sldChg>
      <pc:sldChg chg="delSp mod">
        <pc:chgData name="Winkler, Tamara (wita)" userId="4aceda44-c4bc-423e-8851-be255b95ad30" providerId="ADAL" clId="{89598973-584F-485A-840D-3627888FD3B1}" dt="2021-08-11T19:31:01.331" v="572"/>
        <pc:sldMkLst>
          <pc:docMk/>
          <pc:sldMk cId="1514594706" sldId="270"/>
        </pc:sldMkLst>
        <pc:spChg chg="del">
          <ac:chgData name="Winkler, Tamara (wita)" userId="4aceda44-c4bc-423e-8851-be255b95ad30" providerId="ADAL" clId="{89598973-584F-485A-840D-3627888FD3B1}" dt="2021-08-11T19:31:01.331" v="572"/>
          <ac:spMkLst>
            <pc:docMk/>
            <pc:sldMk cId="1514594706" sldId="270"/>
            <ac:spMk id="10" creationId="{E454BF3E-7569-4D0D-8A5D-A7A2112872C7}"/>
          </ac:spMkLst>
        </pc:spChg>
      </pc:sldChg>
      <pc:sldChg chg="delSp del">
        <pc:chgData name="Winkler, Tamara (wita)" userId="4aceda44-c4bc-423e-8851-be255b95ad30" providerId="ADAL" clId="{89598973-584F-485A-840D-3627888FD3B1}" dt="2021-08-11T20:28:34.154" v="976" actId="47"/>
        <pc:sldMkLst>
          <pc:docMk/>
          <pc:sldMk cId="1382416307" sldId="271"/>
        </pc:sldMkLst>
        <pc:spChg chg="del">
          <ac:chgData name="Winkler, Tamara (wita)" userId="4aceda44-c4bc-423e-8851-be255b95ad30" providerId="ADAL" clId="{89598973-584F-485A-840D-3627888FD3B1}" dt="2021-08-11T19:31:01.331" v="572"/>
          <ac:spMkLst>
            <pc:docMk/>
            <pc:sldMk cId="1382416307" sldId="271"/>
            <ac:spMk id="5" creationId="{68B8585E-D368-4141-953C-9E6BE2701775}"/>
          </ac:spMkLst>
        </pc:spChg>
      </pc:sldChg>
      <pc:sldChg chg="del">
        <pc:chgData name="Winkler, Tamara (wita)" userId="4aceda44-c4bc-423e-8851-be255b95ad30" providerId="ADAL" clId="{89598973-584F-485A-840D-3627888FD3B1}" dt="2021-08-11T19:41:29.521" v="579" actId="47"/>
        <pc:sldMkLst>
          <pc:docMk/>
          <pc:sldMk cId="3396391690" sldId="272"/>
        </pc:sldMkLst>
      </pc:sldChg>
      <pc:sldChg chg="del">
        <pc:chgData name="Winkler, Tamara (wita)" userId="4aceda44-c4bc-423e-8851-be255b95ad30" providerId="ADAL" clId="{89598973-584F-485A-840D-3627888FD3B1}" dt="2021-08-11T19:41:29.521" v="579" actId="47"/>
        <pc:sldMkLst>
          <pc:docMk/>
          <pc:sldMk cId="2562246949" sldId="273"/>
        </pc:sldMkLst>
      </pc:sldChg>
      <pc:sldChg chg="delSp del">
        <pc:chgData name="Winkler, Tamara (wita)" userId="4aceda44-c4bc-423e-8851-be255b95ad30" providerId="ADAL" clId="{89598973-584F-485A-840D-3627888FD3B1}" dt="2021-08-11T19:41:29.521" v="579" actId="47"/>
        <pc:sldMkLst>
          <pc:docMk/>
          <pc:sldMk cId="2336938739" sldId="274"/>
        </pc:sldMkLst>
        <pc:spChg chg="del">
          <ac:chgData name="Winkler, Tamara (wita)" userId="4aceda44-c4bc-423e-8851-be255b95ad30" providerId="ADAL" clId="{89598973-584F-485A-840D-3627888FD3B1}" dt="2021-08-11T19:31:01.331" v="572"/>
          <ac:spMkLst>
            <pc:docMk/>
            <pc:sldMk cId="2336938739" sldId="274"/>
            <ac:spMk id="8" creationId="{ADEE23ED-6533-4A32-86D4-0B3987150096}"/>
          </ac:spMkLst>
        </pc:spChg>
      </pc:sldChg>
      <pc:sldChg chg="delSp del">
        <pc:chgData name="Winkler, Tamara (wita)" userId="4aceda44-c4bc-423e-8851-be255b95ad30" providerId="ADAL" clId="{89598973-584F-485A-840D-3627888FD3B1}" dt="2021-08-11T19:41:29.521" v="579" actId="47"/>
        <pc:sldMkLst>
          <pc:docMk/>
          <pc:sldMk cId="1684785114" sldId="275"/>
        </pc:sldMkLst>
        <pc:spChg chg="del">
          <ac:chgData name="Winkler, Tamara (wita)" userId="4aceda44-c4bc-423e-8851-be255b95ad30" providerId="ADAL" clId="{89598973-584F-485A-840D-3627888FD3B1}" dt="2021-08-11T19:31:01.331" v="572"/>
          <ac:spMkLst>
            <pc:docMk/>
            <pc:sldMk cId="1684785114" sldId="275"/>
            <ac:spMk id="4" creationId="{641DB879-35F4-4CB7-A57C-5F616D5A3A30}"/>
          </ac:spMkLst>
        </pc:spChg>
      </pc:sldChg>
      <pc:sldChg chg="del">
        <pc:chgData name="Winkler, Tamara (wita)" userId="4aceda44-c4bc-423e-8851-be255b95ad30" providerId="ADAL" clId="{89598973-584F-485A-840D-3627888FD3B1}" dt="2021-08-11T19:41:29.521" v="579" actId="47"/>
        <pc:sldMkLst>
          <pc:docMk/>
          <pc:sldMk cId="1169040239" sldId="276"/>
        </pc:sldMkLst>
      </pc:sldChg>
      <pc:sldChg chg="delSp del">
        <pc:chgData name="Winkler, Tamara (wita)" userId="4aceda44-c4bc-423e-8851-be255b95ad30" providerId="ADAL" clId="{89598973-584F-485A-840D-3627888FD3B1}" dt="2021-08-11T19:41:29.521" v="579" actId="47"/>
        <pc:sldMkLst>
          <pc:docMk/>
          <pc:sldMk cId="3078986930" sldId="277"/>
        </pc:sldMkLst>
        <pc:spChg chg="del">
          <ac:chgData name="Winkler, Tamara (wita)" userId="4aceda44-c4bc-423e-8851-be255b95ad30" providerId="ADAL" clId="{89598973-584F-485A-840D-3627888FD3B1}" dt="2021-08-11T19:31:01.331" v="572"/>
          <ac:spMkLst>
            <pc:docMk/>
            <pc:sldMk cId="3078986930" sldId="277"/>
            <ac:spMk id="6" creationId="{AEA9A8FB-765D-4DBD-B265-C37EB7AB4151}"/>
          </ac:spMkLst>
        </pc:spChg>
      </pc:sldChg>
      <pc:sldChg chg="del">
        <pc:chgData name="Winkler, Tamara (wita)" userId="4aceda44-c4bc-423e-8851-be255b95ad30" providerId="ADAL" clId="{89598973-584F-485A-840D-3627888FD3B1}" dt="2021-08-11T19:41:29.521" v="579" actId="47"/>
        <pc:sldMkLst>
          <pc:docMk/>
          <pc:sldMk cId="2566160299" sldId="278"/>
        </pc:sldMkLst>
      </pc:sldChg>
      <pc:sldChg chg="addSp delSp modSp new mod modClrScheme chgLayout">
        <pc:chgData name="Winkler, Tamara (wita)" userId="4aceda44-c4bc-423e-8851-be255b95ad30" providerId="ADAL" clId="{89598973-584F-485A-840D-3627888FD3B1}" dt="2021-08-11T20:28:20.904" v="975" actId="1038"/>
        <pc:sldMkLst>
          <pc:docMk/>
          <pc:sldMk cId="2991814445" sldId="279"/>
        </pc:sldMkLst>
        <pc:spChg chg="mod">
          <ac:chgData name="Winkler, Tamara (wita)" userId="4aceda44-c4bc-423e-8851-be255b95ad30" providerId="ADAL" clId="{89598973-584F-485A-840D-3627888FD3B1}" dt="2021-08-11T20:02:41.344" v="657" actId="26606"/>
          <ac:spMkLst>
            <pc:docMk/>
            <pc:sldMk cId="2991814445" sldId="279"/>
            <ac:spMk id="2" creationId="{AFBCA242-F55A-46F0-AD6B-3D76483F4812}"/>
          </ac:spMkLst>
        </pc:spChg>
        <pc:spChg chg="del">
          <ac:chgData name="Winkler, Tamara (wita)" userId="4aceda44-c4bc-423e-8851-be255b95ad30" providerId="ADAL" clId="{89598973-584F-485A-840D-3627888FD3B1}" dt="2021-08-11T20:01:20.889" v="648" actId="478"/>
          <ac:spMkLst>
            <pc:docMk/>
            <pc:sldMk cId="2991814445" sldId="279"/>
            <ac:spMk id="3" creationId="{020FF041-BBE3-4603-BC55-F85B6DE468A0}"/>
          </ac:spMkLst>
        </pc:spChg>
        <pc:spChg chg="del">
          <ac:chgData name="Winkler, Tamara (wita)" userId="4aceda44-c4bc-423e-8851-be255b95ad30" providerId="ADAL" clId="{89598973-584F-485A-840D-3627888FD3B1}" dt="2021-08-11T19:31:01.331" v="572"/>
          <ac:spMkLst>
            <pc:docMk/>
            <pc:sldMk cId="2991814445" sldId="279"/>
            <ac:spMk id="4" creationId="{BF9D6033-E9FC-43B2-8CDD-0B951BD2BCC8}"/>
          </ac:spMkLst>
        </pc:spChg>
        <pc:spChg chg="add del mod">
          <ac:chgData name="Winkler, Tamara (wita)" userId="4aceda44-c4bc-423e-8851-be255b95ad30" providerId="ADAL" clId="{89598973-584F-485A-840D-3627888FD3B1}" dt="2021-08-11T20:02:41.344" v="657" actId="26606"/>
          <ac:spMkLst>
            <pc:docMk/>
            <pc:sldMk cId="2991814445" sldId="279"/>
            <ac:spMk id="11" creationId="{4120C820-298D-48F1-B890-AF9A85E3EA50}"/>
          </ac:spMkLst>
        </pc:spChg>
        <pc:graphicFrameChg chg="add del mod modGraphic">
          <ac:chgData name="Winkler, Tamara (wita)" userId="4aceda44-c4bc-423e-8851-be255b95ad30" providerId="ADAL" clId="{89598973-584F-485A-840D-3627888FD3B1}" dt="2021-08-11T20:12:55.049" v="809" actId="478"/>
          <ac:graphicFrameMkLst>
            <pc:docMk/>
            <pc:sldMk cId="2991814445" sldId="279"/>
            <ac:graphicFrameMk id="7" creationId="{118F800C-C0BE-4BE9-9F68-75C5D96A5BD6}"/>
          </ac:graphicFrameMkLst>
        </pc:graphicFrameChg>
        <pc:graphicFrameChg chg="add del mod modGraphic">
          <ac:chgData name="Winkler, Tamara (wita)" userId="4aceda44-c4bc-423e-8851-be255b95ad30" providerId="ADAL" clId="{89598973-584F-485A-840D-3627888FD3B1}" dt="2021-08-11T20:18:12.163" v="921" actId="478"/>
          <ac:graphicFrameMkLst>
            <pc:docMk/>
            <pc:sldMk cId="2991814445" sldId="279"/>
            <ac:graphicFrameMk id="12" creationId="{6046592A-0285-47A4-B36C-BAD57BFDB7E7}"/>
          </ac:graphicFrameMkLst>
        </pc:graphicFrameChg>
        <pc:picChg chg="add del mod">
          <ac:chgData name="Winkler, Tamara (wita)" userId="4aceda44-c4bc-423e-8851-be255b95ad30" providerId="ADAL" clId="{89598973-584F-485A-840D-3627888FD3B1}" dt="2021-08-11T20:16:38.151" v="919" actId="478"/>
          <ac:picMkLst>
            <pc:docMk/>
            <pc:sldMk cId="2991814445" sldId="279"/>
            <ac:picMk id="6" creationId="{CE73A22F-896E-465C-8703-A26A6076B641}"/>
          </ac:picMkLst>
        </pc:picChg>
        <pc:picChg chg="add del mod modCrop">
          <ac:chgData name="Winkler, Tamara (wita)" userId="4aceda44-c4bc-423e-8851-be255b95ad30" providerId="ADAL" clId="{89598973-584F-485A-840D-3627888FD3B1}" dt="2021-08-11T20:18:14.051" v="922" actId="478"/>
          <ac:picMkLst>
            <pc:docMk/>
            <pc:sldMk cId="2991814445" sldId="279"/>
            <ac:picMk id="8" creationId="{12B46170-332C-425E-946F-C42BEAD12B4A}"/>
          </ac:picMkLst>
        </pc:picChg>
        <pc:picChg chg="add del mod modCrop">
          <ac:chgData name="Winkler, Tamara (wita)" userId="4aceda44-c4bc-423e-8851-be255b95ad30" providerId="ADAL" clId="{89598973-584F-485A-840D-3627888FD3B1}" dt="2021-08-11T20:15:02.789" v="904" actId="21"/>
          <ac:picMkLst>
            <pc:docMk/>
            <pc:sldMk cId="2991814445" sldId="279"/>
            <ac:picMk id="9" creationId="{1824EEC5-D8D4-42BE-AF8E-AC4E85D6870F}"/>
          </ac:picMkLst>
        </pc:picChg>
        <pc:picChg chg="add del mod modCrop">
          <ac:chgData name="Winkler, Tamara (wita)" userId="4aceda44-c4bc-423e-8851-be255b95ad30" providerId="ADAL" clId="{89598973-584F-485A-840D-3627888FD3B1}" dt="2021-08-11T20:16:36.985" v="918" actId="478"/>
          <ac:picMkLst>
            <pc:docMk/>
            <pc:sldMk cId="2991814445" sldId="279"/>
            <ac:picMk id="10" creationId="{B12CA931-D515-4D19-9218-94F727847156}"/>
          </ac:picMkLst>
        </pc:picChg>
        <pc:picChg chg="add mod">
          <ac:chgData name="Winkler, Tamara (wita)" userId="4aceda44-c4bc-423e-8851-be255b95ad30" providerId="ADAL" clId="{89598973-584F-485A-840D-3627888FD3B1}" dt="2021-08-11T20:28:20.904" v="975" actId="1038"/>
          <ac:picMkLst>
            <pc:docMk/>
            <pc:sldMk cId="2991814445" sldId="279"/>
            <ac:picMk id="14" creationId="{DF94D345-AD64-41F7-B654-06DACFE4F4E8}"/>
          </ac:picMkLst>
        </pc:picChg>
      </pc:sldChg>
      <pc:sldChg chg="addSp delSp modSp new mod modTransition modAnim">
        <pc:chgData name="Winkler, Tamara (wita)" userId="4aceda44-c4bc-423e-8851-be255b95ad30" providerId="ADAL" clId="{89598973-584F-485A-840D-3627888FD3B1}" dt="2021-08-11T19:48:37.764" v="586"/>
        <pc:sldMkLst>
          <pc:docMk/>
          <pc:sldMk cId="971418802" sldId="280"/>
        </pc:sldMkLst>
        <pc:spChg chg="mod">
          <ac:chgData name="Winkler, Tamara (wita)" userId="4aceda44-c4bc-423e-8851-be255b95ad30" providerId="ADAL" clId="{89598973-584F-485A-840D-3627888FD3B1}" dt="2021-08-11T18:52:52.472" v="270" actId="20577"/>
          <ac:spMkLst>
            <pc:docMk/>
            <pc:sldMk cId="971418802" sldId="280"/>
            <ac:spMk id="2" creationId="{473C34FF-4110-4507-985A-599701D2EED0}"/>
          </ac:spMkLst>
        </pc:spChg>
        <pc:spChg chg="del">
          <ac:chgData name="Winkler, Tamara (wita)" userId="4aceda44-c4bc-423e-8851-be255b95ad30" providerId="ADAL" clId="{89598973-584F-485A-840D-3627888FD3B1}" dt="2021-08-11T18:55:03.344" v="273" actId="478"/>
          <ac:spMkLst>
            <pc:docMk/>
            <pc:sldMk cId="971418802" sldId="280"/>
            <ac:spMk id="3" creationId="{E161CC1E-9CA2-4299-8D04-38D09EDE70F0}"/>
          </ac:spMkLst>
        </pc:spChg>
        <pc:spChg chg="add mod">
          <ac:chgData name="Winkler, Tamara (wita)" userId="4aceda44-c4bc-423e-8851-be255b95ad30" providerId="ADAL" clId="{89598973-584F-485A-840D-3627888FD3B1}" dt="2021-08-11T19:00:10.752" v="397" actId="1037"/>
          <ac:spMkLst>
            <pc:docMk/>
            <pc:sldMk cId="971418802" sldId="280"/>
            <ac:spMk id="4" creationId="{746A7A74-E337-4228-A01E-D482CC2B03CF}"/>
          </ac:spMkLst>
        </pc:spChg>
        <pc:spChg chg="add mod">
          <ac:chgData name="Winkler, Tamara (wita)" userId="4aceda44-c4bc-423e-8851-be255b95ad30" providerId="ADAL" clId="{89598973-584F-485A-840D-3627888FD3B1}" dt="2021-08-11T19:00:10.752" v="397" actId="1037"/>
          <ac:spMkLst>
            <pc:docMk/>
            <pc:sldMk cId="971418802" sldId="280"/>
            <ac:spMk id="5" creationId="{9DD83FE1-382E-459A-B487-52286E3DED7B}"/>
          </ac:spMkLst>
        </pc:spChg>
        <pc:spChg chg="add mod">
          <ac:chgData name="Winkler, Tamara (wita)" userId="4aceda44-c4bc-423e-8851-be255b95ad30" providerId="ADAL" clId="{89598973-584F-485A-840D-3627888FD3B1}" dt="2021-08-11T19:00:10.752" v="397" actId="1037"/>
          <ac:spMkLst>
            <pc:docMk/>
            <pc:sldMk cId="971418802" sldId="280"/>
            <ac:spMk id="6" creationId="{61E7695D-AEB5-4B11-A729-C9BC2BEF2064}"/>
          </ac:spMkLst>
        </pc:spChg>
        <pc:spChg chg="add mod ord">
          <ac:chgData name="Winkler, Tamara (wita)" userId="4aceda44-c4bc-423e-8851-be255b95ad30" providerId="ADAL" clId="{89598973-584F-485A-840D-3627888FD3B1}" dt="2021-08-11T19:00:10.752" v="397" actId="1037"/>
          <ac:spMkLst>
            <pc:docMk/>
            <pc:sldMk cId="971418802" sldId="280"/>
            <ac:spMk id="7" creationId="{F7EB4B8C-AEB5-4F26-B86E-FC4C685DFBB0}"/>
          </ac:spMkLst>
        </pc:spChg>
        <pc:spChg chg="add mod">
          <ac:chgData name="Winkler, Tamara (wita)" userId="4aceda44-c4bc-423e-8851-be255b95ad30" providerId="ADAL" clId="{89598973-584F-485A-840D-3627888FD3B1}" dt="2021-08-11T19:00:10.752" v="397" actId="1037"/>
          <ac:spMkLst>
            <pc:docMk/>
            <pc:sldMk cId="971418802" sldId="280"/>
            <ac:spMk id="8" creationId="{030E7976-3F5C-481E-88BD-17B8AF7C82A1}"/>
          </ac:spMkLst>
        </pc:spChg>
        <pc:spChg chg="add mod">
          <ac:chgData name="Winkler, Tamara (wita)" userId="4aceda44-c4bc-423e-8851-be255b95ad30" providerId="ADAL" clId="{89598973-584F-485A-840D-3627888FD3B1}" dt="2021-08-11T19:29:22.532" v="571" actId="552"/>
          <ac:spMkLst>
            <pc:docMk/>
            <pc:sldMk cId="971418802" sldId="280"/>
            <ac:spMk id="9" creationId="{C234C7FE-ED02-48B7-A333-DEC9E587F1EA}"/>
          </ac:spMkLst>
        </pc:spChg>
        <pc:spChg chg="add mod">
          <ac:chgData name="Winkler, Tamara (wita)" userId="4aceda44-c4bc-423e-8851-be255b95ad30" providerId="ADAL" clId="{89598973-584F-485A-840D-3627888FD3B1}" dt="2021-08-11T19:29:22.532" v="571" actId="552"/>
          <ac:spMkLst>
            <pc:docMk/>
            <pc:sldMk cId="971418802" sldId="280"/>
            <ac:spMk id="10" creationId="{BEE013F9-C58E-4B7B-AEF8-98EF3A3B420A}"/>
          </ac:spMkLst>
        </pc:spChg>
        <pc:spChg chg="add del mod">
          <ac:chgData name="Winkler, Tamara (wita)" userId="4aceda44-c4bc-423e-8851-be255b95ad30" providerId="ADAL" clId="{89598973-584F-485A-840D-3627888FD3B1}" dt="2021-08-11T19:02:27.170" v="446" actId="478"/>
          <ac:spMkLst>
            <pc:docMk/>
            <pc:sldMk cId="971418802" sldId="280"/>
            <ac:spMk id="11" creationId="{1F88904E-ACAF-4227-9887-227EF3705866}"/>
          </ac:spMkLst>
        </pc:spChg>
        <pc:spChg chg="add mod">
          <ac:chgData name="Winkler, Tamara (wita)" userId="4aceda44-c4bc-423e-8851-be255b95ad30" providerId="ADAL" clId="{89598973-584F-485A-840D-3627888FD3B1}" dt="2021-08-11T19:29:22.532" v="571" actId="552"/>
          <ac:spMkLst>
            <pc:docMk/>
            <pc:sldMk cId="971418802" sldId="280"/>
            <ac:spMk id="12" creationId="{899DDA4E-B4E3-4D0E-9126-104E7C9B4B25}"/>
          </ac:spMkLst>
        </pc:spChg>
        <pc:spChg chg="add mod">
          <ac:chgData name="Winkler, Tamara (wita)" userId="4aceda44-c4bc-423e-8851-be255b95ad30" providerId="ADAL" clId="{89598973-584F-485A-840D-3627888FD3B1}" dt="2021-08-11T19:29:22.532" v="571" actId="552"/>
          <ac:spMkLst>
            <pc:docMk/>
            <pc:sldMk cId="971418802" sldId="280"/>
            <ac:spMk id="13" creationId="{94A880DC-3D86-48C7-8939-829557C64EB3}"/>
          </ac:spMkLst>
        </pc:spChg>
        <pc:spChg chg="add mod">
          <ac:chgData name="Winkler, Tamara (wita)" userId="4aceda44-c4bc-423e-8851-be255b95ad30" providerId="ADAL" clId="{89598973-584F-485A-840D-3627888FD3B1}" dt="2021-08-11T19:29:22.532" v="571" actId="552"/>
          <ac:spMkLst>
            <pc:docMk/>
            <pc:sldMk cId="971418802" sldId="280"/>
            <ac:spMk id="14" creationId="{260EB661-B837-43E3-9527-B4CEC4439482}"/>
          </ac:spMkLst>
        </pc:spChg>
        <pc:spChg chg="del">
          <ac:chgData name="Winkler, Tamara (wita)" userId="4aceda44-c4bc-423e-8851-be255b95ad30" providerId="ADAL" clId="{89598973-584F-485A-840D-3627888FD3B1}" dt="2021-08-11T19:31:01.331" v="572"/>
          <ac:spMkLst>
            <pc:docMk/>
            <pc:sldMk cId="971418802" sldId="280"/>
            <ac:spMk id="15" creationId="{F662AE22-66ED-47F4-902F-39FA33F97778}"/>
          </ac:spMkLst>
        </pc:spChg>
      </pc:sldChg>
      <pc:sldChg chg="new ord modNotesTx">
        <pc:chgData name="Winkler, Tamara (wita)" userId="4aceda44-c4bc-423e-8851-be255b95ad30" providerId="ADAL" clId="{89598973-584F-485A-840D-3627888FD3B1}" dt="2021-08-11T21:33:54.736" v="1260" actId="20577"/>
        <pc:sldMkLst>
          <pc:docMk/>
          <pc:sldMk cId="1642567947" sldId="281"/>
        </pc:sldMkLst>
      </pc:sldChg>
      <pc:sldMasterChg chg="addSp modSp mod">
        <pc:chgData name="Winkler, Tamara (wita)" userId="4aceda44-c4bc-423e-8851-be255b95ad30" providerId="ADAL" clId="{89598973-584F-485A-840D-3627888FD3B1}" dt="2021-08-11T19:33:27.801" v="576" actId="1076"/>
        <pc:sldMasterMkLst>
          <pc:docMk/>
          <pc:sldMasterMk cId="1943259863" sldId="2147483648"/>
        </pc:sldMasterMkLst>
        <pc:spChg chg="mod">
          <ac:chgData name="Winkler, Tamara (wita)" userId="4aceda44-c4bc-423e-8851-be255b95ad30" providerId="ADAL" clId="{89598973-584F-485A-840D-3627888FD3B1}" dt="2021-08-11T19:33:27.801" v="576" actId="1076"/>
          <ac:spMkLst>
            <pc:docMk/>
            <pc:sldMasterMk cId="1943259863" sldId="2147483648"/>
            <ac:spMk id="6" creationId="{00000000-0000-0000-0000-000000000000}"/>
          </ac:spMkLst>
        </pc:spChg>
        <pc:picChg chg="add mod">
          <ac:chgData name="Winkler, Tamara (wita)" userId="4aceda44-c4bc-423e-8851-be255b95ad30" providerId="ADAL" clId="{89598973-584F-485A-840D-3627888FD3B1}" dt="2021-08-11T16:42:18.015" v="37" actId="29295"/>
          <ac:picMkLst>
            <pc:docMk/>
            <pc:sldMasterMk cId="1943259863" sldId="2147483648"/>
            <ac:picMk id="9" creationId="{2AC7E4A0-FC2C-4D60-85F7-FDF4937856C9}"/>
          </ac:picMkLst>
        </pc:picChg>
        <pc:cxnChg chg="add">
          <ac:chgData name="Winkler, Tamara (wita)" userId="4aceda44-c4bc-423e-8851-be255b95ad30" providerId="ADAL" clId="{89598973-584F-485A-840D-3627888FD3B1}" dt="2021-08-11T18:54:43.194" v="272" actId="11529"/>
          <ac:cxnSpMkLst>
            <pc:docMk/>
            <pc:sldMasterMk cId="1943259863" sldId="2147483648"/>
            <ac:cxnSpMk id="11" creationId="{F2FCAC63-5570-4668-908D-3CDD447E92BF}"/>
          </ac:cxnSpMkLst>
        </pc:cxnChg>
      </pc:sldMasterChg>
    </pc:docChg>
  </pc:docChgLst>
  <pc:docChgLst>
    <pc:chgData name="Winkler, Tamara (wita)" userId="4aceda44-c4bc-423e-8851-be255b95ad30" providerId="ADAL" clId="{2B28D94F-CAAF-4915-B98F-3B3772BFE219}"/>
    <pc:docChg chg="modMainMaster">
      <pc:chgData name="Winkler, Tamara (wita)" userId="4aceda44-c4bc-423e-8851-be255b95ad30" providerId="ADAL" clId="{2B28D94F-CAAF-4915-B98F-3B3772BFE219}" dt="2022-06-02T13:27:27.483" v="36"/>
      <pc:docMkLst>
        <pc:docMk/>
      </pc:docMkLst>
      <pc:sldMasterChg chg="modSp">
        <pc:chgData name="Winkler, Tamara (wita)" userId="4aceda44-c4bc-423e-8851-be255b95ad30" providerId="ADAL" clId="{2B28D94F-CAAF-4915-B98F-3B3772BFE219}" dt="2022-06-02T13:27:27.483" v="36"/>
        <pc:sldMasterMkLst>
          <pc:docMk/>
          <pc:sldMasterMk cId="1943259863" sldId="2147483648"/>
        </pc:sldMasterMkLst>
        <pc:picChg chg="mod">
          <ac:chgData name="Winkler, Tamara (wita)" userId="4aceda44-c4bc-423e-8851-be255b95ad30" providerId="ADAL" clId="{2B28D94F-CAAF-4915-B98F-3B3772BFE219}" dt="2022-06-02T13:27:27.483" v="36"/>
          <ac:picMkLst>
            <pc:docMk/>
            <pc:sldMasterMk cId="1943259863" sldId="2147483648"/>
            <ac:picMk id="9" creationId="{2AC7E4A0-FC2C-4D60-85F7-FDF4937856C9}"/>
          </ac:picMkLst>
        </pc:picChg>
      </pc:sldMasterChg>
    </pc:docChg>
  </pc:docChgLst>
  <pc:docChgLst>
    <pc:chgData name="Winkler, Tamara (wita)" userId="4aceda44-c4bc-423e-8851-be255b95ad30" providerId="ADAL" clId="{9882A1D1-095D-4F30-98F4-7997E8567574}"/>
    <pc:docChg chg="undo custSel modSld">
      <pc:chgData name="Winkler, Tamara (wita)" userId="4aceda44-c4bc-423e-8851-be255b95ad30" providerId="ADAL" clId="{9882A1D1-095D-4F30-98F4-7997E8567574}" dt="2021-10-05T18:16:55.162" v="99" actId="6264"/>
      <pc:docMkLst>
        <pc:docMk/>
      </pc:docMkLst>
      <pc:sldChg chg="addSp delSp modSp mod chgLayout">
        <pc:chgData name="Winkler, Tamara (wita)" userId="4aceda44-c4bc-423e-8851-be255b95ad30" providerId="ADAL" clId="{9882A1D1-095D-4F30-98F4-7997E8567574}" dt="2021-10-05T18:10:56.752" v="5" actId="6264"/>
        <pc:sldMkLst>
          <pc:docMk/>
          <pc:sldMk cId="2836970820" sldId="257"/>
        </pc:sldMkLst>
        <pc:spChg chg="mod ord">
          <ac:chgData name="Winkler, Tamara (wita)" userId="4aceda44-c4bc-423e-8851-be255b95ad30" providerId="ADAL" clId="{9882A1D1-095D-4F30-98F4-7997E8567574}" dt="2021-10-05T18:10:56.752" v="5" actId="6264"/>
          <ac:spMkLst>
            <pc:docMk/>
            <pc:sldMk cId="2836970820" sldId="257"/>
            <ac:spMk id="2" creationId="{00000000-0000-0000-0000-000000000000}"/>
          </ac:spMkLst>
        </pc:spChg>
        <pc:spChg chg="mod ord">
          <ac:chgData name="Winkler, Tamara (wita)" userId="4aceda44-c4bc-423e-8851-be255b95ad30" providerId="ADAL" clId="{9882A1D1-095D-4F30-98F4-7997E8567574}" dt="2021-10-05T18:10:56.752" v="5" actId="6264"/>
          <ac:spMkLst>
            <pc:docMk/>
            <pc:sldMk cId="2836970820" sldId="257"/>
            <ac:spMk id="3" creationId="{00000000-0000-0000-0000-000000000000}"/>
          </ac:spMkLst>
        </pc:spChg>
        <pc:spChg chg="add del mod">
          <ac:chgData name="Winkler, Tamara (wita)" userId="4aceda44-c4bc-423e-8851-be255b95ad30" providerId="ADAL" clId="{9882A1D1-095D-4F30-98F4-7997E8567574}" dt="2021-10-05T18:10:56.752" v="5" actId="6264"/>
          <ac:spMkLst>
            <pc:docMk/>
            <pc:sldMk cId="2836970820" sldId="257"/>
            <ac:spMk id="4" creationId="{5363FE47-17ED-41F9-9BEE-847504835E54}"/>
          </ac:spMkLst>
        </pc:spChg>
        <pc:spChg chg="add del mod">
          <ac:chgData name="Winkler, Tamara (wita)" userId="4aceda44-c4bc-423e-8851-be255b95ad30" providerId="ADAL" clId="{9882A1D1-095D-4F30-98F4-7997E8567574}" dt="2021-10-05T18:10:56.752" v="5" actId="6264"/>
          <ac:spMkLst>
            <pc:docMk/>
            <pc:sldMk cId="2836970820" sldId="257"/>
            <ac:spMk id="5" creationId="{4B191884-6255-418B-ACF7-96BB27276C39}"/>
          </ac:spMkLst>
        </pc:spChg>
      </pc:sldChg>
      <pc:sldChg chg="addSp delSp modSp mod modClrScheme chgLayout">
        <pc:chgData name="Winkler, Tamara (wita)" userId="4aceda44-c4bc-423e-8851-be255b95ad30" providerId="ADAL" clId="{9882A1D1-095D-4F30-98F4-7997E8567574}" dt="2021-10-05T18:16:49.513" v="98" actId="6264"/>
        <pc:sldMkLst>
          <pc:docMk/>
          <pc:sldMk cId="4260464928" sldId="261"/>
        </pc:sldMkLst>
        <pc:spChg chg="mod ord">
          <ac:chgData name="Winkler, Tamara (wita)" userId="4aceda44-c4bc-423e-8851-be255b95ad30" providerId="ADAL" clId="{9882A1D1-095D-4F30-98F4-7997E8567574}" dt="2021-10-05T18:16:49.513" v="98" actId="6264"/>
          <ac:spMkLst>
            <pc:docMk/>
            <pc:sldMk cId="4260464928" sldId="261"/>
            <ac:spMk id="2" creationId="{00000000-0000-0000-0000-000000000000}"/>
          </ac:spMkLst>
        </pc:spChg>
        <pc:spChg chg="add del mod">
          <ac:chgData name="Winkler, Tamara (wita)" userId="4aceda44-c4bc-423e-8851-be255b95ad30" providerId="ADAL" clId="{9882A1D1-095D-4F30-98F4-7997E8567574}" dt="2021-10-05T17:32:24.455" v="1" actId="6264"/>
          <ac:spMkLst>
            <pc:docMk/>
            <pc:sldMk cId="4260464928" sldId="261"/>
            <ac:spMk id="3" creationId="{F806DD07-7A64-4139-9FCF-99C25675E501}"/>
          </ac:spMkLst>
        </pc:spChg>
        <pc:spChg chg="add del mod">
          <ac:chgData name="Winkler, Tamara (wita)" userId="4aceda44-c4bc-423e-8851-be255b95ad30" providerId="ADAL" clId="{9882A1D1-095D-4F30-98F4-7997E8567574}" dt="2021-10-05T17:32:24.455" v="1" actId="6264"/>
          <ac:spMkLst>
            <pc:docMk/>
            <pc:sldMk cId="4260464928" sldId="261"/>
            <ac:spMk id="4" creationId="{E31299C9-64C6-495A-A15D-1BA7D58B70B4}"/>
          </ac:spMkLst>
        </pc:spChg>
        <pc:spChg chg="add del mod ord">
          <ac:chgData name="Winkler, Tamara (wita)" userId="4aceda44-c4bc-423e-8851-be255b95ad30" providerId="ADAL" clId="{9882A1D1-095D-4F30-98F4-7997E8567574}" dt="2021-10-05T17:32:24.455" v="1" actId="6264"/>
          <ac:spMkLst>
            <pc:docMk/>
            <pc:sldMk cId="4260464928" sldId="261"/>
            <ac:spMk id="6" creationId="{940475F9-B688-47D4-B220-B52D3967D031}"/>
          </ac:spMkLst>
        </pc:spChg>
        <pc:spChg chg="add del mod">
          <ac:chgData name="Winkler, Tamara (wita)" userId="4aceda44-c4bc-423e-8851-be255b95ad30" providerId="ADAL" clId="{9882A1D1-095D-4F30-98F4-7997E8567574}" dt="2021-10-05T18:11:35.625" v="11" actId="6264"/>
          <ac:spMkLst>
            <pc:docMk/>
            <pc:sldMk cId="4260464928" sldId="261"/>
            <ac:spMk id="7" creationId="{4E2F9F9A-1339-4998-8B6B-1DEA6A98C875}"/>
          </ac:spMkLst>
        </pc:spChg>
        <pc:spChg chg="add del mod">
          <ac:chgData name="Winkler, Tamara (wita)" userId="4aceda44-c4bc-423e-8851-be255b95ad30" providerId="ADAL" clId="{9882A1D1-095D-4F30-98F4-7997E8567574}" dt="2021-10-05T18:11:35.625" v="11" actId="6264"/>
          <ac:spMkLst>
            <pc:docMk/>
            <pc:sldMk cId="4260464928" sldId="261"/>
            <ac:spMk id="8" creationId="{30F167E0-88D9-4B5F-AC67-CA0F2F412F6D}"/>
          </ac:spMkLst>
        </pc:spChg>
        <pc:spChg chg="add del mod ord">
          <ac:chgData name="Winkler, Tamara (wita)" userId="4aceda44-c4bc-423e-8851-be255b95ad30" providerId="ADAL" clId="{9882A1D1-095D-4F30-98F4-7997E8567574}" dt="2021-10-05T18:11:50.678" v="12" actId="3680"/>
          <ac:spMkLst>
            <pc:docMk/>
            <pc:sldMk cId="4260464928" sldId="261"/>
            <ac:spMk id="9" creationId="{232B93D3-4E55-4373-AB59-6AE807174405}"/>
          </ac:spMkLst>
        </pc:spChg>
        <pc:spChg chg="add del mod">
          <ac:chgData name="Winkler, Tamara (wita)" userId="4aceda44-c4bc-423e-8851-be255b95ad30" providerId="ADAL" clId="{9882A1D1-095D-4F30-98F4-7997E8567574}" dt="2021-10-05T18:16:23.519" v="90" actId="478"/>
          <ac:spMkLst>
            <pc:docMk/>
            <pc:sldMk cId="4260464928" sldId="261"/>
            <ac:spMk id="12" creationId="{2E7EF9A4-BFE9-4938-BDB0-835E457F882E}"/>
          </ac:spMkLst>
        </pc:spChg>
        <pc:spChg chg="add del mod">
          <ac:chgData name="Winkler, Tamara (wita)" userId="4aceda44-c4bc-423e-8851-be255b95ad30" providerId="ADAL" clId="{9882A1D1-095D-4F30-98F4-7997E8567574}" dt="2021-10-05T18:16:25.084" v="91" actId="6264"/>
          <ac:spMkLst>
            <pc:docMk/>
            <pc:sldMk cId="4260464928" sldId="261"/>
            <ac:spMk id="13" creationId="{8A85E841-7D8E-42B0-9F9B-7B98F8E6CAC1}"/>
          </ac:spMkLst>
        </pc:spChg>
        <pc:spChg chg="add del mod">
          <ac:chgData name="Winkler, Tamara (wita)" userId="4aceda44-c4bc-423e-8851-be255b95ad30" providerId="ADAL" clId="{9882A1D1-095D-4F30-98F4-7997E8567574}" dt="2021-10-05T18:16:25.084" v="91" actId="6264"/>
          <ac:spMkLst>
            <pc:docMk/>
            <pc:sldMk cId="4260464928" sldId="261"/>
            <ac:spMk id="14" creationId="{2989BDEB-0CA8-47B4-A17B-2C2E77BF80B1}"/>
          </ac:spMkLst>
        </pc:spChg>
        <pc:spChg chg="add del mod ord">
          <ac:chgData name="Winkler, Tamara (wita)" userId="4aceda44-c4bc-423e-8851-be255b95ad30" providerId="ADAL" clId="{9882A1D1-095D-4F30-98F4-7997E8567574}" dt="2021-10-05T18:16:28.695" v="92" actId="478"/>
          <ac:spMkLst>
            <pc:docMk/>
            <pc:sldMk cId="4260464928" sldId="261"/>
            <ac:spMk id="15" creationId="{85DB2562-6FAB-47EB-8F38-88B970EFA8A9}"/>
          </ac:spMkLst>
        </pc:spChg>
        <pc:spChg chg="add del mod">
          <ac:chgData name="Winkler, Tamara (wita)" userId="4aceda44-c4bc-423e-8851-be255b95ad30" providerId="ADAL" clId="{9882A1D1-095D-4F30-98F4-7997E8567574}" dt="2021-10-05T18:16:49.513" v="98" actId="6264"/>
          <ac:spMkLst>
            <pc:docMk/>
            <pc:sldMk cId="4260464928" sldId="261"/>
            <ac:spMk id="16" creationId="{48673631-27E5-4A7D-A11D-13B03DB09771}"/>
          </ac:spMkLst>
        </pc:spChg>
        <pc:graphicFrameChg chg="del mod ord modGraphic">
          <ac:chgData name="Winkler, Tamara (wita)" userId="4aceda44-c4bc-423e-8851-be255b95ad30" providerId="ADAL" clId="{9882A1D1-095D-4F30-98F4-7997E8567574}" dt="2021-10-05T18:16:17.725" v="89" actId="478"/>
          <ac:graphicFrameMkLst>
            <pc:docMk/>
            <pc:sldMk cId="4260464928" sldId="261"/>
            <ac:graphicFrameMk id="5" creationId="{00000000-0000-0000-0000-000000000000}"/>
          </ac:graphicFrameMkLst>
        </pc:graphicFrameChg>
        <pc:graphicFrameChg chg="add mod ord modGraphic">
          <ac:chgData name="Winkler, Tamara (wita)" userId="4aceda44-c4bc-423e-8851-be255b95ad30" providerId="ADAL" clId="{9882A1D1-095D-4F30-98F4-7997E8567574}" dt="2021-10-05T18:16:49.513" v="98" actId="6264"/>
          <ac:graphicFrameMkLst>
            <pc:docMk/>
            <pc:sldMk cId="4260464928" sldId="261"/>
            <ac:graphicFrameMk id="10" creationId="{E1201CD4-FF3E-41F8-A5D5-B80B3F173E55}"/>
          </ac:graphicFrameMkLst>
        </pc:graphicFrameChg>
      </pc:sldChg>
      <pc:sldChg chg="addSp delSp modSp mod chgLayout">
        <pc:chgData name="Winkler, Tamara (wita)" userId="4aceda44-c4bc-423e-8851-be255b95ad30" providerId="ADAL" clId="{9882A1D1-095D-4F30-98F4-7997E8567574}" dt="2021-10-05T18:16:55.162" v="99" actId="6264"/>
        <pc:sldMkLst>
          <pc:docMk/>
          <pc:sldMk cId="1514594706" sldId="270"/>
        </pc:sldMkLst>
        <pc:spChg chg="mod ord">
          <ac:chgData name="Winkler, Tamara (wita)" userId="4aceda44-c4bc-423e-8851-be255b95ad30" providerId="ADAL" clId="{9882A1D1-095D-4F30-98F4-7997E8567574}" dt="2021-10-05T18:16:55.162" v="99" actId="6264"/>
          <ac:spMkLst>
            <pc:docMk/>
            <pc:sldMk cId="1514594706" sldId="270"/>
            <ac:spMk id="2" creationId="{00000000-0000-0000-0000-000000000000}"/>
          </ac:spMkLst>
        </pc:spChg>
        <pc:spChg chg="add del mod">
          <ac:chgData name="Winkler, Tamara (wita)" userId="4aceda44-c4bc-423e-8851-be255b95ad30" providerId="ADAL" clId="{9882A1D1-095D-4F30-98F4-7997E8567574}" dt="2021-10-05T18:16:55.162" v="99" actId="6264"/>
          <ac:spMkLst>
            <pc:docMk/>
            <pc:sldMk cId="1514594706" sldId="270"/>
            <ac:spMk id="3" creationId="{22697D90-FE14-462E-AC90-4AB93CDD5CDE}"/>
          </ac:spMkLst>
        </pc:spChg>
        <pc:spChg chg="add del mod">
          <ac:chgData name="Winkler, Tamara (wita)" userId="4aceda44-c4bc-423e-8851-be255b95ad30" providerId="ADAL" clId="{9882A1D1-095D-4F30-98F4-7997E8567574}" dt="2021-10-05T18:16:55.162" v="99" actId="6264"/>
          <ac:spMkLst>
            <pc:docMk/>
            <pc:sldMk cId="1514594706" sldId="270"/>
            <ac:spMk id="4" creationId="{9F05B8EE-0F00-4876-84DF-DFB4586D2758}"/>
          </ac:spMkLst>
        </pc:spChg>
        <pc:graphicFrameChg chg="mod ord">
          <ac:chgData name="Winkler, Tamara (wita)" userId="4aceda44-c4bc-423e-8851-be255b95ad30" providerId="ADAL" clId="{9882A1D1-095D-4F30-98F4-7997E8567574}" dt="2021-10-05T18:16:55.162" v="99" actId="6264"/>
          <ac:graphicFrameMkLst>
            <pc:docMk/>
            <pc:sldMk cId="1514594706" sldId="270"/>
            <ac:graphicFrameMk id="9" creationId="{277E9CC3-2E5F-4C72-850B-535348E1F56A}"/>
          </ac:graphicFrameMkLst>
        </pc:graphicFrameChg>
      </pc:sldChg>
      <pc:sldChg chg="addSp delSp modSp mod modClrScheme chgLayout">
        <pc:chgData name="Winkler, Tamara (wita)" userId="4aceda44-c4bc-423e-8851-be255b95ad30" providerId="ADAL" clId="{9882A1D1-095D-4F30-98F4-7997E8567574}" dt="2021-10-05T18:11:18.878" v="8" actId="6264"/>
        <pc:sldMkLst>
          <pc:docMk/>
          <pc:sldMk cId="2991814445" sldId="279"/>
        </pc:sldMkLst>
        <pc:spChg chg="mod ord">
          <ac:chgData name="Winkler, Tamara (wita)" userId="4aceda44-c4bc-423e-8851-be255b95ad30" providerId="ADAL" clId="{9882A1D1-095D-4F30-98F4-7997E8567574}" dt="2021-10-05T18:11:18.878" v="8" actId="6264"/>
          <ac:spMkLst>
            <pc:docMk/>
            <pc:sldMk cId="2991814445" sldId="279"/>
            <ac:spMk id="2" creationId="{AFBCA242-F55A-46F0-AD6B-3D76483F4812}"/>
          </ac:spMkLst>
        </pc:spChg>
        <pc:spChg chg="add del mod">
          <ac:chgData name="Winkler, Tamara (wita)" userId="4aceda44-c4bc-423e-8851-be255b95ad30" providerId="ADAL" clId="{9882A1D1-095D-4F30-98F4-7997E8567574}" dt="2021-10-05T18:11:18.878" v="8" actId="6264"/>
          <ac:spMkLst>
            <pc:docMk/>
            <pc:sldMk cId="2991814445" sldId="279"/>
            <ac:spMk id="3" creationId="{4F33B4E7-D33F-4CA1-AB31-A121FC7E03AD}"/>
          </ac:spMkLst>
        </pc:spChg>
        <pc:picChg chg="mod">
          <ac:chgData name="Winkler, Tamara (wita)" userId="4aceda44-c4bc-423e-8851-be255b95ad30" providerId="ADAL" clId="{9882A1D1-095D-4F30-98F4-7997E8567574}" dt="2021-10-05T18:11:16.266" v="7" actId="1076"/>
          <ac:picMkLst>
            <pc:docMk/>
            <pc:sldMk cId="2991814445" sldId="279"/>
            <ac:picMk id="14" creationId="{DF94D345-AD64-41F7-B654-06DACFE4F4E8}"/>
          </ac:picMkLst>
        </pc:picChg>
      </pc:sldChg>
      <pc:sldChg chg="modSp mod modClrScheme chgLayout">
        <pc:chgData name="Winkler, Tamara (wita)" userId="4aceda44-c4bc-423e-8851-be255b95ad30" providerId="ADAL" clId="{9882A1D1-095D-4F30-98F4-7997E8567574}" dt="2021-10-05T18:11:25.112" v="9" actId="700"/>
        <pc:sldMkLst>
          <pc:docMk/>
          <pc:sldMk cId="971418802" sldId="280"/>
        </pc:sldMkLst>
        <pc:spChg chg="mod ord">
          <ac:chgData name="Winkler, Tamara (wita)" userId="4aceda44-c4bc-423e-8851-be255b95ad30" providerId="ADAL" clId="{9882A1D1-095D-4F30-98F4-7997E8567574}" dt="2021-10-05T18:11:25.112" v="9" actId="700"/>
          <ac:spMkLst>
            <pc:docMk/>
            <pc:sldMk cId="971418802" sldId="280"/>
            <ac:spMk id="2" creationId="{473C34FF-4110-4507-985A-599701D2EED0}"/>
          </ac:spMkLst>
        </pc:spChg>
      </pc:sldChg>
    </pc:docChg>
  </pc:docChgLst>
  <pc:docChgLst>
    <pc:chgData name="Winkler, Tamara (wita)" userId="4aceda44-c4bc-423e-8851-be255b95ad30" providerId="ADAL" clId="{0965A552-2C6C-4935-A1C5-F2F2E2BC5FF0}"/>
    <pc:docChg chg="custSel modSld">
      <pc:chgData name="Winkler, Tamara (wita)" userId="4aceda44-c4bc-423e-8851-be255b95ad30" providerId="ADAL" clId="{0965A552-2C6C-4935-A1C5-F2F2E2BC5FF0}" dt="2021-11-06T19:18:31.070" v="16"/>
      <pc:docMkLst>
        <pc:docMk/>
      </pc:docMkLst>
      <pc:sldChg chg="addSp delSp modSp mod chgLayout">
        <pc:chgData name="Winkler, Tamara (wita)" userId="4aceda44-c4bc-423e-8851-be255b95ad30" providerId="ADAL" clId="{0965A552-2C6C-4935-A1C5-F2F2E2BC5FF0}" dt="2021-11-06T19:18:31.070" v="16"/>
        <pc:sldMkLst>
          <pc:docMk/>
          <pc:sldMk cId="4260464928" sldId="261"/>
        </pc:sldMkLst>
        <pc:spChg chg="mod ord">
          <ac:chgData name="Winkler, Tamara (wita)" userId="4aceda44-c4bc-423e-8851-be255b95ad30" providerId="ADAL" clId="{0965A552-2C6C-4935-A1C5-F2F2E2BC5FF0}" dt="2021-11-06T19:17:18.226" v="0" actId="6264"/>
          <ac:spMkLst>
            <pc:docMk/>
            <pc:sldMk cId="4260464928" sldId="261"/>
            <ac:spMk id="2" creationId="{00000000-0000-0000-0000-000000000000}"/>
          </ac:spMkLst>
        </pc:spChg>
        <pc:spChg chg="add del mod">
          <ac:chgData name="Winkler, Tamara (wita)" userId="4aceda44-c4bc-423e-8851-be255b95ad30" providerId="ADAL" clId="{0965A552-2C6C-4935-A1C5-F2F2E2BC5FF0}" dt="2021-11-06T19:17:18.226" v="0" actId="6264"/>
          <ac:spMkLst>
            <pc:docMk/>
            <pc:sldMk cId="4260464928" sldId="261"/>
            <ac:spMk id="3" creationId="{8C0BBA66-0F05-4333-BDAF-DA4D39B83DFB}"/>
          </ac:spMkLst>
        </pc:spChg>
        <pc:spChg chg="add del mod">
          <ac:chgData name="Winkler, Tamara (wita)" userId="4aceda44-c4bc-423e-8851-be255b95ad30" providerId="ADAL" clId="{0965A552-2C6C-4935-A1C5-F2F2E2BC5FF0}" dt="2021-11-06T19:17:18.226" v="0" actId="6264"/>
          <ac:spMkLst>
            <pc:docMk/>
            <pc:sldMk cId="4260464928" sldId="261"/>
            <ac:spMk id="4" creationId="{630C1F7F-95D4-453E-A06D-34ED6ECB8279}"/>
          </ac:spMkLst>
        </pc:spChg>
        <pc:graphicFrameChg chg="mod ord">
          <ac:chgData name="Winkler, Tamara (wita)" userId="4aceda44-c4bc-423e-8851-be255b95ad30" providerId="ADAL" clId="{0965A552-2C6C-4935-A1C5-F2F2E2BC5FF0}" dt="2021-11-06T19:18:31.070" v="16"/>
          <ac:graphicFrameMkLst>
            <pc:docMk/>
            <pc:sldMk cId="4260464928" sldId="261"/>
            <ac:graphicFrameMk id="10" creationId="{E1201CD4-FF3E-41F8-A5D5-B80B3F173E55}"/>
          </ac:graphicFrameMkLst>
        </pc:graphicFrameChg>
      </pc:sldChg>
    </pc:docChg>
  </pc:docChgLst>
  <pc:docChgLst>
    <pc:chgData name="Winkler, Tamara (wita)" userId="4aceda44-c4bc-423e-8851-be255b95ad30" providerId="ADAL" clId="{4785398A-6431-4A32-A7BE-5AE6FD7978C9}"/>
    <pc:docChg chg="undo custSel modSld sldOrd addSection delSection modSection">
      <pc:chgData name="Winkler, Tamara (wita)" userId="4aceda44-c4bc-423e-8851-be255b95ad30" providerId="ADAL" clId="{4785398A-6431-4A32-A7BE-5AE6FD7978C9}" dt="2021-11-08T20:43:04.053" v="17" actId="17853"/>
      <pc:docMkLst>
        <pc:docMk/>
      </pc:docMkLst>
      <pc:sldChg chg="ord">
        <pc:chgData name="Winkler, Tamara (wita)" userId="4aceda44-c4bc-423e-8851-be255b95ad30" providerId="ADAL" clId="{4785398A-6431-4A32-A7BE-5AE6FD7978C9}" dt="2021-11-08T20:41:53.154" v="14"/>
        <pc:sldMkLst>
          <pc:docMk/>
          <pc:sldMk cId="2836970820" sldId="257"/>
        </pc:sldMkLst>
      </pc:sldChg>
      <pc:sldChg chg="modSp mod">
        <pc:chgData name="Winkler, Tamara (wita)" userId="4aceda44-c4bc-423e-8851-be255b95ad30" providerId="ADAL" clId="{4785398A-6431-4A32-A7BE-5AE6FD7978C9}" dt="2021-11-08T20:36:25.813" v="1" actId="2161"/>
        <pc:sldMkLst>
          <pc:docMk/>
          <pc:sldMk cId="4260464928" sldId="261"/>
        </pc:sldMkLst>
        <pc:graphicFrameChg chg="modGraphic">
          <ac:chgData name="Winkler, Tamara (wita)" userId="4aceda44-c4bc-423e-8851-be255b95ad30" providerId="ADAL" clId="{4785398A-6431-4A32-A7BE-5AE6FD7978C9}" dt="2021-11-08T20:36:25.813" v="1" actId="2161"/>
          <ac:graphicFrameMkLst>
            <pc:docMk/>
            <pc:sldMk cId="4260464928" sldId="261"/>
            <ac:graphicFrameMk id="10" creationId="{E1201CD4-FF3E-41F8-A5D5-B80B3F173E55}"/>
          </ac:graphicFrameMkLst>
        </pc:graphicFrameChg>
      </pc:sldChg>
      <pc:sldChg chg="modSp mod">
        <pc:chgData name="Winkler, Tamara (wita)" userId="4aceda44-c4bc-423e-8851-be255b95ad30" providerId="ADAL" clId="{4785398A-6431-4A32-A7BE-5AE6FD7978C9}" dt="2021-11-08T20:36:54.043" v="3" actId="22711"/>
        <pc:sldMkLst>
          <pc:docMk/>
          <pc:sldMk cId="3034687750" sldId="262"/>
        </pc:sldMkLst>
        <pc:picChg chg="mod">
          <ac:chgData name="Winkler, Tamara (wita)" userId="4aceda44-c4bc-423e-8851-be255b95ad30" providerId="ADAL" clId="{4785398A-6431-4A32-A7BE-5AE6FD7978C9}" dt="2021-11-08T20:36:54.043" v="3" actId="22711"/>
          <ac:picMkLst>
            <pc:docMk/>
            <pc:sldMk cId="3034687750" sldId="262"/>
            <ac:picMk id="23" creationId="{38A3A1A5-A3EC-454A-AB92-5EDC96A55ACF}"/>
          </ac:picMkLst>
        </pc:picChg>
      </pc:sldChg>
      <pc:sldChg chg="ord">
        <pc:chgData name="Winkler, Tamara (wita)" userId="4aceda44-c4bc-423e-8851-be255b95ad30" providerId="ADAL" clId="{4785398A-6431-4A32-A7BE-5AE6FD7978C9}" dt="2021-11-08T20:41:53.154" v="14"/>
        <pc:sldMkLst>
          <pc:docMk/>
          <pc:sldMk cId="2991814445" sldId="279"/>
        </pc:sldMkLst>
      </pc:sldChg>
      <pc:sldChg chg="ord">
        <pc:chgData name="Winkler, Tamara (wita)" userId="4aceda44-c4bc-423e-8851-be255b95ad30" providerId="ADAL" clId="{4785398A-6431-4A32-A7BE-5AE6FD7978C9}" dt="2021-11-08T20:41:53.154" v="14"/>
        <pc:sldMkLst>
          <pc:docMk/>
          <pc:sldMk cId="971418802" sldId="280"/>
        </pc:sldMkLst>
      </pc:sldChg>
    </pc:docChg>
  </pc:docChgLst>
  <pc:docChgLst>
    <pc:chgData name="Winkler, Tamara (wita)" userId="4aceda44-c4bc-423e-8851-be255b95ad30" providerId="ADAL" clId="{56FF38C4-810C-4C04-8C72-2EB179C4CA04}"/>
    <pc:docChg chg="custSel modSld modHandout modShowInfo">
      <pc:chgData name="Winkler, Tamara (wita)" userId="4aceda44-c4bc-423e-8851-be255b95ad30" providerId="ADAL" clId="{56FF38C4-810C-4C04-8C72-2EB179C4CA04}" dt="2021-10-08T09:38:36.725" v="85" actId="255"/>
      <pc:docMkLst>
        <pc:docMk/>
      </pc:docMkLst>
      <pc:sldChg chg="addSp delSp modSp mod modClrScheme chgLayout">
        <pc:chgData name="Winkler, Tamara (wita)" userId="4aceda44-c4bc-423e-8851-be255b95ad30" providerId="ADAL" clId="{56FF38C4-810C-4C04-8C72-2EB179C4CA04}" dt="2021-10-08T09:30:09.444" v="81" actId="6264"/>
        <pc:sldMkLst>
          <pc:docMk/>
          <pc:sldMk cId="4260464928" sldId="261"/>
        </pc:sldMkLst>
        <pc:spChg chg="mod ord">
          <ac:chgData name="Winkler, Tamara (wita)" userId="4aceda44-c4bc-423e-8851-be255b95ad30" providerId="ADAL" clId="{56FF38C4-810C-4C04-8C72-2EB179C4CA04}" dt="2021-10-08T09:30:09.444" v="81" actId="6264"/>
          <ac:spMkLst>
            <pc:docMk/>
            <pc:sldMk cId="4260464928" sldId="261"/>
            <ac:spMk id="2" creationId="{00000000-0000-0000-0000-000000000000}"/>
          </ac:spMkLst>
        </pc:spChg>
        <pc:spChg chg="add del mod">
          <ac:chgData name="Winkler, Tamara (wita)" userId="4aceda44-c4bc-423e-8851-be255b95ad30" providerId="ADAL" clId="{56FF38C4-810C-4C04-8C72-2EB179C4CA04}" dt="2021-10-08T09:29:59.019" v="79" actId="6264"/>
          <ac:spMkLst>
            <pc:docMk/>
            <pc:sldMk cId="4260464928" sldId="261"/>
            <ac:spMk id="3" creationId="{1B564F43-D1A9-4440-8A33-638F934E6D55}"/>
          </ac:spMkLst>
        </pc:spChg>
        <pc:spChg chg="add del mod">
          <ac:chgData name="Winkler, Tamara (wita)" userId="4aceda44-c4bc-423e-8851-be255b95ad30" providerId="ADAL" clId="{56FF38C4-810C-4C04-8C72-2EB179C4CA04}" dt="2021-10-08T09:30:09.444" v="81" actId="6264"/>
          <ac:spMkLst>
            <pc:docMk/>
            <pc:sldMk cId="4260464928" sldId="261"/>
            <ac:spMk id="4" creationId="{57412283-D082-4373-AB2B-7B9C54A9C362}"/>
          </ac:spMkLst>
        </pc:spChg>
        <pc:spChg chg="add del mod">
          <ac:chgData name="Winkler, Tamara (wita)" userId="4aceda44-c4bc-423e-8851-be255b95ad30" providerId="ADAL" clId="{56FF38C4-810C-4C04-8C72-2EB179C4CA04}" dt="2021-10-08T09:30:09.444" v="81" actId="6264"/>
          <ac:spMkLst>
            <pc:docMk/>
            <pc:sldMk cId="4260464928" sldId="261"/>
            <ac:spMk id="5" creationId="{7AB954E0-00DA-476A-9694-662D21A5C3A5}"/>
          </ac:spMkLst>
        </pc:spChg>
        <pc:graphicFrameChg chg="mod ord modGraphic">
          <ac:chgData name="Winkler, Tamara (wita)" userId="4aceda44-c4bc-423e-8851-be255b95ad30" providerId="ADAL" clId="{56FF38C4-810C-4C04-8C72-2EB179C4CA04}" dt="2021-10-08T09:30:09.444" v="81" actId="6264"/>
          <ac:graphicFrameMkLst>
            <pc:docMk/>
            <pc:sldMk cId="4260464928" sldId="261"/>
            <ac:graphicFrameMk id="10" creationId="{E1201CD4-FF3E-41F8-A5D5-B80B3F173E55}"/>
          </ac:graphicFrameMkLst>
        </pc:graphicFrameChg>
      </pc:sldChg>
      <pc:sldChg chg="modSp">
        <pc:chgData name="Winkler, Tamara (wita)" userId="4aceda44-c4bc-423e-8851-be255b95ad30" providerId="ADAL" clId="{56FF38C4-810C-4C04-8C72-2EB179C4CA04}" dt="2021-10-08T09:38:36.725" v="85" actId="255"/>
        <pc:sldMkLst>
          <pc:docMk/>
          <pc:sldMk cId="1514594706" sldId="270"/>
        </pc:sldMkLst>
        <pc:graphicFrameChg chg="mod">
          <ac:chgData name="Winkler, Tamara (wita)" userId="4aceda44-c4bc-423e-8851-be255b95ad30" providerId="ADAL" clId="{56FF38C4-810C-4C04-8C72-2EB179C4CA04}" dt="2021-10-08T09:38:36.725" v="85" actId="255"/>
          <ac:graphicFrameMkLst>
            <pc:docMk/>
            <pc:sldMk cId="1514594706" sldId="270"/>
            <ac:graphicFrameMk id="9" creationId="{277E9CC3-2E5F-4C72-850B-535348E1F56A}"/>
          </ac:graphicFrameMkLst>
        </pc:graphicFrameChg>
      </pc:sldChg>
      <pc:sldChg chg="addSp delSp modSp mod chgLayout">
        <pc:chgData name="Winkler, Tamara (wita)" userId="4aceda44-c4bc-423e-8851-be255b95ad30" providerId="ADAL" clId="{56FF38C4-810C-4C04-8C72-2EB179C4CA04}" dt="2021-10-08T09:29:48.584" v="77" actId="6264"/>
        <pc:sldMkLst>
          <pc:docMk/>
          <pc:sldMk cId="2991814445" sldId="279"/>
        </pc:sldMkLst>
        <pc:spChg chg="mod ord">
          <ac:chgData name="Winkler, Tamara (wita)" userId="4aceda44-c4bc-423e-8851-be255b95ad30" providerId="ADAL" clId="{56FF38C4-810C-4C04-8C72-2EB179C4CA04}" dt="2021-10-08T09:29:48.584" v="77" actId="6264"/>
          <ac:spMkLst>
            <pc:docMk/>
            <pc:sldMk cId="2991814445" sldId="279"/>
            <ac:spMk id="2" creationId="{AFBCA242-F55A-46F0-AD6B-3D76483F4812}"/>
          </ac:spMkLst>
        </pc:spChg>
        <pc:spChg chg="add del mod">
          <ac:chgData name="Winkler, Tamara (wita)" userId="4aceda44-c4bc-423e-8851-be255b95ad30" providerId="ADAL" clId="{56FF38C4-810C-4C04-8C72-2EB179C4CA04}" dt="2021-10-08T09:29:48.584" v="77" actId="6264"/>
          <ac:spMkLst>
            <pc:docMk/>
            <pc:sldMk cId="2991814445" sldId="279"/>
            <ac:spMk id="3" creationId="{C02A8026-64B4-40E0-A3C3-AD7912146107}"/>
          </ac:spMkLst>
        </pc:spChg>
      </pc:sldChg>
      <pc:sldChg chg="addSp delSp modSp mod modTransition chgLayout">
        <pc:chgData name="Winkler, Tamara (wita)" userId="4aceda44-c4bc-423e-8851-be255b95ad30" providerId="ADAL" clId="{56FF38C4-810C-4C04-8C72-2EB179C4CA04}" dt="2021-10-08T09:31:55.111" v="83"/>
        <pc:sldMkLst>
          <pc:docMk/>
          <pc:sldMk cId="971418802" sldId="280"/>
        </pc:sldMkLst>
        <pc:spChg chg="mod ord">
          <ac:chgData name="Winkler, Tamara (wita)" userId="4aceda44-c4bc-423e-8851-be255b95ad30" providerId="ADAL" clId="{56FF38C4-810C-4C04-8C72-2EB179C4CA04}" dt="2021-10-08T09:29:53.236" v="78" actId="6264"/>
          <ac:spMkLst>
            <pc:docMk/>
            <pc:sldMk cId="971418802" sldId="280"/>
            <ac:spMk id="2" creationId="{473C34FF-4110-4507-985A-599701D2EED0}"/>
          </ac:spMkLst>
        </pc:spChg>
        <pc:spChg chg="add del mod">
          <ac:chgData name="Winkler, Tamara (wita)" userId="4aceda44-c4bc-423e-8851-be255b95ad30" providerId="ADAL" clId="{56FF38C4-810C-4C04-8C72-2EB179C4CA04}" dt="2021-10-08T09:29:53.236" v="78" actId="6264"/>
          <ac:spMkLst>
            <pc:docMk/>
            <pc:sldMk cId="971418802" sldId="280"/>
            <ac:spMk id="3" creationId="{48E8588F-761A-4A95-B1D1-620E24C7E587}"/>
          </ac:spMkLst>
        </pc:spChg>
      </pc:sldChg>
      <pc:sldChg chg="modNotesTx">
        <pc:chgData name="Winkler, Tamara (wita)" userId="4aceda44-c4bc-423e-8851-be255b95ad30" providerId="ADAL" clId="{56FF38C4-810C-4C04-8C72-2EB179C4CA04}" dt="2021-08-23T09:36:13.997" v="71" actId="20577"/>
        <pc:sldMkLst>
          <pc:docMk/>
          <pc:sldMk cId="1642567947" sldId="281"/>
        </pc:sldMkLst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Mitglieder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F1A-4261-AE12-1ADF4BB20CCE}"/>
              </c:ext>
            </c:extLst>
          </c:dPt>
          <c:dPt>
            <c:idx val="1"/>
            <c:bubble3D val="0"/>
            <c:spPr>
              <a:solidFill>
                <a:schemeClr val="accent5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F1A-4261-AE12-1ADF4BB20CCE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DF1A-4261-AE12-1ADF4BB20CC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Tabelle1!$A$2:$A$4</c:f>
              <c:strCache>
                <c:ptCount val="3"/>
                <c:pt idx="0">
                  <c:v>Männer</c:v>
                </c:pt>
                <c:pt idx="1">
                  <c:v>Frauen</c:v>
                </c:pt>
                <c:pt idx="2">
                  <c:v>Jungs</c:v>
                </c:pt>
              </c:strCache>
            </c:strRef>
          </c:cat>
          <c:val>
            <c:numRef>
              <c:f>Tabelle1!$B$2:$B$4</c:f>
              <c:numCache>
                <c:formatCode>General</c:formatCode>
                <c:ptCount val="3"/>
                <c:pt idx="0">
                  <c:v>79</c:v>
                </c:pt>
                <c:pt idx="1">
                  <c:v>31</c:v>
                </c:pt>
                <c:pt idx="2">
                  <c:v>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1A8-455B-AF19-F6D7D609EE3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r>
              <a:rPr lang="de-DE" sz="1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Arcus </a:t>
            </a:r>
            <a:r>
              <a:rPr lang="de-DE" sz="16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Iuventus</a:t>
            </a:r>
            <a:endParaRPr lang="de-DE" sz="16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960672BD-261C-4EDC-9C5E-C246835120E7}" type="datetime1">
              <a:rPr lang="de-DE" smtClean="0"/>
              <a:t>02.06.2022</a:t>
            </a:fld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798501B-77B5-4365-9881-C6E19A3C1E42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6" name="Gleichschenkliges Dreieck 5">
            <a:extLst>
              <a:ext uri="{FF2B5EF4-FFF2-40B4-BE49-F238E27FC236}">
                <a16:creationId xmlns:a16="http://schemas.microsoft.com/office/drawing/2014/main" id="{343235A5-AFE5-48C3-A087-933DE82A6DDB}"/>
              </a:ext>
            </a:extLst>
          </p:cNvPr>
          <p:cNvSpPr/>
          <p:nvPr/>
        </p:nvSpPr>
        <p:spPr>
          <a:xfrm>
            <a:off x="605790" y="8789670"/>
            <a:ext cx="308610" cy="274320"/>
          </a:xfrm>
          <a:prstGeom prst="triangl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519792C-498B-4384-9028-C4D684204BF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de-CH"/>
              <a:t>Bogenschiessen</a:t>
            </a:r>
          </a:p>
        </p:txBody>
      </p:sp>
    </p:spTree>
    <p:extLst>
      <p:ext uri="{BB962C8B-B14F-4D97-AF65-F5344CB8AC3E}">
        <p14:creationId xmlns:p14="http://schemas.microsoft.com/office/powerpoint/2010/main" val="2851456154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6B5664F4-ABD2-4F09-9758-D36145E15169}" type="datetime1">
              <a:rPr lang="de-DE" smtClean="0"/>
              <a:t>02.06.2022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de-DE" dirty="0"/>
              <a:t>Textmasterformat durch Klicken bearbeiten</a:t>
            </a:r>
          </a:p>
          <a:p>
            <a:pPr lvl="1" rtl="0"/>
            <a:r>
              <a:rPr lang="de-DE" dirty="0"/>
              <a:t>Zweite Ebene</a:t>
            </a:r>
          </a:p>
          <a:p>
            <a:pPr lvl="2" rtl="0"/>
            <a:r>
              <a:rPr lang="de-DE" dirty="0"/>
              <a:t>Dritte Ebene</a:t>
            </a:r>
          </a:p>
          <a:p>
            <a:pPr lvl="3" rtl="0"/>
            <a:r>
              <a:rPr lang="de-DE" dirty="0"/>
              <a:t>Vierte Ebene</a:t>
            </a:r>
          </a:p>
          <a:p>
            <a:pPr lvl="4" rtl="0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r>
              <a:rPr lang="de-DE"/>
              <a:t>Bogenschiessen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FC8BD8E7-1312-41F3-99C4-6DA5AF891969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2084291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FC8BD8E7-1312-41F3-99C4-6DA5AF891969}" type="slidenum">
              <a:rPr lang="de-DE" smtClean="0"/>
              <a:t>1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D52C5DD-9836-4031-953D-79D35CEA3400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rtl="0"/>
            <a:r>
              <a:rPr lang="de-DE"/>
              <a:t>Bogenschiessen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0489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FC8BD8E7-1312-41F3-99C4-6DA5AF891969}" type="slidenum">
              <a:rPr lang="de-DE" smtClean="0"/>
              <a:t>2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B84885F-EE32-4EE2-8279-8F6D31A3405A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rtl="0"/>
            <a:r>
              <a:rPr lang="de-DE"/>
              <a:t>Bogenschiessen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492806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Schritt 1: Grundtechnik: Umgang mit Pfeil und Bogen</a:t>
            </a:r>
          </a:p>
          <a:p>
            <a:r>
              <a:rPr lang="de-CH" dirty="0"/>
              <a:t>Schritt 2: Kraftaufbau: Bogen mit höherem Zuggewicht ziehen</a:t>
            </a:r>
          </a:p>
          <a:p>
            <a:r>
              <a:rPr lang="de-CH" dirty="0"/>
              <a:t>Schritt 3: Techniktraining: Bewegungsablauf verbessern und automatisieren</a:t>
            </a:r>
          </a:p>
          <a:p>
            <a:r>
              <a:rPr lang="de-CH" dirty="0"/>
              <a:t>Schritt 4: Perfektionierung: Schusstechnik in Teilschritten stetig verbessern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FC8BD8E7-1312-41F3-99C4-6DA5AF891969}" type="slidenum">
              <a:rPr lang="de-DE" smtClean="0"/>
              <a:t>5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1D28F3C-6483-4A86-98BC-C5F44947B1B5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rtl="0"/>
            <a:r>
              <a:rPr lang="de-DE"/>
              <a:t>Bogenschiessen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674250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FC8BD8E7-1312-41F3-99C4-6DA5AF891969}" type="slidenum">
              <a:rPr lang="de-DE" smtClean="0"/>
              <a:t>6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88AD658-F657-4C02-9167-1B9144494E1C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rtl="0"/>
            <a:r>
              <a:rPr lang="de-DE"/>
              <a:t>Bogenschiessen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26752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FC8BD8E7-1312-41F3-99C4-6DA5AF891969}" type="slidenum">
              <a:rPr lang="de-DE" smtClean="0"/>
              <a:t>7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7DE82C7-5FB3-4607-AE14-404935AC6EA9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rtl="0"/>
            <a:r>
              <a:rPr lang="de-DE"/>
              <a:t>Bogenschiessen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864326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>
          <a:xfrm>
            <a:off x="304800" y="304800"/>
            <a:ext cx="11582400" cy="6248400"/>
          </a:xfrm>
          <a:prstGeom prst="rect">
            <a:avLst/>
          </a:prstGeom>
          <a:noFill/>
          <a:ln w="50800">
            <a:solidFill>
              <a:schemeClr val="bg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838200" y="1548245"/>
            <a:ext cx="10515600" cy="2240280"/>
          </a:xfrm>
        </p:spPr>
        <p:txBody>
          <a:bodyPr rtlCol="0" anchor="b">
            <a:normAutofit/>
          </a:bodyPr>
          <a:lstStyle>
            <a:lvl1pPr algn="ctr">
              <a:defRPr sz="4400">
                <a:solidFill>
                  <a:schemeClr val="bg1"/>
                </a:solidFill>
              </a:defRPr>
            </a:lvl1pPr>
          </a:lstStyle>
          <a:p>
            <a:pPr rtl="0"/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838200" y="3854659"/>
            <a:ext cx="10515600" cy="1143000"/>
          </a:xfrm>
        </p:spPr>
        <p:txBody>
          <a:bodyPr rtlCol="0">
            <a:normAutofit/>
          </a:bodyPr>
          <a:lstStyle>
            <a:lvl1pPr marL="0" indent="0" algn="ctr">
              <a:buNone/>
              <a:defRPr sz="2000" cap="all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de-DE"/>
              <a:t>Formatvorlage des Untertitelmasters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988627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 userDrawn="1"/>
        </p:nvSpPr>
        <p:spPr>
          <a:xfrm>
            <a:off x="8153400" y="0"/>
            <a:ext cx="40386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8532813" y="1683327"/>
            <a:ext cx="3125787" cy="2877260"/>
          </a:xfrm>
        </p:spPr>
        <p:txBody>
          <a:bodyPr rtlCol="0" anchor="b">
            <a:normAutofit/>
          </a:bodyPr>
          <a:lstStyle>
            <a:lvl1pPr>
              <a:defRPr sz="2500">
                <a:solidFill>
                  <a:schemeClr val="bg1"/>
                </a:solidFill>
              </a:defRPr>
            </a:lvl1pPr>
          </a:lstStyle>
          <a:p>
            <a:pPr rtl="0"/>
            <a:r>
              <a:rPr lang="de-DE" dirty="0"/>
              <a:t>Titelmasterformat durch Klicken bearbeiten</a:t>
            </a:r>
          </a:p>
        </p:txBody>
      </p:sp>
      <p:sp>
        <p:nvSpPr>
          <p:cNvPr id="6" name="Bildplatzhalter 2" descr="Leerer Platzhalter zum Hinzufügen eines Bilds. Klicken Sie auf den Platzhalter, und wählen Sie das hinzuzufügende Bild aus.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8101584" cy="6857999"/>
          </a:xfrm>
        </p:spPr>
        <p:txBody>
          <a:bodyPr tIns="457200" rtlCol="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de-DE"/>
              <a:t>Klicken Sie, um ein Bild hinzuzufügen.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 hasCustomPrompt="1"/>
          </p:nvPr>
        </p:nvSpPr>
        <p:spPr>
          <a:xfrm>
            <a:off x="8532813" y="4591761"/>
            <a:ext cx="3125787" cy="1580440"/>
          </a:xfrm>
        </p:spPr>
        <p:txBody>
          <a:bodyPr rtlCol="0"/>
          <a:lstStyle>
            <a:lvl1pPr marL="0" indent="0">
              <a:spcBef>
                <a:spcPts val="8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de-DE" dirty="0"/>
              <a:t>Textmasterformate bearbeiten</a:t>
            </a:r>
          </a:p>
        </p:txBody>
      </p:sp>
    </p:spTree>
    <p:extLst>
      <p:ext uri="{BB962C8B-B14F-4D97-AF65-F5344CB8AC3E}">
        <p14:creationId xmlns:p14="http://schemas.microsoft.com/office/powerpoint/2010/main" val="2977249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rtlCol="0"/>
          <a:lstStyle>
            <a:lvl1pPr>
              <a:defRPr/>
            </a:lvl1pPr>
            <a:lvl5pPr>
              <a:defRPr/>
            </a:lvl5pPr>
          </a:lstStyle>
          <a:p>
            <a:pPr lvl="0" rtl="0"/>
            <a:r>
              <a:rPr lang="de-DE"/>
              <a:t>Textmasterformate bearbeiten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de-DE"/>
              <a:t>Fußzeile hinzufügen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D86D372-411D-4B4E-9C3F-27EFF2F8BE1E}" type="datetime1">
              <a:rPr lang="de-DE" smtClean="0"/>
              <a:t>02.06.2022</a:t>
            </a:fld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77154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 hasCustomPrompt="1"/>
          </p:nvPr>
        </p:nvSpPr>
        <p:spPr>
          <a:xfrm>
            <a:off x="8724900" y="457200"/>
            <a:ext cx="1943100" cy="5719762"/>
          </a:xfrm>
        </p:spPr>
        <p:txBody>
          <a:bodyPr vert="eaVert" rtlCol="0"/>
          <a:lstStyle/>
          <a:p>
            <a:pPr rtl="0"/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 hasCustomPrompt="1"/>
          </p:nvPr>
        </p:nvSpPr>
        <p:spPr>
          <a:xfrm>
            <a:off x="1524000" y="457200"/>
            <a:ext cx="7048500" cy="5719762"/>
          </a:xfrm>
        </p:spPr>
        <p:txBody>
          <a:bodyPr vert="eaVert" rtlCol="0"/>
          <a:lstStyle>
            <a:lvl1pPr>
              <a:defRPr/>
            </a:lvl1pPr>
            <a:lvl5pPr>
              <a:defRPr/>
            </a:lvl5pPr>
          </a:lstStyle>
          <a:p>
            <a:pPr lvl="0" rtl="0"/>
            <a:r>
              <a:rPr lang="de-DE"/>
              <a:t>Textmasterformate bearbeiten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de-DE"/>
              <a:t>Fußzeile hinzufügen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326EB1D-CBBF-438D-A188-239583155CD5}" type="datetime1">
              <a:rPr lang="de-DE" smtClean="0"/>
              <a:t>02.06.2022</a:t>
            </a:fld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2463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mit Bilder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 userDrawn="1"/>
        </p:nvSpPr>
        <p:spPr>
          <a:xfrm>
            <a:off x="0" y="4800600"/>
            <a:ext cx="12192000" cy="20574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533400" y="5084483"/>
            <a:ext cx="11125200" cy="914400"/>
          </a:xfrm>
        </p:spPr>
        <p:txBody>
          <a:bodyPr rtlCol="0" anchor="b">
            <a:normAutofit/>
          </a:bodyPr>
          <a:lstStyle>
            <a:lvl1pPr algn="ctr">
              <a:defRPr sz="4400" spc="-50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9" name="Bildplatzhalter 2" descr="Leerer Platzhalter zum Hinzufügen eines Bilds. Klicken Sie auf den Platzhalter, und wählen Sie das hinzuzufügende Bild aus."/>
          <p:cNvSpPr>
            <a:spLocks noGrp="1"/>
          </p:cNvSpPr>
          <p:nvPr>
            <p:ph type="pic" idx="10" hasCustomPrompt="1"/>
          </p:nvPr>
        </p:nvSpPr>
        <p:spPr>
          <a:xfrm>
            <a:off x="1" y="1"/>
            <a:ext cx="4023360" cy="4745736"/>
          </a:xfrm>
        </p:spPr>
        <p:txBody>
          <a:bodyPr tIns="457200" rtlCol="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de-DE"/>
              <a:t>Klicken Sie, um ein Bild hinzuzufügen.</a:t>
            </a:r>
            <a:endParaRPr lang="de-DE" dirty="0"/>
          </a:p>
        </p:txBody>
      </p:sp>
      <p:sp>
        <p:nvSpPr>
          <p:cNvPr id="13" name="Bildplatzhalter 2" descr="Leerer Platzhalter zum Hinzufügen eines Bilds. Klicken Sie auf den Platzhalter, und wählen Sie das hinzuzufügende Bild aus."/>
          <p:cNvSpPr>
            <a:spLocks noGrp="1"/>
          </p:cNvSpPr>
          <p:nvPr>
            <p:ph type="pic" idx="11" hasCustomPrompt="1"/>
          </p:nvPr>
        </p:nvSpPr>
        <p:spPr>
          <a:xfrm>
            <a:off x="4084320" y="1"/>
            <a:ext cx="4023360" cy="4745736"/>
          </a:xfrm>
        </p:spPr>
        <p:txBody>
          <a:bodyPr tIns="457200" rtlCol="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de-DE"/>
              <a:t>Klicken Sie, um ein Bild hinzuzufügen.</a:t>
            </a:r>
            <a:endParaRPr lang="de-DE" dirty="0"/>
          </a:p>
        </p:txBody>
      </p:sp>
      <p:sp>
        <p:nvSpPr>
          <p:cNvPr id="14" name="Bildplatzhalter 2" descr="Leerer Platzhalter zum Hinzufügen eines Bilds. Klicken Sie auf den Platzhalter, und wählen Sie das hinzuzufügende Bild aus."/>
          <p:cNvSpPr>
            <a:spLocks noGrp="1"/>
          </p:cNvSpPr>
          <p:nvPr>
            <p:ph type="pic" idx="12" hasCustomPrompt="1"/>
          </p:nvPr>
        </p:nvSpPr>
        <p:spPr>
          <a:xfrm>
            <a:off x="8168640" y="1"/>
            <a:ext cx="4023360" cy="4745736"/>
          </a:xfrm>
        </p:spPr>
        <p:txBody>
          <a:bodyPr tIns="457200" rtlCol="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de-DE"/>
              <a:t>Klicken Sie, um ein Bild hinzuzufügen.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533400" y="6043123"/>
            <a:ext cx="11125200" cy="571500"/>
          </a:xfrm>
        </p:spPr>
        <p:txBody>
          <a:bodyPr rtlCol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 cap="all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de-DE"/>
              <a:t>Formatvorlage des Untertitelmasters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637454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 rtlCol="0"/>
          <a:lstStyle>
            <a:lvl1pPr>
              <a:defRPr/>
            </a:lvl1pPr>
            <a:lvl5pPr>
              <a:defRPr/>
            </a:lvl5pPr>
          </a:lstStyle>
          <a:p>
            <a:pPr lvl="0" rtl="0"/>
            <a:r>
              <a:rPr lang="de-DE"/>
              <a:t>Textmasterformate bearbeiten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de-DE"/>
              <a:t>Fußzeile hinzufügen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158FB9A-9055-4D91-A8D6-422B1A47ADD6}" type="datetime1">
              <a:rPr lang="de-DE" smtClean="0"/>
              <a:t>02.06.2022</a:t>
            </a:fld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12444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bschnittsüberschrift"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>
          <a:xfrm>
            <a:off x="304800" y="304800"/>
            <a:ext cx="11582400" cy="6248400"/>
          </a:xfrm>
          <a:prstGeom prst="rect">
            <a:avLst/>
          </a:prstGeom>
          <a:noFill/>
          <a:ln w="50800">
            <a:solidFill>
              <a:schemeClr val="bg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831850" y="2483427"/>
            <a:ext cx="10515600" cy="2743200"/>
          </a:xfrm>
        </p:spPr>
        <p:txBody>
          <a:bodyPr rtlCol="0" anchor="b">
            <a:normAutofit/>
          </a:bodyPr>
          <a:lstStyle>
            <a:lvl1pPr algn="ctr">
              <a:defRPr sz="4400" spc="-50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5025" y="5257800"/>
            <a:ext cx="10515600" cy="914400"/>
          </a:xfrm>
        </p:spPr>
        <p:txBody>
          <a:bodyPr rtlCol="0">
            <a:normAutofit/>
          </a:bodyPr>
          <a:lstStyle>
            <a:lvl1pPr marL="0" indent="0" algn="ctr">
              <a:spcBef>
                <a:spcPts val="0"/>
              </a:spcBef>
              <a:buFontTx/>
              <a:buNone/>
              <a:defRPr sz="2000" cap="all" spc="50" baseline="0">
                <a:solidFill>
                  <a:schemeClr val="bg1"/>
                </a:solidFill>
              </a:defRPr>
            </a:lvl1pPr>
            <a:lvl2pPr marL="365760" indent="0" algn="ctr">
              <a:buNone/>
              <a:defRPr sz="2000" cap="all" spc="50" baseline="0">
                <a:solidFill>
                  <a:schemeClr val="bg1"/>
                </a:solidFill>
              </a:defRPr>
            </a:lvl2pPr>
            <a:lvl3pPr algn="ctr">
              <a:defRPr sz="2000" cap="all" spc="50" baseline="0">
                <a:solidFill>
                  <a:schemeClr val="bg1"/>
                </a:solidFill>
              </a:defRPr>
            </a:lvl3pPr>
            <a:lvl4pPr algn="ctr">
              <a:defRPr sz="2000" cap="all" spc="50" baseline="0">
                <a:solidFill>
                  <a:schemeClr val="bg1"/>
                </a:solidFill>
              </a:defRPr>
            </a:lvl4pPr>
            <a:lvl5pPr algn="ctr">
              <a:defRPr sz="2000" cap="all" spc="50" baseline="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de-DE"/>
              <a:t>Textmasterformate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067780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1524000" y="1714500"/>
            <a:ext cx="4495800" cy="4462272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de-DE"/>
              <a:t>Textmasterformate bearbeiten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172200" y="1714500"/>
            <a:ext cx="4495800" cy="4462272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de-DE"/>
              <a:t>Textmasterformate bearbeiten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de-DE"/>
              <a:t>Fußzeile hinzufügen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3AD2B2A-001E-4204-A9F7-ADB62FDFB3C2}" type="datetime1">
              <a:rPr lang="de-DE" smtClean="0"/>
              <a:t>02.06.2022</a:t>
            </a:fld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4456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1527048" y="1733162"/>
            <a:ext cx="4498848" cy="685800"/>
          </a:xfrm>
        </p:spPr>
        <p:txBody>
          <a:bodyPr rtlCol="0"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 cap="all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/>
              <a:t>Textmasterformate bearbeiten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1527048" y="2481943"/>
            <a:ext cx="4498848" cy="3690257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de-DE"/>
              <a:t>Textmasterformate bearbeiten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733162"/>
            <a:ext cx="4498848" cy="685800"/>
          </a:xfrm>
        </p:spPr>
        <p:txBody>
          <a:bodyPr rtlCol="0"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 cap="all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/>
              <a:t>Textmasterformate bearbeiten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 hasCustomPrompt="1"/>
          </p:nvPr>
        </p:nvSpPr>
        <p:spPr>
          <a:xfrm>
            <a:off x="6172200" y="2481943"/>
            <a:ext cx="4498848" cy="3690257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de-DE"/>
              <a:t>Textmasterformate bearbeiten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de-DE"/>
              <a:t>Fußzeile hinzufügen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0598511-F564-4313-9C85-1BB6BF3D8A32}" type="datetime1">
              <a:rPr lang="de-DE" smtClean="0"/>
              <a:t>02.06.2022</a:t>
            </a:fld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97906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de-DE"/>
              <a:t>Fußzeile hinzufügen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E8B8011-CBA9-4FB0-934D-C2F23F0053DB}" type="datetime1">
              <a:rPr lang="de-DE" smtClean="0"/>
              <a:t>02.06.2022</a:t>
            </a:fld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38976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681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8151812" y="1672934"/>
            <a:ext cx="3506788" cy="2880360"/>
          </a:xfrm>
        </p:spPr>
        <p:txBody>
          <a:bodyPr rtlCol="0" anchor="b">
            <a:normAutofit/>
          </a:bodyPr>
          <a:lstStyle>
            <a:lvl1pPr>
              <a:defRPr sz="2900"/>
            </a:lvl1pPr>
          </a:lstStyle>
          <a:p>
            <a:pPr rtl="0"/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530352" y="457200"/>
            <a:ext cx="7242111" cy="5715000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de-DE"/>
              <a:t>Textmasterformate bearbeiten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 hasCustomPrompt="1"/>
          </p:nvPr>
        </p:nvSpPr>
        <p:spPr>
          <a:xfrm>
            <a:off x="8151812" y="4590288"/>
            <a:ext cx="3514564" cy="1581912"/>
          </a:xfrm>
        </p:spPr>
        <p:txBody>
          <a:bodyPr rtlCol="0"/>
          <a:lstStyle>
            <a:lvl1pPr marL="0" indent="0">
              <a:spcBef>
                <a:spcPts val="8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de-DE"/>
              <a:t>Textmasterformate bearbeiten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de-DE"/>
              <a:t>Fußzeile hinzufügen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2C0A95F-FFB2-4410-A448-2C54BE7723F4}" type="datetime1">
              <a:rPr lang="de-DE" smtClean="0"/>
              <a:t>02.06.2022</a:t>
            </a:fld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6737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microsoft.com/office/2007/relationships/hdphoto" Target="../media/hdphoto1.wdp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524000" y="4572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524000" y="1714500"/>
            <a:ext cx="9144000" cy="4457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de-DE"/>
              <a:t>Textmasterformate bearbeiten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  <a:endParaRPr lang="de-DE" dirty="0"/>
          </a:p>
        </p:txBody>
      </p:sp>
      <p:sp>
        <p:nvSpPr>
          <p:cNvPr id="7" name="Rechteck 6"/>
          <p:cNvSpPr/>
          <p:nvPr userDrawn="1"/>
        </p:nvSpPr>
        <p:spPr>
          <a:xfrm>
            <a:off x="0" y="6583680"/>
            <a:ext cx="12192000" cy="27432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523999" y="6601556"/>
            <a:ext cx="6491381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pPr rtl="0"/>
            <a:r>
              <a:rPr lang="de-DE"/>
              <a:t>Fußzeile hinzufügen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187908" y="6601556"/>
            <a:ext cx="1534064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pPr rtl="0"/>
            <a:fld id="{8C96ADC6-BDC4-42FB-97FB-DA73ECD9CEE8}" type="datetime1">
              <a:rPr lang="de-DE" smtClean="0"/>
              <a:t>02.06.2022</a:t>
            </a:fld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9894499" y="6601556"/>
            <a:ext cx="773502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pPr rtl="0"/>
            <a:fld id="{E31375A4-56A4-47D6-9801-1991572033F7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9" name="Grafik 8" descr="Ein Bild, das Text, Flugzeug, Transport, Ballon enthält.&#10;&#10;Automatisch generierte Beschreibung">
            <a:extLst>
              <a:ext uri="{FF2B5EF4-FFF2-40B4-BE49-F238E27FC236}">
                <a16:creationId xmlns:a16="http://schemas.microsoft.com/office/drawing/2014/main" id="{2AC7E4A0-FC2C-4D60-85F7-FDF4937856C9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alphaModFix amt="57000"/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colorTemperature colorTemp="7000"/>
                    </a14:imgEffect>
                    <a14:imgEffect>
                      <a14:saturation sat="2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0" y="145800"/>
            <a:ext cx="1442118" cy="1080000"/>
          </a:xfrm>
          <a:prstGeom prst="rect">
            <a:avLst/>
          </a:prstGeom>
        </p:spPr>
      </p:pic>
      <p:cxnSp>
        <p:nvCxnSpPr>
          <p:cNvPr id="11" name="Gerader Verbinder 10">
            <a:extLst>
              <a:ext uri="{FF2B5EF4-FFF2-40B4-BE49-F238E27FC236}">
                <a16:creationId xmlns:a16="http://schemas.microsoft.com/office/drawing/2014/main" id="{F2FCAC63-5570-4668-908D-3CDD447E92BF}"/>
              </a:ext>
            </a:extLst>
          </p:cNvPr>
          <p:cNvCxnSpPr/>
          <p:nvPr userDrawn="1"/>
        </p:nvCxnSpPr>
        <p:spPr>
          <a:xfrm>
            <a:off x="1523999" y="1600200"/>
            <a:ext cx="91440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3259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 cap="none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4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/>
            <a:r>
              <a:rPr lang="de-DE" dirty="0"/>
              <a:t>Bogenschiessen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rtl="0"/>
            <a:r>
              <a:rPr lang="de-DE" dirty="0"/>
              <a:t>Arcus </a:t>
            </a:r>
            <a:r>
              <a:rPr lang="de-DE" dirty="0" err="1"/>
              <a:t>iuventus</a:t>
            </a:r>
            <a:endParaRPr lang="de-DE" dirty="0"/>
          </a:p>
        </p:txBody>
      </p:sp>
      <p:pic>
        <p:nvPicPr>
          <p:cNvPr id="25" name="Bildplatzhalter 24" descr="Ein Bild, das Person, Sport, Boden, drinnen enthält.&#10;&#10;Automatisch generierte Beschreibung">
            <a:extLst>
              <a:ext uri="{FF2B5EF4-FFF2-40B4-BE49-F238E27FC236}">
                <a16:creationId xmlns:a16="http://schemas.microsoft.com/office/drawing/2014/main" id="{EBE4C3B5-7693-41A9-AE69-F08F257FC092}"/>
              </a:ext>
            </a:extLst>
          </p:cNvPr>
          <p:cNvPicPr>
            <a:picLocks noGrp="1" noChangeAspect="1"/>
          </p:cNvPicPr>
          <p:nvPr>
            <p:ph type="pic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27" r="21727"/>
          <a:stretch>
            <a:fillRect/>
          </a:stretch>
        </p:blipFill>
        <p:spPr>
          <a:xfrm flipH="1">
            <a:off x="8168640" y="1"/>
            <a:ext cx="4023360" cy="4745736"/>
          </a:xfrm>
        </p:spPr>
      </p:pic>
      <p:pic>
        <p:nvPicPr>
          <p:cNvPr id="17" name="Bildplatzhalter 16" descr="Ein Bild, das Text, draußen enthält.&#10;&#10;Automatisch generierte Beschreibung">
            <a:extLst>
              <a:ext uri="{FF2B5EF4-FFF2-40B4-BE49-F238E27FC236}">
                <a16:creationId xmlns:a16="http://schemas.microsoft.com/office/drawing/2014/main" id="{C1B03941-5735-45C7-8870-180763A5197D}"/>
              </a:ext>
            </a:extLst>
          </p:cNvPr>
          <p:cNvPicPr>
            <a:picLocks noGrp="1" noChangeAspect="1"/>
          </p:cNvPicPr>
          <p:nvPr>
            <p:ph type="pic" idx="1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11" r="7611"/>
          <a:stretch>
            <a:fillRect/>
          </a:stretch>
        </p:blipFill>
        <p:spPr/>
      </p:pic>
      <p:pic>
        <p:nvPicPr>
          <p:cNvPr id="23" name="Bildplatzhalter 22" descr="Ein Bild, das Gras, draußen, Feld, Bogenschießen enthält.&#10;&#10;Automatisch generierte Beschreibung">
            <a:extLst>
              <a:ext uri="{FF2B5EF4-FFF2-40B4-BE49-F238E27FC236}">
                <a16:creationId xmlns:a16="http://schemas.microsoft.com/office/drawing/2014/main" id="{38A3A1A5-A3EC-454A-AB92-5EDC96A55ACF}"/>
              </a:ext>
            </a:extLst>
          </p:cNvPr>
          <p:cNvPicPr>
            <a:picLocks noGrp="1" noChangeAspect="1"/>
          </p:cNvPicPr>
          <p:nvPr>
            <p:ph type="pic" idx="10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10" r="2351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34687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24000" y="457200"/>
            <a:ext cx="9144000" cy="1143000"/>
          </a:xfrm>
        </p:spPr>
        <p:txBody>
          <a:bodyPr rtlCol="0"/>
          <a:lstStyle/>
          <a:p>
            <a:r>
              <a:rPr lang="de-DE" dirty="0"/>
              <a:t>Geschichte des </a:t>
            </a:r>
            <a:r>
              <a:rPr lang="de-DE" dirty="0" err="1"/>
              <a:t>Bogenschiessens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524000" y="1714500"/>
            <a:ext cx="9144000" cy="4457700"/>
          </a:xfrm>
        </p:spPr>
        <p:txBody>
          <a:bodyPr rtlCol="0"/>
          <a:lstStyle/>
          <a:p>
            <a:r>
              <a:rPr lang="de-DE" dirty="0"/>
              <a:t>Ursprung liegt in der Jagd</a:t>
            </a:r>
          </a:p>
          <a:p>
            <a:r>
              <a:rPr lang="de-DE" dirty="0"/>
              <a:t>Im Mittelalter Verwendung in Kriegen</a:t>
            </a:r>
          </a:p>
          <a:p>
            <a:r>
              <a:rPr lang="de-DE" dirty="0"/>
              <a:t>Seit Beginn des 20. Jh. Bogenschiessen als Sport</a:t>
            </a:r>
          </a:p>
          <a:p>
            <a:r>
              <a:rPr lang="de-DE" dirty="0"/>
              <a:t>Seit 1972 olympisch</a:t>
            </a:r>
          </a:p>
        </p:txBody>
      </p:sp>
    </p:spTree>
    <p:extLst>
      <p:ext uri="{BB962C8B-B14F-4D97-AF65-F5344CB8AC3E}">
        <p14:creationId xmlns:p14="http://schemas.microsoft.com/office/powerpoint/2010/main" val="2836970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FBCA242-F55A-46F0-AD6B-3D76483F48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457200"/>
            <a:ext cx="9144000" cy="1143000"/>
          </a:xfrm>
        </p:spPr>
        <p:txBody>
          <a:bodyPr/>
          <a:lstStyle/>
          <a:p>
            <a:r>
              <a:rPr lang="de-CH" dirty="0"/>
              <a:t>Die Bogenarten</a:t>
            </a:r>
          </a:p>
        </p:txBody>
      </p:sp>
      <p:pic>
        <p:nvPicPr>
          <p:cNvPr id="14" name="Grafik 13" descr="Ein Bild, das Halskettchen enthält.&#10;&#10;Automatisch generierte Beschreibung">
            <a:extLst>
              <a:ext uri="{FF2B5EF4-FFF2-40B4-BE49-F238E27FC236}">
                <a16:creationId xmlns:a16="http://schemas.microsoft.com/office/drawing/2014/main" id="{DF94D345-AD64-41F7-B654-06DACFE4F4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871812"/>
            <a:ext cx="6874042" cy="4014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1814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73C34FF-4110-4507-985A-599701D2EE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457200"/>
            <a:ext cx="9144000" cy="1143000"/>
          </a:xfrm>
        </p:spPr>
        <p:txBody>
          <a:bodyPr/>
          <a:lstStyle/>
          <a:p>
            <a:r>
              <a:rPr lang="de-CH" dirty="0"/>
              <a:t>Punkte beim Bogenschiessen</a:t>
            </a:r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746A7A74-E337-4228-A01E-D482CC2B03CF}"/>
              </a:ext>
            </a:extLst>
          </p:cNvPr>
          <p:cNvSpPr/>
          <p:nvPr/>
        </p:nvSpPr>
        <p:spPr>
          <a:xfrm>
            <a:off x="1676401" y="1714500"/>
            <a:ext cx="4788000" cy="4788000"/>
          </a:xfrm>
          <a:prstGeom prst="ellipse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9DD83FE1-382E-459A-B487-52286E3DED7B}"/>
              </a:ext>
            </a:extLst>
          </p:cNvPr>
          <p:cNvSpPr>
            <a:spLocks noChangeAspect="1"/>
          </p:cNvSpPr>
          <p:nvPr/>
        </p:nvSpPr>
        <p:spPr>
          <a:xfrm>
            <a:off x="2176308" y="2214407"/>
            <a:ext cx="3788186" cy="3788186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61E7695D-AEB5-4B11-A729-C9BC2BEF2064}"/>
              </a:ext>
            </a:extLst>
          </p:cNvPr>
          <p:cNvSpPr>
            <a:spLocks noChangeAspect="1"/>
          </p:cNvSpPr>
          <p:nvPr/>
        </p:nvSpPr>
        <p:spPr>
          <a:xfrm>
            <a:off x="2613076" y="2651175"/>
            <a:ext cx="2914650" cy="2914650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030E7976-3F5C-481E-88BD-17B8AF7C82A1}"/>
              </a:ext>
            </a:extLst>
          </p:cNvPr>
          <p:cNvSpPr>
            <a:spLocks noChangeAspect="1"/>
          </p:cNvSpPr>
          <p:nvPr/>
        </p:nvSpPr>
        <p:spPr>
          <a:xfrm>
            <a:off x="3060060" y="3098159"/>
            <a:ext cx="2020682" cy="202068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F7EB4B8C-AEB5-4F26-B86E-FC4C685DFBB0}"/>
              </a:ext>
            </a:extLst>
          </p:cNvPr>
          <p:cNvSpPr>
            <a:spLocks noChangeAspect="1"/>
          </p:cNvSpPr>
          <p:nvPr/>
        </p:nvSpPr>
        <p:spPr>
          <a:xfrm>
            <a:off x="3418861" y="3456960"/>
            <a:ext cx="1303081" cy="1303081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C234C7FE-ED02-48B7-A333-DEC9E587F1EA}"/>
              </a:ext>
            </a:extLst>
          </p:cNvPr>
          <p:cNvSpPr/>
          <p:nvPr/>
        </p:nvSpPr>
        <p:spPr>
          <a:xfrm>
            <a:off x="6964307" y="1764030"/>
            <a:ext cx="3686175" cy="6286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44000"/>
            <a:r>
              <a:rPr lang="de-CH" dirty="0">
                <a:solidFill>
                  <a:schemeClr val="tx2"/>
                </a:solidFill>
              </a:rPr>
              <a:t>Weisser Ring: 1 oder 2 Punkte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BEE013F9-C58E-4B7B-AEF8-98EF3A3B420A}"/>
              </a:ext>
            </a:extLst>
          </p:cNvPr>
          <p:cNvSpPr/>
          <p:nvPr/>
        </p:nvSpPr>
        <p:spPr>
          <a:xfrm>
            <a:off x="6964307" y="2851996"/>
            <a:ext cx="3686175" cy="630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44000"/>
            <a:r>
              <a:rPr lang="de-CH" dirty="0">
                <a:solidFill>
                  <a:schemeClr val="tx2"/>
                </a:solidFill>
              </a:rPr>
              <a:t>Schwarzer Ring: 3 oder 4 Punkte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899DDA4E-B4E3-4D0E-9126-104E7C9B4B25}"/>
              </a:ext>
            </a:extLst>
          </p:cNvPr>
          <p:cNvSpPr/>
          <p:nvPr/>
        </p:nvSpPr>
        <p:spPr>
          <a:xfrm>
            <a:off x="6964307" y="3637102"/>
            <a:ext cx="3686175" cy="630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44000"/>
            <a:r>
              <a:rPr lang="de-CH" dirty="0">
                <a:solidFill>
                  <a:schemeClr val="tx2"/>
                </a:solidFill>
              </a:rPr>
              <a:t>Blauer Ring: 5 oder 6 Punkte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94A880DC-3D86-48C7-8939-829557C64EB3}"/>
              </a:ext>
            </a:extLst>
          </p:cNvPr>
          <p:cNvSpPr/>
          <p:nvPr/>
        </p:nvSpPr>
        <p:spPr>
          <a:xfrm>
            <a:off x="6964307" y="4597689"/>
            <a:ext cx="3686175" cy="630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44000"/>
            <a:r>
              <a:rPr lang="de-CH" dirty="0">
                <a:solidFill>
                  <a:schemeClr val="tx2"/>
                </a:solidFill>
              </a:rPr>
              <a:t>Roter Ring: 7 oder 8 Punkte</a:t>
            </a: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260EB661-B837-43E3-9527-B4CEC4439482}"/>
              </a:ext>
            </a:extLst>
          </p:cNvPr>
          <p:cNvSpPr/>
          <p:nvPr/>
        </p:nvSpPr>
        <p:spPr>
          <a:xfrm>
            <a:off x="6964307" y="5747382"/>
            <a:ext cx="3686175" cy="630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44000"/>
            <a:r>
              <a:rPr lang="de-CH" dirty="0">
                <a:solidFill>
                  <a:schemeClr val="tx2"/>
                </a:solidFill>
              </a:rPr>
              <a:t>Gelber Ring: 9 oder 10 Punkte</a:t>
            </a:r>
          </a:p>
        </p:txBody>
      </p:sp>
    </p:spTree>
    <p:extLst>
      <p:ext uri="{BB962C8B-B14F-4D97-AF65-F5344CB8AC3E}">
        <p14:creationId xmlns:p14="http://schemas.microsoft.com/office/powerpoint/2010/main" val="971418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  <p:sndAc>
          <p:stSnd>
            <p:snd r:embed="rId2" name="laser.wav"/>
          </p:stSnd>
        </p:sndAc>
      </p:transition>
    </mc:Choice>
    <mc:Fallback xmlns="">
      <p:transition spd="slow">
        <p:fade/>
        <p:sndAc>
          <p:stSnd>
            <p:snd r:embed="rId3" name="laser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8" grpId="0" animBg="1"/>
      <p:bldP spid="7" grpId="0" animBg="1"/>
      <p:bldP spid="9" grpId="0" animBg="1"/>
      <p:bldP spid="10" grpId="0" animBg="1"/>
      <p:bldP spid="12" grpId="0" animBg="1"/>
      <p:bldP spid="13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05AFE0-FA13-4E8A-AB3C-942D2CB483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6338BD3-173C-4FD7-A47A-D05A2406E2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4256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24000" y="457200"/>
            <a:ext cx="9000000" cy="1143000"/>
          </a:xfrm>
        </p:spPr>
        <p:txBody>
          <a:bodyPr bIns="72000" rtlCol="0"/>
          <a:lstStyle/>
          <a:p>
            <a:r>
              <a:rPr lang="de-DE" dirty="0">
                <a:solidFill>
                  <a:schemeClr val="accent1">
                    <a:lumMod val="75000"/>
                    <a:alpha val="90000"/>
                  </a:schemeClr>
                </a:solidFill>
              </a:rPr>
              <a:t>Trainingszeiten Sommer</a:t>
            </a:r>
          </a:p>
        </p:txBody>
      </p:sp>
      <p:graphicFrame>
        <p:nvGraphicFramePr>
          <p:cNvPr id="10" name="Tabelle 10">
            <a:extLst>
              <a:ext uri="{FF2B5EF4-FFF2-40B4-BE49-F238E27FC236}">
                <a16:creationId xmlns:a16="http://schemas.microsoft.com/office/drawing/2014/main" id="{E1201CD4-FF3E-41F8-A5D5-B80B3F173E5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386393"/>
              </p:ext>
            </p:extLst>
          </p:nvPr>
        </p:nvGraphicFramePr>
        <p:xfrm>
          <a:off x="1524000" y="1714500"/>
          <a:ext cx="9108000" cy="342000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3312000">
                  <a:extLst>
                    <a:ext uri="{9D8B030D-6E8A-4147-A177-3AD203B41FA5}">
                      <a16:colId xmlns:a16="http://schemas.microsoft.com/office/drawing/2014/main" val="1955256122"/>
                    </a:ext>
                  </a:extLst>
                </a:gridCol>
                <a:gridCol w="3456000">
                  <a:extLst>
                    <a:ext uri="{9D8B030D-6E8A-4147-A177-3AD203B41FA5}">
                      <a16:colId xmlns:a16="http://schemas.microsoft.com/office/drawing/2014/main" val="74929794"/>
                    </a:ext>
                  </a:extLst>
                </a:gridCol>
                <a:gridCol w="2340000">
                  <a:extLst>
                    <a:ext uri="{9D8B030D-6E8A-4147-A177-3AD203B41FA5}">
                      <a16:colId xmlns:a16="http://schemas.microsoft.com/office/drawing/2014/main" val="2232149482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r>
                        <a:rPr lang="de-CH" dirty="0"/>
                        <a:t>Wann</a:t>
                      </a:r>
                    </a:p>
                  </a:txBody>
                  <a:tcPr marL="216000" anchor="ctr"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Wo</a:t>
                      </a:r>
                    </a:p>
                  </a:txBody>
                  <a:tcPr marL="216000" anchor="ctr"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Wer</a:t>
                      </a:r>
                    </a:p>
                  </a:txBody>
                  <a:tcPr marL="216000" anchor="ctr"/>
                </a:tc>
                <a:extLst>
                  <a:ext uri="{0D108BD9-81ED-4DB2-BD59-A6C34878D82A}">
                    <a16:rowId xmlns:a16="http://schemas.microsoft.com/office/drawing/2014/main" val="1899051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l" rtl="0"/>
                      <a:r>
                        <a:rPr lang="de-DE" dirty="0"/>
                        <a:t>Mo., 18:30 bis 20:00 Uhr</a:t>
                      </a:r>
                    </a:p>
                  </a:txBody>
                  <a:tcPr marL="216000"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de-DE" dirty="0" err="1"/>
                        <a:t>Schiessplatz</a:t>
                      </a:r>
                      <a:r>
                        <a:rPr lang="de-DE" dirty="0"/>
                        <a:t> </a:t>
                      </a:r>
                      <a:r>
                        <a:rPr lang="de-DE" dirty="0" err="1"/>
                        <a:t>Oristal</a:t>
                      </a:r>
                      <a:endParaRPr lang="de-DE" dirty="0"/>
                    </a:p>
                  </a:txBody>
                  <a:tcPr marL="216000"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de-DE" dirty="0"/>
                        <a:t>Aktive</a:t>
                      </a:r>
                    </a:p>
                  </a:txBody>
                  <a:tcPr marL="216000" anchor="ctr"/>
                </a:tc>
                <a:extLst>
                  <a:ext uri="{0D108BD9-81ED-4DB2-BD59-A6C34878D82A}">
                    <a16:rowId xmlns:a16="http://schemas.microsoft.com/office/drawing/2014/main" val="182603344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l" rtl="0"/>
                      <a:r>
                        <a:rPr lang="de-DE" dirty="0"/>
                        <a:t>Mi., 17:30 bis 19:00 Uhr</a:t>
                      </a:r>
                    </a:p>
                  </a:txBody>
                  <a:tcPr marL="216000"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de-DE" dirty="0" err="1"/>
                        <a:t>Schiessplatz</a:t>
                      </a:r>
                      <a:r>
                        <a:rPr lang="de-DE" dirty="0"/>
                        <a:t> </a:t>
                      </a:r>
                      <a:r>
                        <a:rPr lang="de-DE" dirty="0" err="1"/>
                        <a:t>Oristal</a:t>
                      </a:r>
                      <a:endParaRPr lang="de-DE" dirty="0"/>
                    </a:p>
                  </a:txBody>
                  <a:tcPr marL="216000"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de-DE" dirty="0"/>
                        <a:t>Junioren</a:t>
                      </a:r>
                    </a:p>
                  </a:txBody>
                  <a:tcPr marL="216000" anchor="ctr"/>
                </a:tc>
                <a:extLst>
                  <a:ext uri="{0D108BD9-81ED-4DB2-BD59-A6C34878D82A}">
                    <a16:rowId xmlns:a16="http://schemas.microsoft.com/office/drawing/2014/main" val="3435271753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l" rtl="0"/>
                      <a:r>
                        <a:rPr lang="de-DE" dirty="0"/>
                        <a:t>Mi., 19:00 bis 20:30 Uhr</a:t>
                      </a:r>
                    </a:p>
                  </a:txBody>
                  <a:tcPr marL="216000"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de-DE" dirty="0" err="1"/>
                        <a:t>Schiessplatz</a:t>
                      </a:r>
                      <a:r>
                        <a:rPr lang="de-DE" dirty="0"/>
                        <a:t> </a:t>
                      </a:r>
                      <a:r>
                        <a:rPr lang="de-DE" dirty="0" err="1"/>
                        <a:t>Oristal</a:t>
                      </a:r>
                      <a:endParaRPr lang="de-DE" dirty="0"/>
                    </a:p>
                  </a:txBody>
                  <a:tcPr marL="216000"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de-DE" dirty="0"/>
                        <a:t>Freies Training</a:t>
                      </a:r>
                    </a:p>
                  </a:txBody>
                  <a:tcPr marL="216000" anchor="ctr"/>
                </a:tc>
                <a:extLst>
                  <a:ext uri="{0D108BD9-81ED-4DB2-BD59-A6C34878D82A}">
                    <a16:rowId xmlns:a16="http://schemas.microsoft.com/office/drawing/2014/main" val="132632150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l" rtl="0"/>
                      <a:r>
                        <a:rPr lang="de-DE" dirty="0"/>
                        <a:t>Do., 17:30 bis 19:00 Uhr</a:t>
                      </a:r>
                    </a:p>
                  </a:txBody>
                  <a:tcPr marL="216000"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de-DE" dirty="0"/>
                        <a:t>Schulhaus Rothacker</a:t>
                      </a:r>
                    </a:p>
                  </a:txBody>
                  <a:tcPr marL="216000"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de-DE" dirty="0"/>
                        <a:t>Junioren</a:t>
                      </a:r>
                    </a:p>
                  </a:txBody>
                  <a:tcPr marL="216000" anchor="ctr"/>
                </a:tc>
                <a:extLst>
                  <a:ext uri="{0D108BD9-81ED-4DB2-BD59-A6C34878D82A}">
                    <a16:rowId xmlns:a16="http://schemas.microsoft.com/office/drawing/2014/main" val="54246835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l" rtl="0"/>
                      <a:r>
                        <a:rPr lang="de-DE" dirty="0"/>
                        <a:t>Fr., 18:30 bis 20:00 Uhr</a:t>
                      </a:r>
                    </a:p>
                  </a:txBody>
                  <a:tcPr marL="216000"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de-DE" dirty="0"/>
                        <a:t>Schulhaus Rothacker</a:t>
                      </a:r>
                    </a:p>
                  </a:txBody>
                  <a:tcPr marL="216000"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de-DE" dirty="0"/>
                        <a:t>Freies Training</a:t>
                      </a:r>
                    </a:p>
                  </a:txBody>
                  <a:tcPr marL="216000" anchor="ctr"/>
                </a:tc>
                <a:extLst>
                  <a:ext uri="{0D108BD9-81ED-4DB2-BD59-A6C34878D82A}">
                    <a16:rowId xmlns:a16="http://schemas.microsoft.com/office/drawing/2014/main" val="16551707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0464928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24000" y="457200"/>
            <a:ext cx="9144000" cy="1143000"/>
          </a:xfrm>
        </p:spPr>
        <p:txBody>
          <a:bodyPr rtlCol="0"/>
          <a:lstStyle/>
          <a:p>
            <a:r>
              <a:rPr lang="de-DE" dirty="0"/>
              <a:t>Verteilung der Vereinsmitglieder 2022</a:t>
            </a:r>
          </a:p>
        </p:txBody>
      </p:sp>
      <p:graphicFrame>
        <p:nvGraphicFramePr>
          <p:cNvPr id="9" name="Inhaltsplatzhalter 8">
            <a:extLst>
              <a:ext uri="{FF2B5EF4-FFF2-40B4-BE49-F238E27FC236}">
                <a16:creationId xmlns:a16="http://schemas.microsoft.com/office/drawing/2014/main" id="{277E9CC3-2E5F-4C72-850B-535348E1F56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7466509"/>
              </p:ext>
            </p:extLst>
          </p:nvPr>
        </p:nvGraphicFramePr>
        <p:xfrm>
          <a:off x="1524000" y="1714500"/>
          <a:ext cx="9144000" cy="4457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14594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Gesundheit und Fitness 16:9">
  <a:themeElements>
    <a:clrScheme name="HealthFitness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87A91B"/>
      </a:accent1>
      <a:accent2>
        <a:srgbClr val="FBCE11"/>
      </a:accent2>
      <a:accent3>
        <a:srgbClr val="446ED8"/>
      </a:accent3>
      <a:accent4>
        <a:srgbClr val="9D22E2"/>
      </a:accent4>
      <a:accent5>
        <a:srgbClr val="FE9E00"/>
      </a:accent5>
      <a:accent6>
        <a:srgbClr val="DF5327"/>
      </a:accent6>
      <a:hlink>
        <a:srgbClr val="446ED8"/>
      </a:hlink>
      <a:folHlink>
        <a:srgbClr val="828282"/>
      </a:folHlink>
    </a:clrScheme>
    <a:fontScheme name="Calibri Light">
      <a:majorFont>
        <a:latin typeface="Calibri Light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6063782_TF02922391" id="{C6B3E5AA-9FCC-4245-A12F-1101B5974B9F}" vid="{FD526C78-BBC8-4F58-9E61-54C379BC093F}"/>
    </a:ext>
  </a:extLst>
</a:theme>
</file>

<file path=ppt/theme/theme2.xml><?xml version="1.0" encoding="utf-8"?>
<a:theme xmlns:a="http://schemas.openxmlformats.org/drawingml/2006/main" name="Office-Design">
  <a:themeElements>
    <a:clrScheme name="HealthFitness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87A91B"/>
      </a:accent1>
      <a:accent2>
        <a:srgbClr val="FBCE11"/>
      </a:accent2>
      <a:accent3>
        <a:srgbClr val="446ED8"/>
      </a:accent3>
      <a:accent4>
        <a:srgbClr val="9D22E2"/>
      </a:accent4>
      <a:accent5>
        <a:srgbClr val="FE9E00"/>
      </a:accent5>
      <a:accent6>
        <a:srgbClr val="DF5327"/>
      </a:accent6>
      <a:hlink>
        <a:srgbClr val="446ED8"/>
      </a:hlink>
      <a:folHlink>
        <a:srgbClr val="828282"/>
      </a:folHlink>
    </a:clrScheme>
    <a:fontScheme name="Calibri Light">
      <a:majorFont>
        <a:latin typeface="Calibri Light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Design">
  <a:themeElements>
    <a:clrScheme name="HealthFitness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87A91B"/>
      </a:accent1>
      <a:accent2>
        <a:srgbClr val="FBCE11"/>
      </a:accent2>
      <a:accent3>
        <a:srgbClr val="446ED8"/>
      </a:accent3>
      <a:accent4>
        <a:srgbClr val="9D22E2"/>
      </a:accent4>
      <a:accent5>
        <a:srgbClr val="FE9E00"/>
      </a:accent5>
      <a:accent6>
        <a:srgbClr val="DF5327"/>
      </a:accent6>
      <a:hlink>
        <a:srgbClr val="446ED8"/>
      </a:hlink>
      <a:folHlink>
        <a:srgbClr val="828282"/>
      </a:folHlink>
    </a:clrScheme>
    <a:fontScheme name="Calibri Light">
      <a:majorFont>
        <a:latin typeface="Calibri Light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„Gesundheit und Fitness“-Präsentation (Breitbild)</Template>
  <TotalTime>0</TotalTime>
  <Words>174</Words>
  <Application>Microsoft Office PowerPoint</Application>
  <PresentationFormat>Breitbild</PresentationFormat>
  <Paragraphs>48</Paragraphs>
  <Slides>7</Slides>
  <Notes>5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Gesundheit und Fitness 16:9</vt:lpstr>
      <vt:lpstr>Bogenschiessen</vt:lpstr>
      <vt:lpstr>Geschichte des Bogenschiessens</vt:lpstr>
      <vt:lpstr>Die Bogenarten</vt:lpstr>
      <vt:lpstr>Punkte beim Bogenschiessen</vt:lpstr>
      <vt:lpstr>PowerPoint-Präsentation</vt:lpstr>
      <vt:lpstr>Trainingszeiten Sommer</vt:lpstr>
      <vt:lpstr>Verteilung der Vereinsmitglieder 2022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Bogenschiessen</dc:title>
  <dc:creator>KV Schweiz</dc:creator>
  <dcterms:created xsi:type="dcterms:W3CDTF">2021-08-11T15:57:21Z</dcterms:created>
  <dcterms:modified xsi:type="dcterms:W3CDTF">2022-06-02T14:32:52Z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</Properties>
</file>