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10"/>
  </p:notesMasterIdLst>
  <p:handoutMasterIdLst>
    <p:handoutMasterId r:id="rId11"/>
  </p:handoutMasterIdLst>
  <p:sldIdLst>
    <p:sldId id="262" r:id="rId3"/>
    <p:sldId id="257" r:id="rId4"/>
    <p:sldId id="279" r:id="rId5"/>
    <p:sldId id="280" r:id="rId6"/>
    <p:sldId id="281" r:id="rId7"/>
    <p:sldId id="282" r:id="rId8"/>
    <p:sldId id="270" r:id="rId9"/>
  </p:sldIdLst>
  <p:sldSz cx="12192000" cy="6858000"/>
  <p:notesSz cx="7099300" cy="10234613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965765-65BA-4D3F-80A7-C812D18F9535}" v="3" dt="2022-06-02T13:30:21.187"/>
  </p1510:revLst>
</p1510:revInfo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5" autoAdjust="0"/>
    <p:restoredTop sz="87192" autoAdjust="0"/>
  </p:normalViewPr>
  <p:slideViewPr>
    <p:cSldViewPr snapToGrid="0">
      <p:cViewPr varScale="1">
        <p:scale>
          <a:sx n="89" d="100"/>
          <a:sy n="89" d="100"/>
        </p:scale>
        <p:origin x="102" y="91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5" d="100"/>
          <a:sy n="75" d="100"/>
        </p:scale>
        <p:origin x="3954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nkler, Tamara (wita)" userId="4aceda44-c4bc-423e-8851-be255b95ad30" providerId="ADAL" clId="{89598973-584F-485A-840D-3627888FD3B1}"/>
    <pc:docChg chg="undo custSel addSld delSld modSld sldOrd modMainMaster modHandout">
      <pc:chgData name="Winkler, Tamara (wita)" userId="4aceda44-c4bc-423e-8851-be255b95ad30" providerId="ADAL" clId="{89598973-584F-485A-840D-3627888FD3B1}" dt="2021-08-11T21:33:54.736" v="1260" actId="20577"/>
      <pc:docMkLst>
        <pc:docMk/>
      </pc:docMkLst>
      <pc:sldChg chg="addSp delSp modSp mod">
        <pc:chgData name="Winkler, Tamara (wita)" userId="4aceda44-c4bc-423e-8851-be255b95ad30" providerId="ADAL" clId="{89598973-584F-485A-840D-3627888FD3B1}" dt="2021-08-11T19:40:20.805" v="578" actId="207"/>
        <pc:sldMkLst>
          <pc:docMk/>
          <pc:sldMk cId="2836970820" sldId="257"/>
        </pc:sldMkLst>
        <pc:spChg chg="mod">
          <ac:chgData name="Winkler, Tamara (wita)" userId="4aceda44-c4bc-423e-8851-be255b95ad30" providerId="ADAL" clId="{89598973-584F-485A-840D-3627888FD3B1}" dt="2021-08-11T19:40:20.805" v="578" actId="207"/>
          <ac:spMkLst>
            <pc:docMk/>
            <pc:sldMk cId="2836970820" sldId="257"/>
            <ac:spMk id="2" creationId="{00000000-0000-0000-0000-000000000000}"/>
          </ac:spMkLst>
        </pc:spChg>
        <pc:spChg chg="mod">
          <ac:chgData name="Winkler, Tamara (wita)" userId="4aceda44-c4bc-423e-8851-be255b95ad30" providerId="ADAL" clId="{89598973-584F-485A-840D-3627888FD3B1}" dt="2021-08-11T18:49:01.664" v="219" actId="20577"/>
          <ac:spMkLst>
            <pc:docMk/>
            <pc:sldMk cId="2836970820" sldId="257"/>
            <ac:spMk id="3" creationId="{00000000-0000-0000-0000-000000000000}"/>
          </ac:spMkLst>
        </pc:spChg>
        <pc:spChg chg="add del mod ord">
          <ac:chgData name="Winkler, Tamara (wita)" userId="4aceda44-c4bc-423e-8851-be255b95ad30" providerId="ADAL" clId="{89598973-584F-485A-840D-3627888FD3B1}" dt="2021-08-11T18:50:38.090" v="226" actId="478"/>
          <ac:spMkLst>
            <pc:docMk/>
            <pc:sldMk cId="2836970820" sldId="257"/>
            <ac:spMk id="5" creationId="{C357E094-52CC-4DB8-957D-09C99178F499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836970820" sldId="257"/>
            <ac:spMk id="6" creationId="{5A56AEA2-E232-4E5B-A3CF-FF5612DC820D}"/>
          </ac:spMkLst>
        </pc:spChg>
      </pc:sldChg>
      <pc:sldChg chg="delSp modSp ord modTransition">
        <pc:chgData name="Winkler, Tamara (wita)" userId="4aceda44-c4bc-423e-8851-be255b95ad30" providerId="ADAL" clId="{89598973-584F-485A-840D-3627888FD3B1}" dt="2021-08-11T19:52:39.731" v="587"/>
        <pc:sldMkLst>
          <pc:docMk/>
          <pc:sldMk cId="4260464928" sldId="261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4260464928" sldId="261"/>
            <ac:spMk id="8" creationId="{AA189DEF-8FC5-4AD6-903D-21405DF7EF64}"/>
          </ac:spMkLst>
        </pc:spChg>
        <pc:graphicFrameChg chg="mod">
          <ac:chgData name="Winkler, Tamara (wita)" userId="4aceda44-c4bc-423e-8851-be255b95ad30" providerId="ADAL" clId="{89598973-584F-485A-840D-3627888FD3B1}" dt="2021-08-11T19:15:49.572" v="540"/>
          <ac:graphicFrameMkLst>
            <pc:docMk/>
            <pc:sldMk cId="4260464928" sldId="261"/>
            <ac:graphicFrameMk id="5" creationId="{00000000-0000-0000-0000-000000000000}"/>
          </ac:graphicFrameMkLst>
        </pc:graphicFrameChg>
      </pc:sldChg>
      <pc:sldChg chg="addSp delSp modSp mod">
        <pc:chgData name="Winkler, Tamara (wita)" userId="4aceda44-c4bc-423e-8851-be255b95ad30" providerId="ADAL" clId="{89598973-584F-485A-840D-3627888FD3B1}" dt="2021-08-11T20:28:00.250" v="960" actId="196"/>
        <pc:sldMkLst>
          <pc:docMk/>
          <pc:sldMk cId="3034687750" sldId="262"/>
        </pc:sldMkLst>
        <pc:spChg chg="mod">
          <ac:chgData name="Winkler, Tamara (wita)" userId="4aceda44-c4bc-423e-8851-be255b95ad30" providerId="ADAL" clId="{89598973-584F-485A-840D-3627888FD3B1}" dt="2021-08-11T16:45:10.373" v="68" actId="20577"/>
          <ac:spMkLst>
            <pc:docMk/>
            <pc:sldMk cId="3034687750" sldId="262"/>
            <ac:spMk id="3" creationId="{00000000-0000-0000-0000-000000000000}"/>
          </ac:spMkLst>
        </pc:spChg>
        <pc:spChg chg="add del mod">
          <ac:chgData name="Winkler, Tamara (wita)" userId="4aceda44-c4bc-423e-8851-be255b95ad30" providerId="ADAL" clId="{89598973-584F-485A-840D-3627888FD3B1}" dt="2021-08-11T20:24:15.054" v="942" actId="478"/>
          <ac:spMkLst>
            <pc:docMk/>
            <pc:sldMk cId="3034687750" sldId="262"/>
            <ac:spMk id="4" creationId="{244131C5-5868-49C1-A241-47083FBE25C9}"/>
          </ac:spMkLst>
        </pc:spChg>
        <pc:spChg chg="add del mod">
          <ac:chgData name="Winkler, Tamara (wita)" userId="4aceda44-c4bc-423e-8851-be255b95ad30" providerId="ADAL" clId="{89598973-584F-485A-840D-3627888FD3B1}" dt="2021-08-11T20:27:18.747" v="957" actId="931"/>
          <ac:spMkLst>
            <pc:docMk/>
            <pc:sldMk cId="3034687750" sldId="262"/>
            <ac:spMk id="6" creationId="{698D221A-CEDB-421E-8C8D-DDB63B20B86B}"/>
          </ac:spMkLst>
        </pc:spChg>
        <pc:spChg chg="add del mod">
          <ac:chgData name="Winkler, Tamara (wita)" userId="4aceda44-c4bc-423e-8851-be255b95ad30" providerId="ADAL" clId="{89598973-584F-485A-840D-3627888FD3B1}" dt="2021-08-11T20:24:19.954" v="946" actId="478"/>
          <ac:spMkLst>
            <pc:docMk/>
            <pc:sldMk cId="3034687750" sldId="262"/>
            <ac:spMk id="10" creationId="{710F0936-1C82-4727-BCA2-70ED7B8C56C2}"/>
          </ac:spMkLst>
        </pc:spChg>
        <pc:spChg chg="add del mod">
          <ac:chgData name="Winkler, Tamara (wita)" userId="4aceda44-c4bc-423e-8851-be255b95ad30" providerId="ADAL" clId="{89598973-584F-485A-840D-3627888FD3B1}" dt="2021-08-11T20:24:17.479" v="944" actId="478"/>
          <ac:spMkLst>
            <pc:docMk/>
            <pc:sldMk cId="3034687750" sldId="262"/>
            <ac:spMk id="11" creationId="{6E827496-E35A-4AAE-94F2-F299C14D8236}"/>
          </ac:spMkLst>
        </pc:spChg>
        <pc:spChg chg="add del mod">
          <ac:chgData name="Winkler, Tamara (wita)" userId="4aceda44-c4bc-423e-8851-be255b95ad30" providerId="ADAL" clId="{89598973-584F-485A-840D-3627888FD3B1}" dt="2021-08-11T20:25:25.305" v="947" actId="931"/>
          <ac:spMkLst>
            <pc:docMk/>
            <pc:sldMk cId="3034687750" sldId="262"/>
            <ac:spMk id="13" creationId="{23DBEF1E-F541-4095-B0B8-7024BBC0EA0B}"/>
          </ac:spMkLst>
        </pc:spChg>
        <pc:spChg chg="add del mod">
          <ac:chgData name="Winkler, Tamara (wita)" userId="4aceda44-c4bc-423e-8851-be255b95ad30" providerId="ADAL" clId="{89598973-584F-485A-840D-3627888FD3B1}" dt="2021-08-11T20:25:40.362" v="950" actId="931"/>
          <ac:spMkLst>
            <pc:docMk/>
            <pc:sldMk cId="3034687750" sldId="262"/>
            <ac:spMk id="15" creationId="{8BE56A81-EF8B-4AF4-96E4-5D4D89D84C9E}"/>
          </ac:spMkLst>
        </pc:spChg>
        <pc:spChg chg="add del mod">
          <ac:chgData name="Winkler, Tamara (wita)" userId="4aceda44-c4bc-423e-8851-be255b95ad30" providerId="ADAL" clId="{89598973-584F-485A-840D-3627888FD3B1}" dt="2021-08-11T20:25:49.603" v="954" actId="931"/>
          <ac:spMkLst>
            <pc:docMk/>
            <pc:sldMk cId="3034687750" sldId="262"/>
            <ac:spMk id="21" creationId="{EF764DE9-3689-4B23-8F43-3AA9FA8EB5E7}"/>
          </ac:spMkLst>
        </pc:spChg>
        <pc:picChg chg="del">
          <ac:chgData name="Winkler, Tamara (wita)" userId="4aceda44-c4bc-423e-8851-be255b95ad30" providerId="ADAL" clId="{89598973-584F-485A-840D-3627888FD3B1}" dt="2021-08-11T20:24:18.333" v="945" actId="478"/>
          <ac:picMkLst>
            <pc:docMk/>
            <pc:sldMk cId="3034687750" sldId="262"/>
            <ac:picMk id="7" creationId="{00000000-0000-0000-0000-000000000000}"/>
          </ac:picMkLst>
        </pc:picChg>
        <pc:picChg chg="del">
          <ac:chgData name="Winkler, Tamara (wita)" userId="4aceda44-c4bc-423e-8851-be255b95ad30" providerId="ADAL" clId="{89598973-584F-485A-840D-3627888FD3B1}" dt="2021-08-11T20:24:16.073" v="943" actId="478"/>
          <ac:picMkLst>
            <pc:docMk/>
            <pc:sldMk cId="3034687750" sldId="262"/>
            <ac:picMk id="8" creationId="{00000000-0000-0000-0000-000000000000}"/>
          </ac:picMkLst>
        </pc:picChg>
        <pc:picChg chg="del">
          <ac:chgData name="Winkler, Tamara (wita)" userId="4aceda44-c4bc-423e-8851-be255b95ad30" providerId="ADAL" clId="{89598973-584F-485A-840D-3627888FD3B1}" dt="2021-08-11T20:24:09.669" v="941" actId="478"/>
          <ac:picMkLst>
            <pc:docMk/>
            <pc:sldMk cId="3034687750" sldId="262"/>
            <ac:picMk id="9" creationId="{00000000-0000-0000-0000-000000000000}"/>
          </ac:picMkLst>
        </pc:picChg>
        <pc:picChg chg="add mod">
          <ac:chgData name="Winkler, Tamara (wita)" userId="4aceda44-c4bc-423e-8851-be255b95ad30" providerId="ADAL" clId="{89598973-584F-485A-840D-3627888FD3B1}" dt="2021-08-11T20:25:27.055" v="949" actId="962"/>
          <ac:picMkLst>
            <pc:docMk/>
            <pc:sldMk cId="3034687750" sldId="262"/>
            <ac:picMk id="17" creationId="{C1B03941-5735-45C7-8870-180763A5197D}"/>
          </ac:picMkLst>
        </pc:picChg>
        <pc:picChg chg="add del mod">
          <ac:chgData name="Winkler, Tamara (wita)" userId="4aceda44-c4bc-423e-8851-be255b95ad30" providerId="ADAL" clId="{89598973-584F-485A-840D-3627888FD3B1}" dt="2021-08-11T20:25:45.262" v="953" actId="478"/>
          <ac:picMkLst>
            <pc:docMk/>
            <pc:sldMk cId="3034687750" sldId="262"/>
            <ac:picMk id="19" creationId="{2EDBDA39-5A96-4230-9ED5-5F854D8E605C}"/>
          </ac:picMkLst>
        </pc:picChg>
        <pc:picChg chg="add mod">
          <ac:chgData name="Winkler, Tamara (wita)" userId="4aceda44-c4bc-423e-8851-be255b95ad30" providerId="ADAL" clId="{89598973-584F-485A-840D-3627888FD3B1}" dt="2021-08-11T20:25:53.417" v="955" actId="27614"/>
          <ac:picMkLst>
            <pc:docMk/>
            <pc:sldMk cId="3034687750" sldId="262"/>
            <ac:picMk id="23" creationId="{38A3A1A5-A3EC-454A-AB92-5EDC96A55ACF}"/>
          </ac:picMkLst>
        </pc:picChg>
        <pc:picChg chg="add mod">
          <ac:chgData name="Winkler, Tamara (wita)" userId="4aceda44-c4bc-423e-8851-be255b95ad30" providerId="ADAL" clId="{89598973-584F-485A-840D-3627888FD3B1}" dt="2021-08-11T20:28:00.250" v="960" actId="196"/>
          <ac:picMkLst>
            <pc:docMk/>
            <pc:sldMk cId="3034687750" sldId="262"/>
            <ac:picMk id="25" creationId="{EBE4C3B5-7693-41A9-AE69-F08F257FC092}"/>
          </ac:picMkLst>
        </pc:picChg>
      </pc:sldChg>
      <pc:sldChg chg="delSp mod">
        <pc:chgData name="Winkler, Tamara (wita)" userId="4aceda44-c4bc-423e-8851-be255b95ad30" providerId="ADAL" clId="{89598973-584F-485A-840D-3627888FD3B1}" dt="2021-08-11T19:31:01.331" v="572"/>
        <pc:sldMkLst>
          <pc:docMk/>
          <pc:sldMk cId="1514594706" sldId="270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514594706" sldId="270"/>
            <ac:spMk id="10" creationId="{E454BF3E-7569-4D0D-8A5D-A7A2112872C7}"/>
          </ac:spMkLst>
        </pc:spChg>
      </pc:sldChg>
      <pc:sldChg chg="delSp del">
        <pc:chgData name="Winkler, Tamara (wita)" userId="4aceda44-c4bc-423e-8851-be255b95ad30" providerId="ADAL" clId="{89598973-584F-485A-840D-3627888FD3B1}" dt="2021-08-11T20:28:34.154" v="976" actId="47"/>
        <pc:sldMkLst>
          <pc:docMk/>
          <pc:sldMk cId="1382416307" sldId="271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382416307" sldId="271"/>
            <ac:spMk id="5" creationId="{68B8585E-D368-4141-953C-9E6BE2701775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3396391690" sldId="272"/>
        </pc:sldMkLst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562246949" sldId="273"/>
        </pc:sldMkLst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336938739" sldId="274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336938739" sldId="274"/>
            <ac:spMk id="8" creationId="{ADEE23ED-6533-4A32-86D4-0B3987150096}"/>
          </ac:spMkLst>
        </pc:spChg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1684785114" sldId="275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1684785114" sldId="275"/>
            <ac:spMk id="4" creationId="{641DB879-35F4-4CB7-A57C-5F616D5A3A30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1169040239" sldId="276"/>
        </pc:sldMkLst>
      </pc:sldChg>
      <pc:sldChg chg="delSp 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3078986930" sldId="277"/>
        </pc:sldMkLst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3078986930" sldId="277"/>
            <ac:spMk id="6" creationId="{AEA9A8FB-765D-4DBD-B265-C37EB7AB4151}"/>
          </ac:spMkLst>
        </pc:spChg>
      </pc:sldChg>
      <pc:sldChg chg="del">
        <pc:chgData name="Winkler, Tamara (wita)" userId="4aceda44-c4bc-423e-8851-be255b95ad30" providerId="ADAL" clId="{89598973-584F-485A-840D-3627888FD3B1}" dt="2021-08-11T19:41:29.521" v="579" actId="47"/>
        <pc:sldMkLst>
          <pc:docMk/>
          <pc:sldMk cId="2566160299" sldId="278"/>
        </pc:sldMkLst>
      </pc:sldChg>
      <pc:sldChg chg="addSp delSp modSp new mod modClrScheme chgLayout">
        <pc:chgData name="Winkler, Tamara (wita)" userId="4aceda44-c4bc-423e-8851-be255b95ad30" providerId="ADAL" clId="{89598973-584F-485A-840D-3627888FD3B1}" dt="2021-08-11T20:28:20.904" v="975" actId="1038"/>
        <pc:sldMkLst>
          <pc:docMk/>
          <pc:sldMk cId="2991814445" sldId="279"/>
        </pc:sldMkLst>
        <pc:spChg chg="mod">
          <ac:chgData name="Winkler, Tamara (wita)" userId="4aceda44-c4bc-423e-8851-be255b95ad30" providerId="ADAL" clId="{89598973-584F-485A-840D-3627888FD3B1}" dt="2021-08-11T20:02:41.344" v="657" actId="26606"/>
          <ac:spMkLst>
            <pc:docMk/>
            <pc:sldMk cId="2991814445" sldId="279"/>
            <ac:spMk id="2" creationId="{AFBCA242-F55A-46F0-AD6B-3D76483F4812}"/>
          </ac:spMkLst>
        </pc:spChg>
        <pc:spChg chg="del">
          <ac:chgData name="Winkler, Tamara (wita)" userId="4aceda44-c4bc-423e-8851-be255b95ad30" providerId="ADAL" clId="{89598973-584F-485A-840D-3627888FD3B1}" dt="2021-08-11T20:01:20.889" v="648" actId="478"/>
          <ac:spMkLst>
            <pc:docMk/>
            <pc:sldMk cId="2991814445" sldId="279"/>
            <ac:spMk id="3" creationId="{020FF041-BBE3-4603-BC55-F85B6DE468A0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2991814445" sldId="279"/>
            <ac:spMk id="4" creationId="{BF9D6033-E9FC-43B2-8CDD-0B951BD2BCC8}"/>
          </ac:spMkLst>
        </pc:spChg>
        <pc:spChg chg="add del mod">
          <ac:chgData name="Winkler, Tamara (wita)" userId="4aceda44-c4bc-423e-8851-be255b95ad30" providerId="ADAL" clId="{89598973-584F-485A-840D-3627888FD3B1}" dt="2021-08-11T20:02:41.344" v="657" actId="26606"/>
          <ac:spMkLst>
            <pc:docMk/>
            <pc:sldMk cId="2991814445" sldId="279"/>
            <ac:spMk id="11" creationId="{4120C820-298D-48F1-B890-AF9A85E3EA50}"/>
          </ac:spMkLst>
        </pc:spChg>
        <pc:graphicFrameChg chg="add del mod modGraphic">
          <ac:chgData name="Winkler, Tamara (wita)" userId="4aceda44-c4bc-423e-8851-be255b95ad30" providerId="ADAL" clId="{89598973-584F-485A-840D-3627888FD3B1}" dt="2021-08-11T20:12:55.049" v="809" actId="478"/>
          <ac:graphicFrameMkLst>
            <pc:docMk/>
            <pc:sldMk cId="2991814445" sldId="279"/>
            <ac:graphicFrameMk id="7" creationId="{118F800C-C0BE-4BE9-9F68-75C5D96A5BD6}"/>
          </ac:graphicFrameMkLst>
        </pc:graphicFrameChg>
        <pc:graphicFrameChg chg="add del mod modGraphic">
          <ac:chgData name="Winkler, Tamara (wita)" userId="4aceda44-c4bc-423e-8851-be255b95ad30" providerId="ADAL" clId="{89598973-584F-485A-840D-3627888FD3B1}" dt="2021-08-11T20:18:12.163" v="921" actId="478"/>
          <ac:graphicFrameMkLst>
            <pc:docMk/>
            <pc:sldMk cId="2991814445" sldId="279"/>
            <ac:graphicFrameMk id="12" creationId="{6046592A-0285-47A4-B36C-BAD57BFDB7E7}"/>
          </ac:graphicFrameMkLst>
        </pc:graphicFrameChg>
        <pc:picChg chg="add del mod">
          <ac:chgData name="Winkler, Tamara (wita)" userId="4aceda44-c4bc-423e-8851-be255b95ad30" providerId="ADAL" clId="{89598973-584F-485A-840D-3627888FD3B1}" dt="2021-08-11T20:16:38.151" v="919" actId="478"/>
          <ac:picMkLst>
            <pc:docMk/>
            <pc:sldMk cId="2991814445" sldId="279"/>
            <ac:picMk id="6" creationId="{CE73A22F-896E-465C-8703-A26A6076B641}"/>
          </ac:picMkLst>
        </pc:picChg>
        <pc:picChg chg="add del mod modCrop">
          <ac:chgData name="Winkler, Tamara (wita)" userId="4aceda44-c4bc-423e-8851-be255b95ad30" providerId="ADAL" clId="{89598973-584F-485A-840D-3627888FD3B1}" dt="2021-08-11T20:18:14.051" v="922" actId="478"/>
          <ac:picMkLst>
            <pc:docMk/>
            <pc:sldMk cId="2991814445" sldId="279"/>
            <ac:picMk id="8" creationId="{12B46170-332C-425E-946F-C42BEAD12B4A}"/>
          </ac:picMkLst>
        </pc:picChg>
        <pc:picChg chg="add del mod modCrop">
          <ac:chgData name="Winkler, Tamara (wita)" userId="4aceda44-c4bc-423e-8851-be255b95ad30" providerId="ADAL" clId="{89598973-584F-485A-840D-3627888FD3B1}" dt="2021-08-11T20:15:02.789" v="904" actId="21"/>
          <ac:picMkLst>
            <pc:docMk/>
            <pc:sldMk cId="2991814445" sldId="279"/>
            <ac:picMk id="9" creationId="{1824EEC5-D8D4-42BE-AF8E-AC4E85D6870F}"/>
          </ac:picMkLst>
        </pc:picChg>
        <pc:picChg chg="add del mod modCrop">
          <ac:chgData name="Winkler, Tamara (wita)" userId="4aceda44-c4bc-423e-8851-be255b95ad30" providerId="ADAL" clId="{89598973-584F-485A-840D-3627888FD3B1}" dt="2021-08-11T20:16:36.985" v="918" actId="478"/>
          <ac:picMkLst>
            <pc:docMk/>
            <pc:sldMk cId="2991814445" sldId="279"/>
            <ac:picMk id="10" creationId="{B12CA931-D515-4D19-9218-94F727847156}"/>
          </ac:picMkLst>
        </pc:picChg>
        <pc:picChg chg="add mod">
          <ac:chgData name="Winkler, Tamara (wita)" userId="4aceda44-c4bc-423e-8851-be255b95ad30" providerId="ADAL" clId="{89598973-584F-485A-840D-3627888FD3B1}" dt="2021-08-11T20:28:20.904" v="975" actId="1038"/>
          <ac:picMkLst>
            <pc:docMk/>
            <pc:sldMk cId="2991814445" sldId="279"/>
            <ac:picMk id="14" creationId="{DF94D345-AD64-41F7-B654-06DACFE4F4E8}"/>
          </ac:picMkLst>
        </pc:picChg>
      </pc:sldChg>
      <pc:sldChg chg="addSp delSp modSp new mod modTransition modAnim">
        <pc:chgData name="Winkler, Tamara (wita)" userId="4aceda44-c4bc-423e-8851-be255b95ad30" providerId="ADAL" clId="{89598973-584F-485A-840D-3627888FD3B1}" dt="2021-08-11T19:48:37.764" v="586"/>
        <pc:sldMkLst>
          <pc:docMk/>
          <pc:sldMk cId="971418802" sldId="280"/>
        </pc:sldMkLst>
        <pc:spChg chg="mod">
          <ac:chgData name="Winkler, Tamara (wita)" userId="4aceda44-c4bc-423e-8851-be255b95ad30" providerId="ADAL" clId="{89598973-584F-485A-840D-3627888FD3B1}" dt="2021-08-11T18:52:52.472" v="270" actId="20577"/>
          <ac:spMkLst>
            <pc:docMk/>
            <pc:sldMk cId="971418802" sldId="280"/>
            <ac:spMk id="2" creationId="{473C34FF-4110-4507-985A-599701D2EED0}"/>
          </ac:spMkLst>
        </pc:spChg>
        <pc:spChg chg="del">
          <ac:chgData name="Winkler, Tamara (wita)" userId="4aceda44-c4bc-423e-8851-be255b95ad30" providerId="ADAL" clId="{89598973-584F-485A-840D-3627888FD3B1}" dt="2021-08-11T18:55:03.344" v="273" actId="478"/>
          <ac:spMkLst>
            <pc:docMk/>
            <pc:sldMk cId="971418802" sldId="280"/>
            <ac:spMk id="3" creationId="{E161CC1E-9CA2-4299-8D04-38D09EDE70F0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4" creationId="{746A7A74-E337-4228-A01E-D482CC2B03CF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5" creationId="{9DD83FE1-382E-459A-B487-52286E3DED7B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6" creationId="{61E7695D-AEB5-4B11-A729-C9BC2BEF2064}"/>
          </ac:spMkLst>
        </pc:spChg>
        <pc:spChg chg="add mod or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7" creationId="{F7EB4B8C-AEB5-4F26-B86E-FC4C685DFBB0}"/>
          </ac:spMkLst>
        </pc:spChg>
        <pc:spChg chg="add mod">
          <ac:chgData name="Winkler, Tamara (wita)" userId="4aceda44-c4bc-423e-8851-be255b95ad30" providerId="ADAL" clId="{89598973-584F-485A-840D-3627888FD3B1}" dt="2021-08-11T19:00:10.752" v="397" actId="1037"/>
          <ac:spMkLst>
            <pc:docMk/>
            <pc:sldMk cId="971418802" sldId="280"/>
            <ac:spMk id="8" creationId="{030E7976-3F5C-481E-88BD-17B8AF7C82A1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9" creationId="{C234C7FE-ED02-48B7-A333-DEC9E587F1EA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0" creationId="{BEE013F9-C58E-4B7B-AEF8-98EF3A3B420A}"/>
          </ac:spMkLst>
        </pc:spChg>
        <pc:spChg chg="add del mod">
          <ac:chgData name="Winkler, Tamara (wita)" userId="4aceda44-c4bc-423e-8851-be255b95ad30" providerId="ADAL" clId="{89598973-584F-485A-840D-3627888FD3B1}" dt="2021-08-11T19:02:27.170" v="446" actId="478"/>
          <ac:spMkLst>
            <pc:docMk/>
            <pc:sldMk cId="971418802" sldId="280"/>
            <ac:spMk id="11" creationId="{1F88904E-ACAF-4227-9887-227EF3705866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2" creationId="{899DDA4E-B4E3-4D0E-9126-104E7C9B4B25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3" creationId="{94A880DC-3D86-48C7-8939-829557C64EB3}"/>
          </ac:spMkLst>
        </pc:spChg>
        <pc:spChg chg="add mod">
          <ac:chgData name="Winkler, Tamara (wita)" userId="4aceda44-c4bc-423e-8851-be255b95ad30" providerId="ADAL" clId="{89598973-584F-485A-840D-3627888FD3B1}" dt="2021-08-11T19:29:22.532" v="571" actId="552"/>
          <ac:spMkLst>
            <pc:docMk/>
            <pc:sldMk cId="971418802" sldId="280"/>
            <ac:spMk id="14" creationId="{260EB661-B837-43E3-9527-B4CEC4439482}"/>
          </ac:spMkLst>
        </pc:spChg>
        <pc:spChg chg="del">
          <ac:chgData name="Winkler, Tamara (wita)" userId="4aceda44-c4bc-423e-8851-be255b95ad30" providerId="ADAL" clId="{89598973-584F-485A-840D-3627888FD3B1}" dt="2021-08-11T19:31:01.331" v="572"/>
          <ac:spMkLst>
            <pc:docMk/>
            <pc:sldMk cId="971418802" sldId="280"/>
            <ac:spMk id="15" creationId="{F662AE22-66ED-47F4-902F-39FA33F97778}"/>
          </ac:spMkLst>
        </pc:spChg>
      </pc:sldChg>
      <pc:sldChg chg="new ord modNotesTx">
        <pc:chgData name="Winkler, Tamara (wita)" userId="4aceda44-c4bc-423e-8851-be255b95ad30" providerId="ADAL" clId="{89598973-584F-485A-840D-3627888FD3B1}" dt="2021-08-11T21:33:54.736" v="1260" actId="20577"/>
        <pc:sldMkLst>
          <pc:docMk/>
          <pc:sldMk cId="1642567947" sldId="281"/>
        </pc:sldMkLst>
      </pc:sldChg>
      <pc:sldMasterChg chg="addSp modSp mod">
        <pc:chgData name="Winkler, Tamara (wita)" userId="4aceda44-c4bc-423e-8851-be255b95ad30" providerId="ADAL" clId="{89598973-584F-485A-840D-3627888FD3B1}" dt="2021-08-11T19:33:27.801" v="576" actId="1076"/>
        <pc:sldMasterMkLst>
          <pc:docMk/>
          <pc:sldMasterMk cId="1943259863" sldId="2147483648"/>
        </pc:sldMasterMkLst>
        <pc:spChg chg="mod">
          <ac:chgData name="Winkler, Tamara (wita)" userId="4aceda44-c4bc-423e-8851-be255b95ad30" providerId="ADAL" clId="{89598973-584F-485A-840D-3627888FD3B1}" dt="2021-08-11T19:33:27.801" v="576" actId="1076"/>
          <ac:spMkLst>
            <pc:docMk/>
            <pc:sldMasterMk cId="1943259863" sldId="2147483648"/>
            <ac:spMk id="6" creationId="{00000000-0000-0000-0000-000000000000}"/>
          </ac:spMkLst>
        </pc:spChg>
        <pc:picChg chg="add mod">
          <ac:chgData name="Winkler, Tamara (wita)" userId="4aceda44-c4bc-423e-8851-be255b95ad30" providerId="ADAL" clId="{89598973-584F-485A-840D-3627888FD3B1}" dt="2021-08-11T16:42:18.015" v="37" actId="29295"/>
          <ac:picMkLst>
            <pc:docMk/>
            <pc:sldMasterMk cId="1943259863" sldId="2147483648"/>
            <ac:picMk id="9" creationId="{2AC7E4A0-FC2C-4D60-85F7-FDF4937856C9}"/>
          </ac:picMkLst>
        </pc:picChg>
        <pc:cxnChg chg="add">
          <ac:chgData name="Winkler, Tamara (wita)" userId="4aceda44-c4bc-423e-8851-be255b95ad30" providerId="ADAL" clId="{89598973-584F-485A-840D-3627888FD3B1}" dt="2021-08-11T18:54:43.194" v="272" actId="11529"/>
          <ac:cxnSpMkLst>
            <pc:docMk/>
            <pc:sldMasterMk cId="1943259863" sldId="2147483648"/>
            <ac:cxnSpMk id="11" creationId="{F2FCAC63-5570-4668-908D-3CDD447E92BF}"/>
          </ac:cxnSpMkLst>
        </pc:cxnChg>
      </pc:sldMasterChg>
    </pc:docChg>
  </pc:docChgLst>
  <pc:docChgLst>
    <pc:chgData name="Winkler, Tamara (wita)" userId="4aceda44-c4bc-423e-8851-be255b95ad30" providerId="ADAL" clId="{4708F826-2B24-405C-A723-763D375146BC}"/>
    <pc:docChg chg="modSld modNotesMaster modHandout">
      <pc:chgData name="Winkler, Tamara (wita)" userId="4aceda44-c4bc-423e-8851-be255b95ad30" providerId="ADAL" clId="{4708F826-2B24-405C-A723-763D375146BC}" dt="2021-08-11T22:18:15.432" v="111"/>
      <pc:docMkLst>
        <pc:docMk/>
      </pc:docMkLst>
      <pc:sldChg chg="mod">
        <pc:chgData name="Winkler, Tamara (wita)" userId="4aceda44-c4bc-423e-8851-be255b95ad30" providerId="ADAL" clId="{4708F826-2B24-405C-A723-763D375146BC}" dt="2021-08-11T21:36:09.935" v="3" actId="27918"/>
        <pc:sldMkLst>
          <pc:docMk/>
          <pc:sldMk cId="1514594706" sldId="270"/>
        </pc:sldMkLst>
      </pc:sldChg>
      <pc:sldChg chg="modSp mod">
        <pc:chgData name="Winkler, Tamara (wita)" userId="4aceda44-c4bc-423e-8851-be255b95ad30" providerId="ADAL" clId="{4708F826-2B24-405C-A723-763D375146BC}" dt="2021-08-11T21:35:47.121" v="0" actId="465"/>
        <pc:sldMkLst>
          <pc:docMk/>
          <pc:sldMk cId="971418802" sldId="280"/>
        </pc:sldMkLst>
        <pc:spChg chg="mod">
          <ac:chgData name="Winkler, Tamara (wita)" userId="4aceda44-c4bc-423e-8851-be255b95ad30" providerId="ADAL" clId="{4708F826-2B24-405C-A723-763D375146BC}" dt="2021-08-11T21:35:47.121" v="0" actId="465"/>
          <ac:spMkLst>
            <pc:docMk/>
            <pc:sldMk cId="971418802" sldId="280"/>
            <ac:spMk id="10" creationId="{BEE013F9-C58E-4B7B-AEF8-98EF3A3B420A}"/>
          </ac:spMkLst>
        </pc:spChg>
        <pc:spChg chg="mod">
          <ac:chgData name="Winkler, Tamara (wita)" userId="4aceda44-c4bc-423e-8851-be255b95ad30" providerId="ADAL" clId="{4708F826-2B24-405C-A723-763D375146BC}" dt="2021-08-11T21:35:47.121" v="0" actId="465"/>
          <ac:spMkLst>
            <pc:docMk/>
            <pc:sldMk cId="971418802" sldId="280"/>
            <ac:spMk id="12" creationId="{899DDA4E-B4E3-4D0E-9126-104E7C9B4B25}"/>
          </ac:spMkLst>
        </pc:spChg>
        <pc:spChg chg="mod">
          <ac:chgData name="Winkler, Tamara (wita)" userId="4aceda44-c4bc-423e-8851-be255b95ad30" providerId="ADAL" clId="{4708F826-2B24-405C-A723-763D375146BC}" dt="2021-08-11T21:35:47.121" v="0" actId="465"/>
          <ac:spMkLst>
            <pc:docMk/>
            <pc:sldMk cId="971418802" sldId="280"/>
            <ac:spMk id="13" creationId="{94A880DC-3D86-48C7-8939-829557C64EB3}"/>
          </ac:spMkLst>
        </pc:spChg>
      </pc:sldChg>
      <pc:sldChg chg="addSp delSp modSp mod modNotesTx">
        <pc:chgData name="Winkler, Tamara (wita)" userId="4aceda44-c4bc-423e-8851-be255b95ad30" providerId="ADAL" clId="{4708F826-2B24-405C-A723-763D375146BC}" dt="2021-08-11T21:42:45.780" v="109" actId="14100"/>
        <pc:sldMkLst>
          <pc:docMk/>
          <pc:sldMk cId="1642567947" sldId="281"/>
        </pc:sldMkLst>
        <pc:spChg chg="mod">
          <ac:chgData name="Winkler, Tamara (wita)" userId="4aceda44-c4bc-423e-8851-be255b95ad30" providerId="ADAL" clId="{4708F826-2B24-405C-A723-763D375146BC}" dt="2021-08-11T21:36:50.797" v="42" actId="20577"/>
          <ac:spMkLst>
            <pc:docMk/>
            <pc:sldMk cId="1642567947" sldId="281"/>
            <ac:spMk id="2" creationId="{A905AFE0-FA13-4E8A-AB3C-942D2CB48365}"/>
          </ac:spMkLst>
        </pc:spChg>
        <pc:spChg chg="del">
          <ac:chgData name="Winkler, Tamara (wita)" userId="4aceda44-c4bc-423e-8851-be255b95ad30" providerId="ADAL" clId="{4708F826-2B24-405C-A723-763D375146BC}" dt="2021-08-11T21:37:13.327" v="43" actId="1032"/>
          <ac:spMkLst>
            <pc:docMk/>
            <pc:sldMk cId="1642567947" sldId="281"/>
            <ac:spMk id="3" creationId="{56338BD3-173C-4FD7-A47A-D05A2406E27B}"/>
          </ac:spMkLst>
        </pc:spChg>
        <pc:graphicFrameChg chg="add mod modGraphic">
          <ac:chgData name="Winkler, Tamara (wita)" userId="4aceda44-c4bc-423e-8851-be255b95ad30" providerId="ADAL" clId="{4708F826-2B24-405C-A723-763D375146BC}" dt="2021-08-11T21:42:45.780" v="109" actId="14100"/>
          <ac:graphicFrameMkLst>
            <pc:docMk/>
            <pc:sldMk cId="1642567947" sldId="281"/>
            <ac:graphicFrameMk id="5" creationId="{14C0E6EB-FE7C-41E3-9E78-CFC468D56D99}"/>
          </ac:graphicFrameMkLst>
        </pc:graphicFrameChg>
      </pc:sldChg>
    </pc:docChg>
  </pc:docChgLst>
  <pc:docChgLst>
    <pc:chgData name="Winkler, Tamara (wita)" userId="4aceda44-c4bc-423e-8851-be255b95ad30" providerId="ADAL" clId="{D72E1164-8B5B-4F05-BA5B-AADF9417E1E1}"/>
    <pc:docChg chg="addSld delSld modSld">
      <pc:chgData name="Winkler, Tamara (wita)" userId="4aceda44-c4bc-423e-8851-be255b95ad30" providerId="ADAL" clId="{D72E1164-8B5B-4F05-BA5B-AADF9417E1E1}" dt="2021-10-08T09:38:13.769" v="11" actId="403"/>
      <pc:docMkLst>
        <pc:docMk/>
      </pc:docMkLst>
      <pc:sldChg chg="add del">
        <pc:chgData name="Winkler, Tamara (wita)" userId="4aceda44-c4bc-423e-8851-be255b95ad30" providerId="ADAL" clId="{D72E1164-8B5B-4F05-BA5B-AADF9417E1E1}" dt="2021-10-08T09:37:08.501" v="1"/>
        <pc:sldMkLst>
          <pc:docMk/>
          <pc:sldMk cId="2836970820" sldId="257"/>
        </pc:sldMkLst>
      </pc:sldChg>
      <pc:sldChg chg="add del">
        <pc:chgData name="Winkler, Tamara (wita)" userId="4aceda44-c4bc-423e-8851-be255b95ad30" providerId="ADAL" clId="{D72E1164-8B5B-4F05-BA5B-AADF9417E1E1}" dt="2021-10-08T09:37:33.510" v="3"/>
        <pc:sldMkLst>
          <pc:docMk/>
          <pc:sldMk cId="4260464928" sldId="261"/>
        </pc:sldMkLst>
      </pc:sldChg>
      <pc:sldChg chg="add del">
        <pc:chgData name="Winkler, Tamara (wita)" userId="4aceda44-c4bc-423e-8851-be255b95ad30" providerId="ADAL" clId="{D72E1164-8B5B-4F05-BA5B-AADF9417E1E1}" dt="2021-10-08T09:37:08.501" v="1"/>
        <pc:sldMkLst>
          <pc:docMk/>
          <pc:sldMk cId="3034687750" sldId="262"/>
        </pc:sldMkLst>
      </pc:sldChg>
      <pc:sldChg chg="modSp add del mod">
        <pc:chgData name="Winkler, Tamara (wita)" userId="4aceda44-c4bc-423e-8851-be255b95ad30" providerId="ADAL" clId="{D72E1164-8B5B-4F05-BA5B-AADF9417E1E1}" dt="2021-10-08T09:38:13.769" v="11" actId="403"/>
        <pc:sldMkLst>
          <pc:docMk/>
          <pc:sldMk cId="1514594706" sldId="270"/>
        </pc:sldMkLst>
        <pc:graphicFrameChg chg="mod">
          <ac:chgData name="Winkler, Tamara (wita)" userId="4aceda44-c4bc-423e-8851-be255b95ad30" providerId="ADAL" clId="{D72E1164-8B5B-4F05-BA5B-AADF9417E1E1}" dt="2021-10-08T09:38:13.769" v="11" actId="403"/>
          <ac:graphicFrameMkLst>
            <pc:docMk/>
            <pc:sldMk cId="1514594706" sldId="270"/>
            <ac:graphicFrameMk id="9" creationId="{277E9CC3-2E5F-4C72-850B-535348E1F56A}"/>
          </ac:graphicFrameMkLst>
        </pc:graphicFrameChg>
      </pc:sldChg>
      <pc:sldChg chg="add del">
        <pc:chgData name="Winkler, Tamara (wita)" userId="4aceda44-c4bc-423e-8851-be255b95ad30" providerId="ADAL" clId="{D72E1164-8B5B-4F05-BA5B-AADF9417E1E1}" dt="2021-10-08T09:37:08.501" v="1"/>
        <pc:sldMkLst>
          <pc:docMk/>
          <pc:sldMk cId="2991814445" sldId="279"/>
        </pc:sldMkLst>
      </pc:sldChg>
    </pc:docChg>
  </pc:docChgLst>
  <pc:docChgLst>
    <pc:chgData name="Winkler, Tamara (wita)" userId="4aceda44-c4bc-423e-8851-be255b95ad30" providerId="ADAL" clId="{608D7D89-4483-4012-A2B8-16CD4DABDF7F}"/>
    <pc:docChg chg="modSld">
      <pc:chgData name="Winkler, Tamara (wita)" userId="4aceda44-c4bc-423e-8851-be255b95ad30" providerId="ADAL" clId="{608D7D89-4483-4012-A2B8-16CD4DABDF7F}" dt="2022-01-08T20:12:30.360" v="10"/>
      <pc:docMkLst>
        <pc:docMk/>
      </pc:docMkLst>
      <pc:sldChg chg="modAnim">
        <pc:chgData name="Winkler, Tamara (wita)" userId="4aceda44-c4bc-423e-8851-be255b95ad30" providerId="ADAL" clId="{608D7D89-4483-4012-A2B8-16CD4DABDF7F}" dt="2022-01-08T20:12:30.360" v="10"/>
        <pc:sldMkLst>
          <pc:docMk/>
          <pc:sldMk cId="1642567947" sldId="281"/>
        </pc:sldMkLst>
      </pc:sldChg>
    </pc:docChg>
  </pc:docChgLst>
  <pc:docChgLst>
    <pc:chgData name="Winkler, Tamara (wita)" userId="4aceda44-c4bc-423e-8851-be255b95ad30" providerId="ADAL" clId="{127705CF-B516-40E4-B71B-3C2B9162ADA4}"/>
    <pc:docChg chg="modSld modShowInfo">
      <pc:chgData name="Winkler, Tamara (wita)" userId="4aceda44-c4bc-423e-8851-be255b95ad30" providerId="ADAL" clId="{127705CF-B516-40E4-B71B-3C2B9162ADA4}" dt="2021-10-05T08:29:56.376" v="92" actId="2744"/>
      <pc:docMkLst>
        <pc:docMk/>
      </pc:docMkLst>
      <pc:sldChg chg="modAnim">
        <pc:chgData name="Winkler, Tamara (wita)" userId="4aceda44-c4bc-423e-8851-be255b95ad30" providerId="ADAL" clId="{127705CF-B516-40E4-B71B-3C2B9162ADA4}" dt="2021-10-05T08:25:49.121" v="91"/>
        <pc:sldMkLst>
          <pc:docMk/>
          <pc:sldMk cId="1642567947" sldId="281"/>
        </pc:sldMkLst>
      </pc:sldChg>
    </pc:docChg>
  </pc:docChgLst>
  <pc:docChgLst>
    <pc:chgData name="Winkler, Tamara (wita)" userId="4aceda44-c4bc-423e-8851-be255b95ad30" providerId="ADAL" clId="{748567E9-A1B0-41E1-9C0C-665BCE69E465}"/>
    <pc:docChg chg="custSel delSld modSld">
      <pc:chgData name="Winkler, Tamara (wita)" userId="4aceda44-c4bc-423e-8851-be255b95ad30" providerId="ADAL" clId="{748567E9-A1B0-41E1-9C0C-665BCE69E465}" dt="2021-11-06T19:22:08.749" v="1" actId="47"/>
      <pc:docMkLst>
        <pc:docMk/>
      </pc:docMkLst>
      <pc:sldChg chg="addSp delSp modSp del mod">
        <pc:chgData name="Winkler, Tamara (wita)" userId="4aceda44-c4bc-423e-8851-be255b95ad30" providerId="ADAL" clId="{748567E9-A1B0-41E1-9C0C-665BCE69E465}" dt="2021-11-06T19:22:08.749" v="1" actId="47"/>
        <pc:sldMkLst>
          <pc:docMk/>
          <pc:sldMk cId="4260464928" sldId="261"/>
        </pc:sldMkLst>
        <pc:spChg chg="add mod">
          <ac:chgData name="Winkler, Tamara (wita)" userId="4aceda44-c4bc-423e-8851-be255b95ad30" providerId="ADAL" clId="{748567E9-A1B0-41E1-9C0C-665BCE69E465}" dt="2021-11-06T19:21:46.289" v="0" actId="478"/>
          <ac:spMkLst>
            <pc:docMk/>
            <pc:sldMk cId="4260464928" sldId="261"/>
            <ac:spMk id="4" creationId="{BE4528F7-06F9-4579-B7D9-3F292BA251D9}"/>
          </ac:spMkLst>
        </pc:spChg>
        <pc:graphicFrameChg chg="del">
          <ac:chgData name="Winkler, Tamara (wita)" userId="4aceda44-c4bc-423e-8851-be255b95ad30" providerId="ADAL" clId="{748567E9-A1B0-41E1-9C0C-665BCE69E465}" dt="2021-11-06T19:21:46.289" v="0" actId="478"/>
          <ac:graphicFrameMkLst>
            <pc:docMk/>
            <pc:sldMk cId="4260464928" sldId="261"/>
            <ac:graphicFrameMk id="10" creationId="{E1201CD4-FF3E-41F8-A5D5-B80B3F173E55}"/>
          </ac:graphicFrameMkLst>
        </pc:graphicFrameChg>
      </pc:sldChg>
    </pc:docChg>
  </pc:docChgLst>
  <pc:docChgLst>
    <pc:chgData name="Winkler, Tamara (wita)" userId="4aceda44-c4bc-423e-8851-be255b95ad30" providerId="ADAL" clId="{45B7D530-A15E-4323-859B-4572E8FBF4BC}"/>
    <pc:docChg chg="custSel modSld">
      <pc:chgData name="Winkler, Tamara (wita)" userId="4aceda44-c4bc-423e-8851-be255b95ad30" providerId="ADAL" clId="{45B7D530-A15E-4323-859B-4572E8FBF4BC}" dt="2021-12-20T21:05:12.017" v="2"/>
      <pc:docMkLst>
        <pc:docMk/>
      </pc:docMkLst>
      <pc:sldChg chg="addSp delSp modSp mod">
        <pc:chgData name="Winkler, Tamara (wita)" userId="4aceda44-c4bc-423e-8851-be255b95ad30" providerId="ADAL" clId="{45B7D530-A15E-4323-859B-4572E8FBF4BC}" dt="2021-12-20T21:05:12.017" v="2"/>
        <pc:sldMkLst>
          <pc:docMk/>
          <pc:sldMk cId="3543098745" sldId="282"/>
        </pc:sldMkLst>
        <pc:spChg chg="del">
          <ac:chgData name="Winkler, Tamara (wita)" userId="4aceda44-c4bc-423e-8851-be255b95ad30" providerId="ADAL" clId="{45B7D530-A15E-4323-859B-4572E8FBF4BC}" dt="2021-12-20T21:04:52.314" v="0" actId="478"/>
          <ac:spMkLst>
            <pc:docMk/>
            <pc:sldMk cId="3543098745" sldId="282"/>
            <ac:spMk id="2" creationId="{00000000-0000-0000-0000-000000000000}"/>
          </ac:spMkLst>
        </pc:spChg>
        <pc:spChg chg="add del mod">
          <ac:chgData name="Winkler, Tamara (wita)" userId="4aceda44-c4bc-423e-8851-be255b95ad30" providerId="ADAL" clId="{45B7D530-A15E-4323-859B-4572E8FBF4BC}" dt="2021-12-20T21:05:09.392" v="1" actId="478"/>
          <ac:spMkLst>
            <pc:docMk/>
            <pc:sldMk cId="3543098745" sldId="282"/>
            <ac:spMk id="4" creationId="{A751BAE1-21C2-4F05-9F8A-1CFB04BAACCB}"/>
          </ac:spMkLst>
        </pc:spChg>
        <pc:spChg chg="add mod">
          <ac:chgData name="Winkler, Tamara (wita)" userId="4aceda44-c4bc-423e-8851-be255b95ad30" providerId="ADAL" clId="{45B7D530-A15E-4323-859B-4572E8FBF4BC}" dt="2021-12-20T21:05:12.017" v="2"/>
          <ac:spMkLst>
            <pc:docMk/>
            <pc:sldMk cId="3543098745" sldId="282"/>
            <ac:spMk id="6" creationId="{43E61C5C-9B76-43DA-A610-F674B14F4D4A}"/>
          </ac:spMkLst>
        </pc:spChg>
      </pc:sldChg>
    </pc:docChg>
  </pc:docChgLst>
  <pc:docChgLst>
    <pc:chgData name="Winkler, Tamara (wita)" userId="4aceda44-c4bc-423e-8851-be255b95ad30" providerId="ADAL" clId="{67965765-65BA-4D3F-80A7-C812D18F9535}"/>
    <pc:docChg chg="modMainMaster">
      <pc:chgData name="Winkler, Tamara (wita)" userId="4aceda44-c4bc-423e-8851-be255b95ad30" providerId="ADAL" clId="{67965765-65BA-4D3F-80A7-C812D18F9535}" dt="2022-06-02T13:30:21.187" v="2"/>
      <pc:docMkLst>
        <pc:docMk/>
      </pc:docMkLst>
      <pc:sldMasterChg chg="modSp">
        <pc:chgData name="Winkler, Tamara (wita)" userId="4aceda44-c4bc-423e-8851-be255b95ad30" providerId="ADAL" clId="{67965765-65BA-4D3F-80A7-C812D18F9535}" dt="2022-06-02T13:30:21.187" v="2"/>
        <pc:sldMasterMkLst>
          <pc:docMk/>
          <pc:sldMasterMk cId="1943259863" sldId="2147483648"/>
        </pc:sldMasterMkLst>
        <pc:picChg chg="mod">
          <ac:chgData name="Winkler, Tamara (wita)" userId="4aceda44-c4bc-423e-8851-be255b95ad30" providerId="ADAL" clId="{67965765-65BA-4D3F-80A7-C812D18F9535}" dt="2022-06-02T13:30:21.187" v="2"/>
          <ac:picMkLst>
            <pc:docMk/>
            <pc:sldMasterMk cId="1943259863" sldId="2147483648"/>
            <ac:picMk id="9" creationId="{2AC7E4A0-FC2C-4D60-85F7-FDF4937856C9}"/>
          </ac:picMkLst>
        </pc:pic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Mitglieder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1A-4261-AE12-1ADF4BB20CCE}"/>
              </c:ext>
            </c:extLst>
          </c:dPt>
          <c:dPt>
            <c:idx val="1"/>
            <c:bubble3D val="0"/>
            <c:spPr>
              <a:solidFill>
                <a:schemeClr val="accent5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1A-4261-AE12-1ADF4BB20C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F1A-4261-AE12-1ADF4BB20C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4D9-4527-92CF-F78CE2A2298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Männer</c:v>
                </c:pt>
                <c:pt idx="1">
                  <c:v>Frauen</c:v>
                </c:pt>
                <c:pt idx="2">
                  <c:v>Jungs</c:v>
                </c:pt>
                <c:pt idx="3">
                  <c:v>Mädchen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79</c:v>
                </c:pt>
                <c:pt idx="1">
                  <c:v>31</c:v>
                </c:pt>
                <c:pt idx="2">
                  <c:v>64</c:v>
                </c:pt>
                <c:pt idx="3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A8-455B-AF19-F6D7D609EE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8A8FCF-E564-459A-854D-12CE170C4233}" type="doc">
      <dgm:prSet loTypeId="urn:microsoft.com/office/officeart/2005/8/layout/chevron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22E32498-42A8-46AD-A427-D02ED3EF716E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sz="1400" dirty="0"/>
            <a:t>Schritt 1</a:t>
          </a:r>
        </a:p>
      </dgm:t>
    </dgm:pt>
    <dgm:pt modelId="{96A450F7-AAF2-4877-AFD9-035846ED8C5B}" type="parTrans" cxnId="{5C2A280E-72F0-465F-9413-F6C56A6C5059}">
      <dgm:prSet/>
      <dgm:spPr/>
      <dgm:t>
        <a:bodyPr/>
        <a:lstStyle/>
        <a:p>
          <a:endParaRPr lang="de-CH"/>
        </a:p>
      </dgm:t>
    </dgm:pt>
    <dgm:pt modelId="{F4D1B538-7D74-49A3-9AD9-80F46BAC91C0}" type="sibTrans" cxnId="{5C2A280E-72F0-465F-9413-F6C56A6C5059}">
      <dgm:prSet/>
      <dgm:spPr/>
      <dgm:t>
        <a:bodyPr/>
        <a:lstStyle/>
        <a:p>
          <a:endParaRPr lang="de-CH"/>
        </a:p>
      </dgm:t>
    </dgm:pt>
    <dgm:pt modelId="{D3F81EDB-BB45-4E4F-8B65-50AFE6CD7CD3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Grundtechnik</a:t>
          </a:r>
        </a:p>
      </dgm:t>
    </dgm:pt>
    <dgm:pt modelId="{B7B0ED26-2726-486A-8BB5-DCCD60A97173}" type="parTrans" cxnId="{AF2B5151-8E62-4DCF-A460-9B02FB19880C}">
      <dgm:prSet/>
      <dgm:spPr/>
      <dgm:t>
        <a:bodyPr/>
        <a:lstStyle/>
        <a:p>
          <a:endParaRPr lang="de-CH"/>
        </a:p>
      </dgm:t>
    </dgm:pt>
    <dgm:pt modelId="{0A81ACC7-94EB-4B56-9FCA-17592279DEBF}" type="sibTrans" cxnId="{AF2B5151-8E62-4DCF-A460-9B02FB19880C}">
      <dgm:prSet/>
      <dgm:spPr/>
      <dgm:t>
        <a:bodyPr/>
        <a:lstStyle/>
        <a:p>
          <a:endParaRPr lang="de-CH"/>
        </a:p>
      </dgm:t>
    </dgm:pt>
    <dgm:pt modelId="{C23272B6-893C-447A-BB84-5257486E25F3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Umgang mit Pfeil und Bogen</a:t>
          </a:r>
        </a:p>
      </dgm:t>
    </dgm:pt>
    <dgm:pt modelId="{888B5A06-210A-4A2E-9228-1BA0CBA76E1E}" type="parTrans" cxnId="{1ADE7C32-9171-4EC5-9106-046B061E7B21}">
      <dgm:prSet/>
      <dgm:spPr/>
      <dgm:t>
        <a:bodyPr/>
        <a:lstStyle/>
        <a:p>
          <a:endParaRPr lang="de-CH"/>
        </a:p>
      </dgm:t>
    </dgm:pt>
    <dgm:pt modelId="{B43A258C-451D-4690-BA5E-AA9331508756}" type="sibTrans" cxnId="{1ADE7C32-9171-4EC5-9106-046B061E7B21}">
      <dgm:prSet/>
      <dgm:spPr/>
      <dgm:t>
        <a:bodyPr/>
        <a:lstStyle/>
        <a:p>
          <a:endParaRPr lang="de-CH"/>
        </a:p>
      </dgm:t>
    </dgm:pt>
    <dgm:pt modelId="{939CD7E0-E6EB-4993-9160-044851DB884D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sz="1400" dirty="0"/>
            <a:t>Schritt 2</a:t>
          </a:r>
        </a:p>
      </dgm:t>
    </dgm:pt>
    <dgm:pt modelId="{5E699365-627D-4C02-8E95-1A8A4382094D}" type="parTrans" cxnId="{B832AA99-FDC1-4BC0-9936-2E01796813A0}">
      <dgm:prSet/>
      <dgm:spPr/>
      <dgm:t>
        <a:bodyPr/>
        <a:lstStyle/>
        <a:p>
          <a:endParaRPr lang="de-CH"/>
        </a:p>
      </dgm:t>
    </dgm:pt>
    <dgm:pt modelId="{99E63E76-A802-48A3-8173-5F25ECE784FC}" type="sibTrans" cxnId="{B832AA99-FDC1-4BC0-9936-2E01796813A0}">
      <dgm:prSet/>
      <dgm:spPr/>
      <dgm:t>
        <a:bodyPr/>
        <a:lstStyle/>
        <a:p>
          <a:endParaRPr lang="de-CH"/>
        </a:p>
      </dgm:t>
    </dgm:pt>
    <dgm:pt modelId="{D318143B-3830-47DE-BD78-6A5856AEDAA4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Kraftaufbau</a:t>
          </a:r>
        </a:p>
      </dgm:t>
    </dgm:pt>
    <dgm:pt modelId="{5DAA8471-9D1A-4878-97E1-E8D1A94923E7}" type="parTrans" cxnId="{0163773B-E40C-4E10-9DFD-1A5C9CFD651B}">
      <dgm:prSet/>
      <dgm:spPr/>
      <dgm:t>
        <a:bodyPr/>
        <a:lstStyle/>
        <a:p>
          <a:endParaRPr lang="de-CH"/>
        </a:p>
      </dgm:t>
    </dgm:pt>
    <dgm:pt modelId="{1DA79821-211E-4353-9233-E1F09CBDC6A0}" type="sibTrans" cxnId="{0163773B-E40C-4E10-9DFD-1A5C9CFD651B}">
      <dgm:prSet/>
      <dgm:spPr/>
      <dgm:t>
        <a:bodyPr/>
        <a:lstStyle/>
        <a:p>
          <a:endParaRPr lang="de-CH"/>
        </a:p>
      </dgm:t>
    </dgm:pt>
    <dgm:pt modelId="{8138585F-DF00-4D65-BC84-E7BE9379E618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Bogen mit höherem Zuggewicht ziehen</a:t>
          </a:r>
        </a:p>
      </dgm:t>
    </dgm:pt>
    <dgm:pt modelId="{3C645A09-660E-49D3-AB48-9EB62A879E35}" type="parTrans" cxnId="{BB13BDDC-6DB7-475A-BD52-6F5B14B65AC5}">
      <dgm:prSet/>
      <dgm:spPr/>
      <dgm:t>
        <a:bodyPr/>
        <a:lstStyle/>
        <a:p>
          <a:endParaRPr lang="de-CH"/>
        </a:p>
      </dgm:t>
    </dgm:pt>
    <dgm:pt modelId="{A49BBCF9-0EEA-4A44-A378-25DC93CEE231}" type="sibTrans" cxnId="{BB13BDDC-6DB7-475A-BD52-6F5B14B65AC5}">
      <dgm:prSet/>
      <dgm:spPr/>
      <dgm:t>
        <a:bodyPr/>
        <a:lstStyle/>
        <a:p>
          <a:endParaRPr lang="de-CH"/>
        </a:p>
      </dgm:t>
    </dgm:pt>
    <dgm:pt modelId="{AD923E34-6EF1-46C1-88D9-C6E0E00DCF72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sz="1400" dirty="0"/>
            <a:t>Schritt 3</a:t>
          </a:r>
        </a:p>
      </dgm:t>
    </dgm:pt>
    <dgm:pt modelId="{8A5A39A8-6A4B-4919-84B4-9D3EC7C2E7DC}" type="parTrans" cxnId="{DE82D734-6A13-4274-9360-8CD1326D6C85}">
      <dgm:prSet/>
      <dgm:spPr/>
      <dgm:t>
        <a:bodyPr/>
        <a:lstStyle/>
        <a:p>
          <a:endParaRPr lang="de-CH"/>
        </a:p>
      </dgm:t>
    </dgm:pt>
    <dgm:pt modelId="{919EAE20-7CEA-4761-A8B7-EF73CC507A52}" type="sibTrans" cxnId="{DE82D734-6A13-4274-9360-8CD1326D6C85}">
      <dgm:prSet/>
      <dgm:spPr/>
      <dgm:t>
        <a:bodyPr/>
        <a:lstStyle/>
        <a:p>
          <a:endParaRPr lang="de-CH"/>
        </a:p>
      </dgm:t>
    </dgm:pt>
    <dgm:pt modelId="{87BEBDA9-C4E4-4046-AC9A-B840C8004B9D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Techniktraining</a:t>
          </a:r>
        </a:p>
      </dgm:t>
    </dgm:pt>
    <dgm:pt modelId="{40840BDA-7C19-45F7-8539-D93B7CE154F6}" type="parTrans" cxnId="{664A2396-BF1E-4D16-BCDE-ECFCD127760D}">
      <dgm:prSet/>
      <dgm:spPr/>
      <dgm:t>
        <a:bodyPr/>
        <a:lstStyle/>
        <a:p>
          <a:endParaRPr lang="de-CH"/>
        </a:p>
      </dgm:t>
    </dgm:pt>
    <dgm:pt modelId="{81D7D72E-64BC-4657-8DD2-1C871E2FB68E}" type="sibTrans" cxnId="{664A2396-BF1E-4D16-BCDE-ECFCD127760D}">
      <dgm:prSet/>
      <dgm:spPr/>
      <dgm:t>
        <a:bodyPr/>
        <a:lstStyle/>
        <a:p>
          <a:endParaRPr lang="de-CH"/>
        </a:p>
      </dgm:t>
    </dgm:pt>
    <dgm:pt modelId="{706D44A9-1E1B-4695-9A47-761D43DAC43D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Bewegungsablauf verbessern und automatisieren</a:t>
          </a:r>
        </a:p>
      </dgm:t>
    </dgm:pt>
    <dgm:pt modelId="{8244E586-508F-40CA-AF1E-1BC3BB879F72}" type="parTrans" cxnId="{4889B71C-6F99-42F5-9BAF-BA7EE7008365}">
      <dgm:prSet/>
      <dgm:spPr/>
      <dgm:t>
        <a:bodyPr/>
        <a:lstStyle/>
        <a:p>
          <a:endParaRPr lang="de-CH"/>
        </a:p>
      </dgm:t>
    </dgm:pt>
    <dgm:pt modelId="{5C5ECAA5-4255-47B7-8D28-5A0274F2F3C0}" type="sibTrans" cxnId="{4889B71C-6F99-42F5-9BAF-BA7EE7008365}">
      <dgm:prSet/>
      <dgm:spPr/>
      <dgm:t>
        <a:bodyPr/>
        <a:lstStyle/>
        <a:p>
          <a:endParaRPr lang="de-CH"/>
        </a:p>
      </dgm:t>
    </dgm:pt>
    <dgm:pt modelId="{B95AB29A-90F9-48F4-B022-4B7D2BF7B5DF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sz="1400" dirty="0"/>
            <a:t>Schritt 4</a:t>
          </a:r>
          <a:br>
            <a:rPr lang="de-CH" sz="1400" dirty="0"/>
          </a:br>
          <a:endParaRPr lang="de-CH" sz="1400" dirty="0"/>
        </a:p>
      </dgm:t>
    </dgm:pt>
    <dgm:pt modelId="{C242B891-E087-4DB7-B108-B733F0CBE7BD}" type="parTrans" cxnId="{026C2F77-DA37-4BD1-8D39-5751AA386580}">
      <dgm:prSet/>
      <dgm:spPr/>
      <dgm:t>
        <a:bodyPr/>
        <a:lstStyle/>
        <a:p>
          <a:endParaRPr lang="de-CH"/>
        </a:p>
      </dgm:t>
    </dgm:pt>
    <dgm:pt modelId="{AC2728C3-73F5-4DC9-ACBC-AC669436C6A0}" type="sibTrans" cxnId="{026C2F77-DA37-4BD1-8D39-5751AA386580}">
      <dgm:prSet/>
      <dgm:spPr/>
      <dgm:t>
        <a:bodyPr/>
        <a:lstStyle/>
        <a:p>
          <a:endParaRPr lang="de-CH"/>
        </a:p>
      </dgm:t>
    </dgm:pt>
    <dgm:pt modelId="{6BEAC8A9-D443-4BB8-AF26-AD261CEB96A9}">
      <dgm:prSet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Perfektionierung</a:t>
          </a:r>
        </a:p>
      </dgm:t>
    </dgm:pt>
    <dgm:pt modelId="{1E0C8927-FE28-457E-BC72-3CF1C6F30EE8}" type="parTrans" cxnId="{B5F68C53-2425-4AB5-ADB1-853BC5EE1AA4}">
      <dgm:prSet/>
      <dgm:spPr/>
      <dgm:t>
        <a:bodyPr/>
        <a:lstStyle/>
        <a:p>
          <a:endParaRPr lang="de-CH"/>
        </a:p>
      </dgm:t>
    </dgm:pt>
    <dgm:pt modelId="{ECB6A963-BB4A-415E-BCD3-446271E5FFBA}" type="sibTrans" cxnId="{B5F68C53-2425-4AB5-ADB1-853BC5EE1AA4}">
      <dgm:prSet/>
      <dgm:spPr/>
      <dgm:t>
        <a:bodyPr/>
        <a:lstStyle/>
        <a:p>
          <a:endParaRPr lang="de-CH"/>
        </a:p>
      </dgm:t>
    </dgm:pt>
    <dgm:pt modelId="{944F29A3-736E-493C-AE7F-64E4E1D1AF43}">
      <dgm:prSet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CH" dirty="0"/>
            <a:t>Schusstechnik in Teilschritten stetig verbessern</a:t>
          </a:r>
        </a:p>
      </dgm:t>
    </dgm:pt>
    <dgm:pt modelId="{086D26E0-69DE-45E4-ADF1-12734AE51BE1}" type="parTrans" cxnId="{24595CD7-D6A1-457B-945B-DD2C86757127}">
      <dgm:prSet/>
      <dgm:spPr/>
      <dgm:t>
        <a:bodyPr/>
        <a:lstStyle/>
        <a:p>
          <a:endParaRPr lang="de-CH"/>
        </a:p>
      </dgm:t>
    </dgm:pt>
    <dgm:pt modelId="{0A09AE8D-F2F6-4344-AED4-3456046C6152}" type="sibTrans" cxnId="{24595CD7-D6A1-457B-945B-DD2C86757127}">
      <dgm:prSet/>
      <dgm:spPr/>
      <dgm:t>
        <a:bodyPr/>
        <a:lstStyle/>
        <a:p>
          <a:endParaRPr lang="de-CH"/>
        </a:p>
      </dgm:t>
    </dgm:pt>
    <dgm:pt modelId="{642AC1C5-182F-47C4-86A5-21628B5D55F0}" type="pres">
      <dgm:prSet presAssocID="{948A8FCF-E564-459A-854D-12CE170C4233}" presName="linearFlow" presStyleCnt="0">
        <dgm:presLayoutVars>
          <dgm:dir/>
          <dgm:animLvl val="lvl"/>
          <dgm:resizeHandles val="exact"/>
        </dgm:presLayoutVars>
      </dgm:prSet>
      <dgm:spPr/>
    </dgm:pt>
    <dgm:pt modelId="{30D70BAB-F850-40E0-BE9F-4BE7145AD74E}" type="pres">
      <dgm:prSet presAssocID="{22E32498-42A8-46AD-A427-D02ED3EF716E}" presName="composite" presStyleCnt="0"/>
      <dgm:spPr/>
    </dgm:pt>
    <dgm:pt modelId="{05DEE692-D0AB-48BA-A3F7-E9EA94F0932E}" type="pres">
      <dgm:prSet presAssocID="{22E32498-42A8-46AD-A427-D02ED3EF716E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2036715E-6617-4708-B7F3-9D63F64B9B7C}" type="pres">
      <dgm:prSet presAssocID="{22E32498-42A8-46AD-A427-D02ED3EF716E}" presName="descendantText" presStyleLbl="alignAcc1" presStyleIdx="0" presStyleCnt="4">
        <dgm:presLayoutVars>
          <dgm:bulletEnabled val="1"/>
        </dgm:presLayoutVars>
      </dgm:prSet>
      <dgm:spPr/>
    </dgm:pt>
    <dgm:pt modelId="{1D9BAD37-A1E6-4CC1-8238-AB79DFDDEF06}" type="pres">
      <dgm:prSet presAssocID="{F4D1B538-7D74-49A3-9AD9-80F46BAC91C0}" presName="sp" presStyleCnt="0"/>
      <dgm:spPr/>
    </dgm:pt>
    <dgm:pt modelId="{135CD9F7-E004-42AE-9AC9-01731CFD12AC}" type="pres">
      <dgm:prSet presAssocID="{939CD7E0-E6EB-4993-9160-044851DB884D}" presName="composite" presStyleCnt="0"/>
      <dgm:spPr/>
    </dgm:pt>
    <dgm:pt modelId="{4E047EA2-9719-4CB7-ADAA-3F780EF20AE4}" type="pres">
      <dgm:prSet presAssocID="{939CD7E0-E6EB-4993-9160-044851DB884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ACF9F9B6-C17C-44A7-AF0B-F491708E7DD1}" type="pres">
      <dgm:prSet presAssocID="{939CD7E0-E6EB-4993-9160-044851DB884D}" presName="descendantText" presStyleLbl="alignAcc1" presStyleIdx="1" presStyleCnt="4">
        <dgm:presLayoutVars>
          <dgm:bulletEnabled val="1"/>
        </dgm:presLayoutVars>
      </dgm:prSet>
      <dgm:spPr/>
    </dgm:pt>
    <dgm:pt modelId="{D21F9202-1E37-414D-B882-EE21951BDBC1}" type="pres">
      <dgm:prSet presAssocID="{99E63E76-A802-48A3-8173-5F25ECE784FC}" presName="sp" presStyleCnt="0"/>
      <dgm:spPr/>
    </dgm:pt>
    <dgm:pt modelId="{8A07AFAE-8C9C-4D87-9592-4E1FF7693C38}" type="pres">
      <dgm:prSet presAssocID="{AD923E34-6EF1-46C1-88D9-C6E0E00DCF72}" presName="composite" presStyleCnt="0"/>
      <dgm:spPr/>
    </dgm:pt>
    <dgm:pt modelId="{925DB486-C30E-4B83-B5F6-64C74E6CBF91}" type="pres">
      <dgm:prSet presAssocID="{AD923E34-6EF1-46C1-88D9-C6E0E00DCF72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15618687-DD0A-4FF8-936E-099B71844FAB}" type="pres">
      <dgm:prSet presAssocID="{AD923E34-6EF1-46C1-88D9-C6E0E00DCF72}" presName="descendantText" presStyleLbl="alignAcc1" presStyleIdx="2" presStyleCnt="4">
        <dgm:presLayoutVars>
          <dgm:bulletEnabled val="1"/>
        </dgm:presLayoutVars>
      </dgm:prSet>
      <dgm:spPr/>
    </dgm:pt>
    <dgm:pt modelId="{972C3407-9BFE-4F35-8AD7-E08E6606B8AC}" type="pres">
      <dgm:prSet presAssocID="{919EAE20-7CEA-4761-A8B7-EF73CC507A52}" presName="sp" presStyleCnt="0"/>
      <dgm:spPr/>
    </dgm:pt>
    <dgm:pt modelId="{FB4BDF52-09A1-489C-AC4C-53605766C395}" type="pres">
      <dgm:prSet presAssocID="{B95AB29A-90F9-48F4-B022-4B7D2BF7B5DF}" presName="composite" presStyleCnt="0"/>
      <dgm:spPr/>
    </dgm:pt>
    <dgm:pt modelId="{C1C365EC-EBDC-4405-A74B-8DDF5A456BDD}" type="pres">
      <dgm:prSet presAssocID="{B95AB29A-90F9-48F4-B022-4B7D2BF7B5DF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F15CE98F-6F2F-43C0-A398-194F43CB5226}" type="pres">
      <dgm:prSet presAssocID="{B95AB29A-90F9-48F4-B022-4B7D2BF7B5DF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5C2A280E-72F0-465F-9413-F6C56A6C5059}" srcId="{948A8FCF-E564-459A-854D-12CE170C4233}" destId="{22E32498-42A8-46AD-A427-D02ED3EF716E}" srcOrd="0" destOrd="0" parTransId="{96A450F7-AAF2-4877-AFD9-035846ED8C5B}" sibTransId="{F4D1B538-7D74-49A3-9AD9-80F46BAC91C0}"/>
    <dgm:cxn modelId="{2CE55816-615A-40AC-B6A4-4B521F6AD3FD}" type="presOf" srcId="{C23272B6-893C-447A-BB84-5257486E25F3}" destId="{2036715E-6617-4708-B7F3-9D63F64B9B7C}" srcOrd="0" destOrd="1" presId="urn:microsoft.com/office/officeart/2005/8/layout/chevron2"/>
    <dgm:cxn modelId="{750D1A1C-6942-4887-BF08-AD52B0F99AE6}" type="presOf" srcId="{D318143B-3830-47DE-BD78-6A5856AEDAA4}" destId="{ACF9F9B6-C17C-44A7-AF0B-F491708E7DD1}" srcOrd="0" destOrd="0" presId="urn:microsoft.com/office/officeart/2005/8/layout/chevron2"/>
    <dgm:cxn modelId="{4889B71C-6F99-42F5-9BAF-BA7EE7008365}" srcId="{87BEBDA9-C4E4-4046-AC9A-B840C8004B9D}" destId="{706D44A9-1E1B-4695-9A47-761D43DAC43D}" srcOrd="0" destOrd="0" parTransId="{8244E586-508F-40CA-AF1E-1BC3BB879F72}" sibTransId="{5C5ECAA5-4255-47B7-8D28-5A0274F2F3C0}"/>
    <dgm:cxn modelId="{2A7DA725-0A6D-48B9-95D7-D2BE6D04B229}" type="presOf" srcId="{948A8FCF-E564-459A-854D-12CE170C4233}" destId="{642AC1C5-182F-47C4-86A5-21628B5D55F0}" srcOrd="0" destOrd="0" presId="urn:microsoft.com/office/officeart/2005/8/layout/chevron2"/>
    <dgm:cxn modelId="{1ADE7C32-9171-4EC5-9106-046B061E7B21}" srcId="{D3F81EDB-BB45-4E4F-8B65-50AFE6CD7CD3}" destId="{C23272B6-893C-447A-BB84-5257486E25F3}" srcOrd="0" destOrd="0" parTransId="{888B5A06-210A-4A2E-9228-1BA0CBA76E1E}" sibTransId="{B43A258C-451D-4690-BA5E-AA9331508756}"/>
    <dgm:cxn modelId="{DE82D734-6A13-4274-9360-8CD1326D6C85}" srcId="{948A8FCF-E564-459A-854D-12CE170C4233}" destId="{AD923E34-6EF1-46C1-88D9-C6E0E00DCF72}" srcOrd="2" destOrd="0" parTransId="{8A5A39A8-6A4B-4919-84B4-9D3EC7C2E7DC}" sibTransId="{919EAE20-7CEA-4761-A8B7-EF73CC507A52}"/>
    <dgm:cxn modelId="{0163773B-E40C-4E10-9DFD-1A5C9CFD651B}" srcId="{939CD7E0-E6EB-4993-9160-044851DB884D}" destId="{D318143B-3830-47DE-BD78-6A5856AEDAA4}" srcOrd="0" destOrd="0" parTransId="{5DAA8471-9D1A-4878-97E1-E8D1A94923E7}" sibTransId="{1DA79821-211E-4353-9233-E1F09CBDC6A0}"/>
    <dgm:cxn modelId="{BD3E1B47-4B4F-47DD-8AD9-CA5B74FFA995}" type="presOf" srcId="{939CD7E0-E6EB-4993-9160-044851DB884D}" destId="{4E047EA2-9719-4CB7-ADAA-3F780EF20AE4}" srcOrd="0" destOrd="0" presId="urn:microsoft.com/office/officeart/2005/8/layout/chevron2"/>
    <dgm:cxn modelId="{DB42D24C-CA00-4C91-8E20-E6B7392FDC1C}" type="presOf" srcId="{87BEBDA9-C4E4-4046-AC9A-B840C8004B9D}" destId="{15618687-DD0A-4FF8-936E-099B71844FAB}" srcOrd="0" destOrd="0" presId="urn:microsoft.com/office/officeart/2005/8/layout/chevron2"/>
    <dgm:cxn modelId="{AF2B5151-8E62-4DCF-A460-9B02FB19880C}" srcId="{22E32498-42A8-46AD-A427-D02ED3EF716E}" destId="{D3F81EDB-BB45-4E4F-8B65-50AFE6CD7CD3}" srcOrd="0" destOrd="0" parTransId="{B7B0ED26-2726-486A-8BB5-DCCD60A97173}" sibTransId="{0A81ACC7-94EB-4B56-9FCA-17592279DEBF}"/>
    <dgm:cxn modelId="{B5F68C53-2425-4AB5-ADB1-853BC5EE1AA4}" srcId="{B95AB29A-90F9-48F4-B022-4B7D2BF7B5DF}" destId="{6BEAC8A9-D443-4BB8-AF26-AD261CEB96A9}" srcOrd="0" destOrd="0" parTransId="{1E0C8927-FE28-457E-BC72-3CF1C6F30EE8}" sibTransId="{ECB6A963-BB4A-415E-BCD3-446271E5FFBA}"/>
    <dgm:cxn modelId="{58FEE056-4787-4029-ABCD-B4A9EB072AD1}" type="presOf" srcId="{944F29A3-736E-493C-AE7F-64E4E1D1AF43}" destId="{F15CE98F-6F2F-43C0-A398-194F43CB5226}" srcOrd="0" destOrd="1" presId="urn:microsoft.com/office/officeart/2005/8/layout/chevron2"/>
    <dgm:cxn modelId="{026C2F77-DA37-4BD1-8D39-5751AA386580}" srcId="{948A8FCF-E564-459A-854D-12CE170C4233}" destId="{B95AB29A-90F9-48F4-B022-4B7D2BF7B5DF}" srcOrd="3" destOrd="0" parTransId="{C242B891-E087-4DB7-B108-B733F0CBE7BD}" sibTransId="{AC2728C3-73F5-4DC9-ACBC-AC669436C6A0}"/>
    <dgm:cxn modelId="{F0B2A586-E3AC-4D70-A0F5-15AF3F3EF8E6}" type="presOf" srcId="{D3F81EDB-BB45-4E4F-8B65-50AFE6CD7CD3}" destId="{2036715E-6617-4708-B7F3-9D63F64B9B7C}" srcOrd="0" destOrd="0" presId="urn:microsoft.com/office/officeart/2005/8/layout/chevron2"/>
    <dgm:cxn modelId="{664A2396-BF1E-4D16-BCDE-ECFCD127760D}" srcId="{AD923E34-6EF1-46C1-88D9-C6E0E00DCF72}" destId="{87BEBDA9-C4E4-4046-AC9A-B840C8004B9D}" srcOrd="0" destOrd="0" parTransId="{40840BDA-7C19-45F7-8539-D93B7CE154F6}" sibTransId="{81D7D72E-64BC-4657-8DD2-1C871E2FB68E}"/>
    <dgm:cxn modelId="{B832AA99-FDC1-4BC0-9936-2E01796813A0}" srcId="{948A8FCF-E564-459A-854D-12CE170C4233}" destId="{939CD7E0-E6EB-4993-9160-044851DB884D}" srcOrd="1" destOrd="0" parTransId="{5E699365-627D-4C02-8E95-1A8A4382094D}" sibTransId="{99E63E76-A802-48A3-8173-5F25ECE784FC}"/>
    <dgm:cxn modelId="{7ABAABA7-F834-41C0-97F3-1EEF062B8281}" type="presOf" srcId="{B95AB29A-90F9-48F4-B022-4B7D2BF7B5DF}" destId="{C1C365EC-EBDC-4405-A74B-8DDF5A456BDD}" srcOrd="0" destOrd="0" presId="urn:microsoft.com/office/officeart/2005/8/layout/chevron2"/>
    <dgm:cxn modelId="{1A357AAD-FB18-40EC-8289-5ED82C941A92}" type="presOf" srcId="{706D44A9-1E1B-4695-9A47-761D43DAC43D}" destId="{15618687-DD0A-4FF8-936E-099B71844FAB}" srcOrd="0" destOrd="1" presId="urn:microsoft.com/office/officeart/2005/8/layout/chevron2"/>
    <dgm:cxn modelId="{44AAF8BA-B6CB-460B-8EB7-984BE5D3820C}" type="presOf" srcId="{8138585F-DF00-4D65-BC84-E7BE9379E618}" destId="{ACF9F9B6-C17C-44A7-AF0B-F491708E7DD1}" srcOrd="0" destOrd="1" presId="urn:microsoft.com/office/officeart/2005/8/layout/chevron2"/>
    <dgm:cxn modelId="{E0B7F0BE-DB3B-40FE-9663-E3B86F350652}" type="presOf" srcId="{6BEAC8A9-D443-4BB8-AF26-AD261CEB96A9}" destId="{F15CE98F-6F2F-43C0-A398-194F43CB5226}" srcOrd="0" destOrd="0" presId="urn:microsoft.com/office/officeart/2005/8/layout/chevron2"/>
    <dgm:cxn modelId="{24595CD7-D6A1-457B-945B-DD2C86757127}" srcId="{6BEAC8A9-D443-4BB8-AF26-AD261CEB96A9}" destId="{944F29A3-736E-493C-AE7F-64E4E1D1AF43}" srcOrd="0" destOrd="0" parTransId="{086D26E0-69DE-45E4-ADF1-12734AE51BE1}" sibTransId="{0A09AE8D-F2F6-4344-AED4-3456046C6152}"/>
    <dgm:cxn modelId="{BB13BDDC-6DB7-475A-BD52-6F5B14B65AC5}" srcId="{D318143B-3830-47DE-BD78-6A5856AEDAA4}" destId="{8138585F-DF00-4D65-BC84-E7BE9379E618}" srcOrd="0" destOrd="0" parTransId="{3C645A09-660E-49D3-AB48-9EB62A879E35}" sibTransId="{A49BBCF9-0EEA-4A44-A378-25DC93CEE231}"/>
    <dgm:cxn modelId="{39C1D5DF-78E6-4CF2-BA3A-3533CE220305}" type="presOf" srcId="{AD923E34-6EF1-46C1-88D9-C6E0E00DCF72}" destId="{925DB486-C30E-4B83-B5F6-64C74E6CBF91}" srcOrd="0" destOrd="0" presId="urn:microsoft.com/office/officeart/2005/8/layout/chevron2"/>
    <dgm:cxn modelId="{C380A2E3-8A50-43AA-9E54-2382D5269968}" type="presOf" srcId="{22E32498-42A8-46AD-A427-D02ED3EF716E}" destId="{05DEE692-D0AB-48BA-A3F7-E9EA94F0932E}" srcOrd="0" destOrd="0" presId="urn:microsoft.com/office/officeart/2005/8/layout/chevron2"/>
    <dgm:cxn modelId="{66E74540-1DCE-4F2B-A080-99371BDA71FA}" type="presParOf" srcId="{642AC1C5-182F-47C4-86A5-21628B5D55F0}" destId="{30D70BAB-F850-40E0-BE9F-4BE7145AD74E}" srcOrd="0" destOrd="0" presId="urn:microsoft.com/office/officeart/2005/8/layout/chevron2"/>
    <dgm:cxn modelId="{8A18BE7D-4090-4790-B8F6-300D5A10967A}" type="presParOf" srcId="{30D70BAB-F850-40E0-BE9F-4BE7145AD74E}" destId="{05DEE692-D0AB-48BA-A3F7-E9EA94F0932E}" srcOrd="0" destOrd="0" presId="urn:microsoft.com/office/officeart/2005/8/layout/chevron2"/>
    <dgm:cxn modelId="{F2BF5542-EA0A-4BD3-BA84-D1C7FB08E2BA}" type="presParOf" srcId="{30D70BAB-F850-40E0-BE9F-4BE7145AD74E}" destId="{2036715E-6617-4708-B7F3-9D63F64B9B7C}" srcOrd="1" destOrd="0" presId="urn:microsoft.com/office/officeart/2005/8/layout/chevron2"/>
    <dgm:cxn modelId="{7B08C7E1-9C16-4C44-8064-EE111AAD08DA}" type="presParOf" srcId="{642AC1C5-182F-47C4-86A5-21628B5D55F0}" destId="{1D9BAD37-A1E6-4CC1-8238-AB79DFDDEF06}" srcOrd="1" destOrd="0" presId="urn:microsoft.com/office/officeart/2005/8/layout/chevron2"/>
    <dgm:cxn modelId="{B1A3AC57-65C3-4815-B8C0-0E485DA69ED0}" type="presParOf" srcId="{642AC1C5-182F-47C4-86A5-21628B5D55F0}" destId="{135CD9F7-E004-42AE-9AC9-01731CFD12AC}" srcOrd="2" destOrd="0" presId="urn:microsoft.com/office/officeart/2005/8/layout/chevron2"/>
    <dgm:cxn modelId="{7B35028F-8551-41E5-B0CA-40567AF644FF}" type="presParOf" srcId="{135CD9F7-E004-42AE-9AC9-01731CFD12AC}" destId="{4E047EA2-9719-4CB7-ADAA-3F780EF20AE4}" srcOrd="0" destOrd="0" presId="urn:microsoft.com/office/officeart/2005/8/layout/chevron2"/>
    <dgm:cxn modelId="{B7AE9324-57A4-445F-895B-ED39AC14C1F2}" type="presParOf" srcId="{135CD9F7-E004-42AE-9AC9-01731CFD12AC}" destId="{ACF9F9B6-C17C-44A7-AF0B-F491708E7DD1}" srcOrd="1" destOrd="0" presId="urn:microsoft.com/office/officeart/2005/8/layout/chevron2"/>
    <dgm:cxn modelId="{AA6CEDC6-0091-4F6C-880F-31B5C13C9B80}" type="presParOf" srcId="{642AC1C5-182F-47C4-86A5-21628B5D55F0}" destId="{D21F9202-1E37-414D-B882-EE21951BDBC1}" srcOrd="3" destOrd="0" presId="urn:microsoft.com/office/officeart/2005/8/layout/chevron2"/>
    <dgm:cxn modelId="{81C5DF36-5722-4CA2-A92F-C12BA9689B68}" type="presParOf" srcId="{642AC1C5-182F-47C4-86A5-21628B5D55F0}" destId="{8A07AFAE-8C9C-4D87-9592-4E1FF7693C38}" srcOrd="4" destOrd="0" presId="urn:microsoft.com/office/officeart/2005/8/layout/chevron2"/>
    <dgm:cxn modelId="{A8994510-165B-4F7F-9E9D-26209FF49978}" type="presParOf" srcId="{8A07AFAE-8C9C-4D87-9592-4E1FF7693C38}" destId="{925DB486-C30E-4B83-B5F6-64C74E6CBF91}" srcOrd="0" destOrd="0" presId="urn:microsoft.com/office/officeart/2005/8/layout/chevron2"/>
    <dgm:cxn modelId="{9222C790-4B0E-4E9B-B404-ABE2D634261B}" type="presParOf" srcId="{8A07AFAE-8C9C-4D87-9592-4E1FF7693C38}" destId="{15618687-DD0A-4FF8-936E-099B71844FAB}" srcOrd="1" destOrd="0" presId="urn:microsoft.com/office/officeart/2005/8/layout/chevron2"/>
    <dgm:cxn modelId="{0C9CDD86-B2E8-4DA3-8776-353E090C3CAD}" type="presParOf" srcId="{642AC1C5-182F-47C4-86A5-21628B5D55F0}" destId="{972C3407-9BFE-4F35-8AD7-E08E6606B8AC}" srcOrd="5" destOrd="0" presId="urn:microsoft.com/office/officeart/2005/8/layout/chevron2"/>
    <dgm:cxn modelId="{9DDD5E55-B663-42AC-81BC-F4807ADCE4AF}" type="presParOf" srcId="{642AC1C5-182F-47C4-86A5-21628B5D55F0}" destId="{FB4BDF52-09A1-489C-AC4C-53605766C395}" srcOrd="6" destOrd="0" presId="urn:microsoft.com/office/officeart/2005/8/layout/chevron2"/>
    <dgm:cxn modelId="{07C795B1-8267-45EC-81C3-4ECA0AD2C160}" type="presParOf" srcId="{FB4BDF52-09A1-489C-AC4C-53605766C395}" destId="{C1C365EC-EBDC-4405-A74B-8DDF5A456BDD}" srcOrd="0" destOrd="0" presId="urn:microsoft.com/office/officeart/2005/8/layout/chevron2"/>
    <dgm:cxn modelId="{CE9D81D8-2372-4D7A-8D0C-92F39B2B96DC}" type="presParOf" srcId="{FB4BDF52-09A1-489C-AC4C-53605766C395}" destId="{F15CE98F-6F2F-43C0-A398-194F43CB522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DEE692-D0AB-48BA-A3F7-E9EA94F0932E}">
      <dsp:nvSpPr>
        <dsp:cNvPr id="0" name=""/>
        <dsp:cNvSpPr/>
      </dsp:nvSpPr>
      <dsp:spPr>
        <a:xfrm rot="5400000">
          <a:off x="-192023" y="194354"/>
          <a:ext cx="1280158" cy="896111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Schritt 1</a:t>
          </a:r>
        </a:p>
      </dsp:txBody>
      <dsp:txXfrm rot="-5400000">
        <a:off x="1" y="450387"/>
        <a:ext cx="896111" cy="384047"/>
      </dsp:txXfrm>
    </dsp:sp>
    <dsp:sp modelId="{2036715E-6617-4708-B7F3-9D63F64B9B7C}">
      <dsp:nvSpPr>
        <dsp:cNvPr id="0" name=""/>
        <dsp:cNvSpPr/>
      </dsp:nvSpPr>
      <dsp:spPr>
        <a:xfrm rot="5400000">
          <a:off x="4671921" y="-3773479"/>
          <a:ext cx="832103" cy="8383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Grundtechnik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Umgang mit Pfeil und Bogen</a:t>
          </a:r>
        </a:p>
      </dsp:txBody>
      <dsp:txXfrm rot="-5400000">
        <a:off x="896111" y="42951"/>
        <a:ext cx="8343103" cy="750863"/>
      </dsp:txXfrm>
    </dsp:sp>
    <dsp:sp modelId="{4E047EA2-9719-4CB7-ADAA-3F780EF20AE4}">
      <dsp:nvSpPr>
        <dsp:cNvPr id="0" name=""/>
        <dsp:cNvSpPr/>
      </dsp:nvSpPr>
      <dsp:spPr>
        <a:xfrm rot="5400000">
          <a:off x="-192023" y="1328181"/>
          <a:ext cx="1280158" cy="896111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Schritt 2</a:t>
          </a:r>
        </a:p>
      </dsp:txBody>
      <dsp:txXfrm rot="-5400000">
        <a:off x="1" y="1584214"/>
        <a:ext cx="896111" cy="384047"/>
      </dsp:txXfrm>
    </dsp:sp>
    <dsp:sp modelId="{ACF9F9B6-C17C-44A7-AF0B-F491708E7DD1}">
      <dsp:nvSpPr>
        <dsp:cNvPr id="0" name=""/>
        <dsp:cNvSpPr/>
      </dsp:nvSpPr>
      <dsp:spPr>
        <a:xfrm rot="5400000">
          <a:off x="4671921" y="-2639653"/>
          <a:ext cx="832103" cy="8383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Kraftaufbau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Bogen mit höherem Zuggewicht ziehen</a:t>
          </a:r>
        </a:p>
      </dsp:txBody>
      <dsp:txXfrm rot="-5400000">
        <a:off x="896111" y="1176777"/>
        <a:ext cx="8343103" cy="750863"/>
      </dsp:txXfrm>
    </dsp:sp>
    <dsp:sp modelId="{925DB486-C30E-4B83-B5F6-64C74E6CBF91}">
      <dsp:nvSpPr>
        <dsp:cNvPr id="0" name=""/>
        <dsp:cNvSpPr/>
      </dsp:nvSpPr>
      <dsp:spPr>
        <a:xfrm rot="5400000">
          <a:off x="-192023" y="2462007"/>
          <a:ext cx="1280158" cy="896111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Schritt 3</a:t>
          </a:r>
        </a:p>
      </dsp:txBody>
      <dsp:txXfrm rot="-5400000">
        <a:off x="1" y="2718040"/>
        <a:ext cx="896111" cy="384047"/>
      </dsp:txXfrm>
    </dsp:sp>
    <dsp:sp modelId="{15618687-DD0A-4FF8-936E-099B71844FAB}">
      <dsp:nvSpPr>
        <dsp:cNvPr id="0" name=""/>
        <dsp:cNvSpPr/>
      </dsp:nvSpPr>
      <dsp:spPr>
        <a:xfrm rot="5400000">
          <a:off x="4671921" y="-1505826"/>
          <a:ext cx="832103" cy="8383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Techniktraining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Bewegungsablauf verbessern und automatisieren</a:t>
          </a:r>
        </a:p>
      </dsp:txBody>
      <dsp:txXfrm rot="-5400000">
        <a:off x="896111" y="2310604"/>
        <a:ext cx="8343103" cy="750863"/>
      </dsp:txXfrm>
    </dsp:sp>
    <dsp:sp modelId="{C1C365EC-EBDC-4405-A74B-8DDF5A456BDD}">
      <dsp:nvSpPr>
        <dsp:cNvPr id="0" name=""/>
        <dsp:cNvSpPr/>
      </dsp:nvSpPr>
      <dsp:spPr>
        <a:xfrm rot="5400000">
          <a:off x="-192023" y="3595834"/>
          <a:ext cx="1280158" cy="896111"/>
        </a:xfrm>
        <a:prstGeom prst="chevron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1400" kern="1200" dirty="0"/>
            <a:t>Schritt 4</a:t>
          </a:r>
          <a:br>
            <a:rPr lang="de-CH" sz="1400" kern="1200" dirty="0"/>
          </a:br>
          <a:endParaRPr lang="de-CH" sz="1400" kern="1200" dirty="0"/>
        </a:p>
      </dsp:txBody>
      <dsp:txXfrm rot="-5400000">
        <a:off x="1" y="3851867"/>
        <a:ext cx="896111" cy="384047"/>
      </dsp:txXfrm>
    </dsp:sp>
    <dsp:sp modelId="{F15CE98F-6F2F-43C0-A398-194F43CB5226}">
      <dsp:nvSpPr>
        <dsp:cNvPr id="0" name=""/>
        <dsp:cNvSpPr/>
      </dsp:nvSpPr>
      <dsp:spPr>
        <a:xfrm rot="5400000">
          <a:off x="4671702" y="-371780"/>
          <a:ext cx="832540" cy="83837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Perfektionierung</a:t>
          </a:r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-"/>
          </a:pPr>
          <a:r>
            <a:rPr lang="de-CH" sz="2300" kern="1200" dirty="0"/>
            <a:t>Schusstechnik in Teilschritten stetig verbessern</a:t>
          </a:r>
        </a:p>
      </dsp:txBody>
      <dsp:txXfrm rot="-5400000">
        <a:off x="896111" y="3444452"/>
        <a:ext cx="8343082" cy="751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 rtl="0"/>
            <a:r>
              <a:rPr lang="de-DE" sz="17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Arcus </a:t>
            </a:r>
            <a:r>
              <a:rPr lang="de-DE" sz="17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Iuventus</a:t>
            </a:r>
            <a:endParaRPr lang="de-DE" sz="17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 rtl="0"/>
            <a:fld id="{960672BD-261C-4EDC-9C5E-C246835120E7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 rtl="0"/>
            <a:fld id="{7798501B-77B5-4365-9881-C6E19A3C1E42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6" name="Gleichschenkliges Dreieck 5">
            <a:extLst>
              <a:ext uri="{FF2B5EF4-FFF2-40B4-BE49-F238E27FC236}">
                <a16:creationId xmlns:a16="http://schemas.microsoft.com/office/drawing/2014/main" id="{343235A5-AFE5-48C3-A087-933DE82A6DDB}"/>
              </a:ext>
            </a:extLst>
          </p:cNvPr>
          <p:cNvSpPr/>
          <p:nvPr/>
        </p:nvSpPr>
        <p:spPr>
          <a:xfrm>
            <a:off x="627105" y="9838022"/>
            <a:ext cx="319469" cy="30703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048" tIns="49524" rIns="99048" bIns="49524"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 rtl="0"/>
            <a:fld id="{6B5664F4-ABD2-4F09-9758-D36145E15169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rtl="0"/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 rtl="0"/>
            <a:r>
              <a:rPr lang="de-DE" dirty="0"/>
              <a:t>Textmasterformat durch Klicken bearbeiten</a:t>
            </a:r>
          </a:p>
          <a:p>
            <a:pPr lvl="1" rtl="0"/>
            <a:r>
              <a:rPr lang="de-DE" dirty="0"/>
              <a:t>Zweite Ebene</a:t>
            </a:r>
          </a:p>
          <a:p>
            <a:pPr lvl="2" rtl="0"/>
            <a:r>
              <a:rPr lang="de-DE" dirty="0"/>
              <a:t>Dritte Ebene</a:t>
            </a:r>
          </a:p>
          <a:p>
            <a:pPr lvl="3" rtl="0"/>
            <a:r>
              <a:rPr lang="de-DE" dirty="0"/>
              <a:t>Vierte Ebene</a:t>
            </a:r>
          </a:p>
          <a:p>
            <a:pPr lvl="4" rtl="0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 rtl="0"/>
            <a:r>
              <a:rPr lang="de-DE"/>
              <a:t>Bogenschiessen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 rtl="0"/>
            <a:fld id="{FC8BD8E7-1312-41F3-99C4-6DA5AF89196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1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D0A28E-187C-462E-9CA1-6B48FBADB0B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048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B6D217-2A00-47D2-9CD6-F3E0690945C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9280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Schritt 1: Grundtechnik: Umgang mit Pfeil und Bogen</a:t>
            </a:r>
          </a:p>
          <a:p>
            <a:r>
              <a:rPr lang="de-CH" dirty="0"/>
              <a:t>Schritt 2: Kraftaufbau: Bogen mit höherem Zuggewicht ziehen</a:t>
            </a:r>
          </a:p>
          <a:p>
            <a:r>
              <a:rPr lang="de-CH" dirty="0"/>
              <a:t>Schritt 3: Techniktraining: Bewegungsablauf verbessern und automatisieren</a:t>
            </a:r>
          </a:p>
          <a:p>
            <a:r>
              <a:rPr lang="de-CH" dirty="0"/>
              <a:t>Schritt 4: Perfektionierung: Schusstechnik in Teilschritten stetig verbessern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C3C125-B8AC-4EBE-85E9-BE0847F2375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7425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8BD8E7-1312-41F3-99C4-6DA5AF891969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91EFE0-B45F-46C8-80BD-F9673325C76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2675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256244-FECC-4515-87FE-8A5B1935A10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rtl="0"/>
            <a:r>
              <a:rPr lang="de-DE"/>
              <a:t>Bogenschiessen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6432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8200" y="1548245"/>
            <a:ext cx="10515600" cy="2240280"/>
          </a:xfrm>
        </p:spPr>
        <p:txBody>
          <a:bodyPr rtlCol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200" y="3854659"/>
            <a:ext cx="10515600" cy="11430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532813" y="1683327"/>
            <a:ext cx="3125787" cy="2877260"/>
          </a:xfrm>
        </p:spPr>
        <p:txBody>
          <a:bodyPr rtlCol="0" anchor="b"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6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532813" y="4591761"/>
            <a:ext cx="3125787" cy="1580440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dirty="0"/>
              <a:t>Textmasterformate bearbeiten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57200"/>
            <a:ext cx="1943100" cy="5719762"/>
          </a:xfrm>
        </p:spPr>
        <p:txBody>
          <a:bodyPr vert="eaVert"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4000" y="457200"/>
            <a:ext cx="7048500" cy="5719762"/>
          </a:xfrm>
        </p:spPr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38200" y="1548245"/>
            <a:ext cx="10515600" cy="2240280"/>
          </a:xfrm>
        </p:spPr>
        <p:txBody>
          <a:bodyPr rtlCol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38200" y="3854659"/>
            <a:ext cx="10515600" cy="11430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0098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er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3400" y="5084483"/>
            <a:ext cx="11125200" cy="9144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0" hasCustomPrompt="1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1" hasCustomPrompt="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4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2" hasCustomPrompt="1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33400" y="6043123"/>
            <a:ext cx="11125200" cy="5715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9239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58FB9A-9055-4D91-A8D6-422B1A47ADD6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002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2483427"/>
            <a:ext cx="10515600" cy="27432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5025" y="5257800"/>
            <a:ext cx="10515600" cy="9144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01119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5240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22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3AD2B2A-001E-4204-A9F7-ADB62FDFB3C2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328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527048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527048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72200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598511-F564-4313-9C85-1BB6BF3D8A32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549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8B8011-CBA9-4FB0-934D-C2F23F0053DB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11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er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3400" y="5084483"/>
            <a:ext cx="11125200" cy="9144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0" hasCustomPrompt="1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1" hasCustomPrompt="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14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2" hasCustomPrompt="1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533400" y="6043123"/>
            <a:ext cx="11125200" cy="5715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17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151812" y="1672934"/>
            <a:ext cx="3506788" cy="2880360"/>
          </a:xfrm>
        </p:spPr>
        <p:txBody>
          <a:bodyPr rtlCol="0" anchor="b">
            <a:normAutofit/>
          </a:bodyPr>
          <a:lstStyle>
            <a:lvl1pPr>
              <a:defRPr sz="2900"/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30352" y="457200"/>
            <a:ext cx="7242111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151812" y="4590288"/>
            <a:ext cx="3514564" cy="1581912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C0A95F-FFB2-4410-A448-2C54BE7723F4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8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532813" y="1683327"/>
            <a:ext cx="3125787" cy="2877260"/>
          </a:xfrm>
        </p:spPr>
        <p:txBody>
          <a:bodyPr rtlCol="0" anchor="b">
            <a:normAutofit/>
          </a:bodyPr>
          <a:lstStyle>
            <a:lvl1pPr>
              <a:defRPr sz="25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6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de-DE"/>
              <a:t>Klicken Sie, um ein Bild hinzuzufügen.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532813" y="4591761"/>
            <a:ext cx="3125787" cy="1580440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 dirty="0"/>
              <a:t>Textmasterformate bearbeiten</a:t>
            </a:r>
          </a:p>
        </p:txBody>
      </p:sp>
    </p:spTree>
    <p:extLst>
      <p:ext uri="{BB962C8B-B14F-4D97-AF65-F5344CB8AC3E}">
        <p14:creationId xmlns:p14="http://schemas.microsoft.com/office/powerpoint/2010/main" val="406921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D86D372-411D-4B4E-9C3F-27EFF2F8BE1E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166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457200"/>
            <a:ext cx="1943100" cy="5719762"/>
          </a:xfrm>
        </p:spPr>
        <p:txBody>
          <a:bodyPr vert="eaVert"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4000" y="457200"/>
            <a:ext cx="7048500" cy="5719762"/>
          </a:xfrm>
        </p:spPr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26EB1D-CBBF-438D-A188-239583155CD5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58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überschrift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1850" y="2483427"/>
            <a:ext cx="10515600" cy="27432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35025" y="5257800"/>
            <a:ext cx="10515600" cy="9144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5240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722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527048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527048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72200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151812" y="1672934"/>
            <a:ext cx="3506788" cy="2880360"/>
          </a:xfrm>
        </p:spPr>
        <p:txBody>
          <a:bodyPr rtlCol="0" anchor="b">
            <a:normAutofit/>
          </a:bodyPr>
          <a:lstStyle>
            <a:lvl1pPr>
              <a:defRPr sz="2900"/>
            </a:lvl1pPr>
          </a:lstStyle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30352" y="457200"/>
            <a:ext cx="7242111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8151812" y="4590288"/>
            <a:ext cx="3514564" cy="1581912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de-DE"/>
              <a:t>Textmasterformate bearbeiten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 descr="Ein Bild, das Text, Flugzeug, Transport, Ballon enthält.&#10;&#10;Automatisch generierte Beschreibung">
            <a:extLst>
              <a:ext uri="{FF2B5EF4-FFF2-40B4-BE49-F238E27FC236}">
                <a16:creationId xmlns:a16="http://schemas.microsoft.com/office/drawing/2014/main" id="{2AC7E4A0-FC2C-4D60-85F7-FDF4937856C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7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7000"/>
                    </a14:imgEffect>
                    <a14:imgEffect>
                      <a14:saturation sat="2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45800"/>
            <a:ext cx="1442118" cy="1080000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2FCAC63-5570-4668-908D-3CDD447E92BF}"/>
              </a:ext>
            </a:extLst>
          </p:cNvPr>
          <p:cNvCxnSpPr/>
          <p:nvPr userDrawn="1"/>
        </p:nvCxnSpPr>
        <p:spPr>
          <a:xfrm>
            <a:off x="1523999" y="1600200"/>
            <a:ext cx="914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none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/>
              <a:t>Textmasterformate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Rechteck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de-DE"/>
              <a:t>Fußzeile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8C96ADC6-BDC4-42FB-97FB-DA73ECD9CEE8}" type="datetime1">
              <a:rPr lang="de-DE" smtClean="0"/>
              <a:t>02.06.2022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 descr="Ein Bild, das Text, Flugzeug, Transport, Ballon enthält.&#10;&#10;Automatisch generierte Beschreibung">
            <a:extLst>
              <a:ext uri="{FF2B5EF4-FFF2-40B4-BE49-F238E27FC236}">
                <a16:creationId xmlns:a16="http://schemas.microsoft.com/office/drawing/2014/main" id="{2AC7E4A0-FC2C-4D60-85F7-FDF4937856C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45800"/>
            <a:ext cx="1442118" cy="1080000"/>
          </a:xfrm>
          <a:prstGeom prst="rect">
            <a:avLst/>
          </a:prstGeom>
        </p:spPr>
      </p:pic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2FCAC63-5570-4668-908D-3CDD447E92BF}"/>
              </a:ext>
            </a:extLst>
          </p:cNvPr>
          <p:cNvCxnSpPr/>
          <p:nvPr userDrawn="1"/>
        </p:nvCxnSpPr>
        <p:spPr>
          <a:xfrm>
            <a:off x="1523999" y="1600200"/>
            <a:ext cx="9144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80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none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4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de-DE" dirty="0"/>
              <a:t>Bogenschiessen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de-DE" dirty="0"/>
              <a:t>Arcus </a:t>
            </a:r>
            <a:r>
              <a:rPr lang="de-DE" dirty="0" err="1"/>
              <a:t>iuventus</a:t>
            </a:r>
            <a:endParaRPr lang="de-DE" dirty="0"/>
          </a:p>
        </p:txBody>
      </p:sp>
      <p:pic>
        <p:nvPicPr>
          <p:cNvPr id="25" name="Bildplatzhalter 24" descr="Ein Bild, das Person, Sport, Boden, drinnen enthält.&#10;&#10;Automatisch generierte Beschreibung">
            <a:extLst>
              <a:ext uri="{FF2B5EF4-FFF2-40B4-BE49-F238E27FC236}">
                <a16:creationId xmlns:a16="http://schemas.microsoft.com/office/drawing/2014/main" id="{EBE4C3B5-7693-41A9-AE69-F08F257FC092}"/>
              </a:ext>
            </a:extLst>
          </p:cNvPr>
          <p:cNvPicPr>
            <a:picLocks noGrp="1" noChangeAspect="1"/>
          </p:cNvPicPr>
          <p:nvPr>
            <p:ph type="pic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7" r="21727"/>
          <a:stretch>
            <a:fillRect/>
          </a:stretch>
        </p:blipFill>
        <p:spPr>
          <a:xfrm flipH="1">
            <a:off x="8168640" y="1"/>
            <a:ext cx="4023360" cy="4745736"/>
          </a:xfrm>
        </p:spPr>
      </p:pic>
      <p:pic>
        <p:nvPicPr>
          <p:cNvPr id="17" name="Bildplatzhalter 16" descr="Ein Bild, das Text, draußen enthält.&#10;&#10;Automatisch generierte Beschreibung">
            <a:extLst>
              <a:ext uri="{FF2B5EF4-FFF2-40B4-BE49-F238E27FC236}">
                <a16:creationId xmlns:a16="http://schemas.microsoft.com/office/drawing/2014/main" id="{C1B03941-5735-45C7-8870-180763A5197D}"/>
              </a:ext>
            </a:extLst>
          </p:cNvPr>
          <p:cNvPicPr>
            <a:picLocks noGrp="1" noChangeAspect="1"/>
          </p:cNvPicPr>
          <p:nvPr>
            <p:ph type="pic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1" r="7611"/>
          <a:stretch>
            <a:fillRect/>
          </a:stretch>
        </p:blipFill>
        <p:spPr/>
      </p:pic>
      <p:pic>
        <p:nvPicPr>
          <p:cNvPr id="23" name="Bildplatzhalter 22" descr="Ein Bild, das Gras, draußen, Feld, Bogenschießen enthält.&#10;&#10;Automatisch generierte Beschreibung">
            <a:extLst>
              <a:ext uri="{FF2B5EF4-FFF2-40B4-BE49-F238E27FC236}">
                <a16:creationId xmlns:a16="http://schemas.microsoft.com/office/drawing/2014/main" id="{38A3A1A5-A3EC-454A-AB92-5EDC96A55ACF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10" r="235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rtlCol="0"/>
          <a:lstStyle/>
          <a:p>
            <a:r>
              <a:rPr lang="de-DE" dirty="0"/>
              <a:t>Geschichte des </a:t>
            </a:r>
            <a:r>
              <a:rPr lang="de-DE" dirty="0" err="1"/>
              <a:t>Bogenschiessens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24000" y="1714500"/>
            <a:ext cx="9144000" cy="4457700"/>
          </a:xfrm>
        </p:spPr>
        <p:txBody>
          <a:bodyPr rtlCol="0"/>
          <a:lstStyle/>
          <a:p>
            <a:r>
              <a:rPr lang="de-DE" dirty="0"/>
              <a:t>Ursprung liegt in der Jagd</a:t>
            </a:r>
          </a:p>
          <a:p>
            <a:r>
              <a:rPr lang="de-DE" dirty="0"/>
              <a:t>Im Mittelalter Verwendung in Kriegen</a:t>
            </a:r>
          </a:p>
          <a:p>
            <a:r>
              <a:rPr lang="de-DE" dirty="0"/>
              <a:t>Seit Beginn des 20. Jh. Bogenschiessen als Sport</a:t>
            </a:r>
          </a:p>
          <a:p>
            <a:r>
              <a:rPr lang="de-DE" dirty="0"/>
              <a:t>Seit 1972 olympisch</a:t>
            </a:r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CA242-F55A-46F0-AD6B-3D76483F4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/>
          <a:lstStyle/>
          <a:p>
            <a:r>
              <a:rPr lang="de-CH" dirty="0"/>
              <a:t>Die Bogenarten</a:t>
            </a:r>
          </a:p>
        </p:txBody>
      </p:sp>
      <p:pic>
        <p:nvPicPr>
          <p:cNvPr id="14" name="Grafik 13" descr="Ein Bild, das Halskettchen enthält.&#10;&#10;Automatisch generierte Beschreibung">
            <a:extLst>
              <a:ext uri="{FF2B5EF4-FFF2-40B4-BE49-F238E27FC236}">
                <a16:creationId xmlns:a16="http://schemas.microsoft.com/office/drawing/2014/main" id="{DF94D345-AD64-41F7-B654-06DACFE4F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71812"/>
            <a:ext cx="6874042" cy="401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1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3C34FF-4110-4507-985A-599701D2E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Punkte beim Bogenschiessen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746A7A74-E337-4228-A01E-D482CC2B03CF}"/>
              </a:ext>
            </a:extLst>
          </p:cNvPr>
          <p:cNvSpPr/>
          <p:nvPr/>
        </p:nvSpPr>
        <p:spPr>
          <a:xfrm>
            <a:off x="1676401" y="1714500"/>
            <a:ext cx="4788000" cy="47880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9DD83FE1-382E-459A-B487-52286E3DED7B}"/>
              </a:ext>
            </a:extLst>
          </p:cNvPr>
          <p:cNvSpPr>
            <a:spLocks noChangeAspect="1"/>
          </p:cNvSpPr>
          <p:nvPr/>
        </p:nvSpPr>
        <p:spPr>
          <a:xfrm>
            <a:off x="2176308" y="2214407"/>
            <a:ext cx="3788186" cy="3788186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1E7695D-AEB5-4B11-A729-C9BC2BEF2064}"/>
              </a:ext>
            </a:extLst>
          </p:cNvPr>
          <p:cNvSpPr>
            <a:spLocks noChangeAspect="1"/>
          </p:cNvSpPr>
          <p:nvPr/>
        </p:nvSpPr>
        <p:spPr>
          <a:xfrm>
            <a:off x="2613076" y="2651175"/>
            <a:ext cx="2914650" cy="291465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30E7976-3F5C-481E-88BD-17B8AF7C82A1}"/>
              </a:ext>
            </a:extLst>
          </p:cNvPr>
          <p:cNvSpPr>
            <a:spLocks noChangeAspect="1"/>
          </p:cNvSpPr>
          <p:nvPr/>
        </p:nvSpPr>
        <p:spPr>
          <a:xfrm>
            <a:off x="3060060" y="3098159"/>
            <a:ext cx="2020682" cy="20206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7EB4B8C-AEB5-4F26-B86E-FC4C685DFBB0}"/>
              </a:ext>
            </a:extLst>
          </p:cNvPr>
          <p:cNvSpPr>
            <a:spLocks noChangeAspect="1"/>
          </p:cNvSpPr>
          <p:nvPr/>
        </p:nvSpPr>
        <p:spPr>
          <a:xfrm>
            <a:off x="3418861" y="3456960"/>
            <a:ext cx="1303081" cy="130308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234C7FE-ED02-48B7-A333-DEC9E587F1EA}"/>
              </a:ext>
            </a:extLst>
          </p:cNvPr>
          <p:cNvSpPr/>
          <p:nvPr/>
        </p:nvSpPr>
        <p:spPr>
          <a:xfrm>
            <a:off x="6964307" y="1764030"/>
            <a:ext cx="3686175" cy="6286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Weisser Ring: 1 oder 2 Punkte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EE013F9-C58E-4B7B-AEF8-98EF3A3B420A}"/>
              </a:ext>
            </a:extLst>
          </p:cNvPr>
          <p:cNvSpPr/>
          <p:nvPr/>
        </p:nvSpPr>
        <p:spPr>
          <a:xfrm>
            <a:off x="6964307" y="2758855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Schwarzer Ring: 3 oder 4 Punkte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99DDA4E-B4E3-4D0E-9126-104E7C9B4B25}"/>
              </a:ext>
            </a:extLst>
          </p:cNvPr>
          <p:cNvSpPr/>
          <p:nvPr/>
        </p:nvSpPr>
        <p:spPr>
          <a:xfrm>
            <a:off x="6964307" y="3755031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Blauer Ring: 5 oder 6 Punkte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4A880DC-3D86-48C7-8939-829557C64EB3}"/>
              </a:ext>
            </a:extLst>
          </p:cNvPr>
          <p:cNvSpPr/>
          <p:nvPr/>
        </p:nvSpPr>
        <p:spPr>
          <a:xfrm>
            <a:off x="6964307" y="4751207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Roter Ring: 7 oder 8 Punkte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60EB661-B837-43E3-9527-B4CEC4439482}"/>
              </a:ext>
            </a:extLst>
          </p:cNvPr>
          <p:cNvSpPr/>
          <p:nvPr/>
        </p:nvSpPr>
        <p:spPr>
          <a:xfrm>
            <a:off x="6964307" y="5747382"/>
            <a:ext cx="3686175" cy="630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4000"/>
            <a:r>
              <a:rPr lang="de-CH" dirty="0">
                <a:solidFill>
                  <a:schemeClr val="tx2"/>
                </a:solidFill>
              </a:rPr>
              <a:t>Gelber Ring: 9 oder 10 Punkte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2E7DDB0-D41D-47EB-8601-299A5B13F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141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  <p:sndAc>
          <p:stSnd>
            <p:snd r:embed="rId2" name="arrow.wav"/>
          </p:stSnd>
        </p:sndAc>
      </p:transition>
    </mc:Choice>
    <mc:Fallback xmlns="">
      <p:transition spd="slow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05AFE0-FA13-4E8A-AB3C-942D2CB48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Ablauf Bogenschiessen lernen</a:t>
            </a: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14C0E6EB-FE7C-41E3-9E78-CFC468D56D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4414281"/>
              </p:ext>
            </p:extLst>
          </p:nvPr>
        </p:nvGraphicFramePr>
        <p:xfrm>
          <a:off x="1523999" y="1714500"/>
          <a:ext cx="9279835" cy="4686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7CF524-4187-4C43-B850-150EFAEE9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E31375A4-56A4-47D6-9801-1991572033F7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DEE692-D0AB-48BA-A3F7-E9EA94F09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05DEE692-D0AB-48BA-A3F7-E9EA94F09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05DEE692-D0AB-48BA-A3F7-E9EA94F09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036715E-6617-4708-B7F3-9D63F64B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graphicEl>
                                              <a:dgm id="{2036715E-6617-4708-B7F3-9D63F64B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2036715E-6617-4708-B7F3-9D63F64B9B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E047EA2-9719-4CB7-ADAA-3F780EF20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4E047EA2-9719-4CB7-ADAA-3F780EF20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4E047EA2-9719-4CB7-ADAA-3F780EF20A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F9F9B6-C17C-44A7-AF0B-F491708E7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ACF9F9B6-C17C-44A7-AF0B-F491708E7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ACF9F9B6-C17C-44A7-AF0B-F491708E7D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25DB486-C30E-4B83-B5F6-64C74E6CB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925DB486-C30E-4B83-B5F6-64C74E6CB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925DB486-C30E-4B83-B5F6-64C74E6CBF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618687-DD0A-4FF8-936E-099B71844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15618687-DD0A-4FF8-936E-099B71844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15618687-DD0A-4FF8-936E-099B71844F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C365EC-EBDC-4405-A74B-8DDF5A456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C1C365EC-EBDC-4405-A74B-8DDF5A456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C1C365EC-EBDC-4405-A74B-8DDF5A456B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5CE98F-6F2F-43C0-A398-194F43CB52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graphicEl>
                                              <a:dgm id="{F15CE98F-6F2F-43C0-A398-194F43CB52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F15CE98F-6F2F-43C0-A398-194F43CB52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elle 10">
            <a:extLst>
              <a:ext uri="{FF2B5EF4-FFF2-40B4-BE49-F238E27FC236}">
                <a16:creationId xmlns:a16="http://schemas.microsoft.com/office/drawing/2014/main" id="{E1201CD4-FF3E-41F8-A5D5-B80B3F173E5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24000" y="1714500"/>
          <a:ext cx="9108000" cy="342000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312000">
                  <a:extLst>
                    <a:ext uri="{9D8B030D-6E8A-4147-A177-3AD203B41FA5}">
                      <a16:colId xmlns:a16="http://schemas.microsoft.com/office/drawing/2014/main" val="1955256122"/>
                    </a:ext>
                  </a:extLst>
                </a:gridCol>
                <a:gridCol w="3456000">
                  <a:extLst>
                    <a:ext uri="{9D8B030D-6E8A-4147-A177-3AD203B41FA5}">
                      <a16:colId xmlns:a16="http://schemas.microsoft.com/office/drawing/2014/main" val="74929794"/>
                    </a:ext>
                  </a:extLst>
                </a:gridCol>
                <a:gridCol w="2340000">
                  <a:extLst>
                    <a:ext uri="{9D8B030D-6E8A-4147-A177-3AD203B41FA5}">
                      <a16:colId xmlns:a16="http://schemas.microsoft.com/office/drawing/2014/main" val="2232149482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de-CH" dirty="0"/>
                        <a:t>Wann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Wo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Wer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899051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Mo., 18:30 bis 20:00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Aktive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82603344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Mi., 17:30 bis 19:00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Junioren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3435271753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Mi., 19:00 bis 20:30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 err="1"/>
                        <a:t>Schiessplatz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Oristal</a:t>
                      </a:r>
                      <a:endParaRPr lang="de-DE" dirty="0"/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Freies Training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32632150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Do., 17:30 bis 19:00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Schulhaus Rothacker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Junioren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54246835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Fr., 18:30 bis 20:00 Uhr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Schulhaus Rothacker</a:t>
                      </a:r>
                    </a:p>
                  </a:txBody>
                  <a:tcPr marL="216000"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de-DE" dirty="0"/>
                        <a:t>Freies Training</a:t>
                      </a:r>
                    </a:p>
                  </a:txBody>
                  <a:tcPr marL="216000" anchor="ctr"/>
                </a:tc>
                <a:extLst>
                  <a:ext uri="{0D108BD9-81ED-4DB2-BD59-A6C34878D82A}">
                    <a16:rowId xmlns:a16="http://schemas.microsoft.com/office/drawing/2014/main" val="1655170753"/>
                  </a:ext>
                </a:extLst>
              </a:tr>
            </a:tbl>
          </a:graphicData>
        </a:graphic>
      </p:graphicFrame>
      <p:sp>
        <p:nvSpPr>
          <p:cNvPr id="6" name="Titel 1">
            <a:extLst>
              <a:ext uri="{FF2B5EF4-FFF2-40B4-BE49-F238E27FC236}">
                <a16:creationId xmlns:a16="http://schemas.microsoft.com/office/drawing/2014/main" id="{43E61C5C-9B76-43DA-A610-F674B14F4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57200"/>
            <a:ext cx="9000000" cy="1143000"/>
          </a:xfrm>
        </p:spPr>
        <p:txBody>
          <a:bodyPr bIns="72000" rtlCol="0"/>
          <a:lstStyle/>
          <a:p>
            <a:r>
              <a:rPr lang="de-DE" dirty="0">
                <a:solidFill>
                  <a:schemeClr val="accent1">
                    <a:lumMod val="75000"/>
                    <a:alpha val="90000"/>
                  </a:schemeClr>
                </a:solidFill>
              </a:rPr>
              <a:t>Trainingszeiten Sommer</a:t>
            </a:r>
          </a:p>
        </p:txBody>
      </p:sp>
    </p:spTree>
    <p:extLst>
      <p:ext uri="{BB962C8B-B14F-4D97-AF65-F5344CB8AC3E}">
        <p14:creationId xmlns:p14="http://schemas.microsoft.com/office/powerpoint/2010/main" val="354309874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</p:spPr>
        <p:txBody>
          <a:bodyPr rtlCol="0"/>
          <a:lstStyle/>
          <a:p>
            <a:r>
              <a:rPr lang="de-DE" dirty="0"/>
              <a:t>Verteilung der Vereinsmitglieder 2022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277E9CC3-2E5F-4C72-850B-535348E1F5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2825751"/>
              </p:ext>
            </p:extLst>
          </p:nvPr>
        </p:nvGraphicFramePr>
        <p:xfrm>
          <a:off x="1524000" y="1714500"/>
          <a:ext cx="91440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esundheit und Fitness 16: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3782_TF02922391" id="{C6B3E5AA-9FCC-4245-A12F-1101B5974B9F}" vid="{FD526C78-BBC8-4F58-9E61-54C379BC093F}"/>
    </a:ext>
  </a:extLst>
</a:theme>
</file>

<file path=ppt/theme/theme2.xml><?xml version="1.0" encoding="utf-8"?>
<a:theme xmlns:a="http://schemas.openxmlformats.org/drawingml/2006/main" name="1_Gesundheit und Fitness 16: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3782_TF02922391" id="{C6B3E5AA-9FCC-4245-A12F-1101B5974B9F}" vid="{FD526C78-BBC8-4F58-9E61-54C379BC093F}"/>
    </a:ext>
  </a:extLst>
</a:theme>
</file>

<file path=ppt/theme/theme3.xml><?xml version="1.0" encoding="utf-8"?>
<a:theme xmlns:a="http://schemas.openxmlformats.org/drawingml/2006/main" name="Office-Design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„Gesundheit und Fitness“-Präsentation (Breitbild)</Template>
  <TotalTime>0</TotalTime>
  <Words>211</Words>
  <Application>Microsoft Office PowerPoint</Application>
  <PresentationFormat>Breitbild</PresentationFormat>
  <Paragraphs>63</Paragraphs>
  <Slides>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Gesundheit und Fitness 16:9</vt:lpstr>
      <vt:lpstr>1_Gesundheit und Fitness 16:9</vt:lpstr>
      <vt:lpstr>Bogenschiessen</vt:lpstr>
      <vt:lpstr>Geschichte des Bogenschiessens</vt:lpstr>
      <vt:lpstr>Die Bogenarten</vt:lpstr>
      <vt:lpstr>Punkte beim Bogenschiessen</vt:lpstr>
      <vt:lpstr>Ablauf Bogenschiessen lernen</vt:lpstr>
      <vt:lpstr>Trainingszeiten Sommer</vt:lpstr>
      <vt:lpstr>Verteilung der Vereinsmitglieder 2022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Bogenschiessen</dc:title>
  <dc:creator>KV Schweiz</dc:creator>
  <cp:revision>1</cp:revision>
  <dcterms:created xsi:type="dcterms:W3CDTF">2021-08-11T15:57:21Z</dcterms:created>
  <dcterms:modified xsi:type="dcterms:W3CDTF">2022-06-02T14:32:21Z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