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61" r:id="rId7"/>
    <p:sldId id="258" r:id="rId8"/>
    <p:sldId id="262" r:id="rId9"/>
    <p:sldId id="281" r:id="rId10"/>
    <p:sldId id="263" r:id="rId11"/>
    <p:sldId id="264" r:id="rId12"/>
    <p:sldId id="268" r:id="rId13"/>
    <p:sldId id="266" r:id="rId14"/>
    <p:sldId id="283" r:id="rId15"/>
    <p:sldId id="269" r:id="rId16"/>
    <p:sldId id="270" r:id="rId17"/>
    <p:sldId id="280" r:id="rId18"/>
    <p:sldId id="27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3BB"/>
    <a:srgbClr val="0D468A"/>
    <a:srgbClr val="0523B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A8F1B4-AB86-4D62-9DBE-26FFB2F1F499}" v="1" dt="2020-01-07T12:58:49.075"/>
    <p1510:client id="{85575572-BEA4-4286-9ED9-7DE8EBAB2C13}" v="3" dt="2020-01-07T12:57:51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965" autoAdjust="0"/>
    <p:restoredTop sz="96357" autoAdjust="0"/>
  </p:normalViewPr>
  <p:slideViewPr>
    <p:cSldViewPr snapToGrid="0" showGuides="1">
      <p:cViewPr varScale="1">
        <p:scale>
          <a:sx n="103" d="100"/>
          <a:sy n="103" d="100"/>
        </p:scale>
        <p:origin x="114" y="348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DC394-3084-4353-9707-A7C6245967B4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2103170A-555C-4702-9DA0-1CB017C3DAC8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800" dirty="0"/>
            <a:t>Warum?</a:t>
          </a:r>
        </a:p>
      </dgm:t>
    </dgm:pt>
    <dgm:pt modelId="{2FFEC1CF-1E43-4ADF-97A6-812129AD84F0}" type="parTrans" cxnId="{D3851CD9-5947-4DFC-BE61-A4D07B4BFDD9}">
      <dgm:prSet/>
      <dgm:spPr/>
      <dgm:t>
        <a:bodyPr/>
        <a:lstStyle/>
        <a:p>
          <a:endParaRPr lang="de-CH" sz="1800"/>
        </a:p>
      </dgm:t>
    </dgm:pt>
    <dgm:pt modelId="{BA7B2FF6-9E2B-45D6-9A39-66ADAFBCC057}" type="sibTrans" cxnId="{D3851CD9-5947-4DFC-BE61-A4D07B4BFDD9}">
      <dgm:prSet/>
      <dgm:spPr/>
      <dgm:t>
        <a:bodyPr/>
        <a:lstStyle/>
        <a:p>
          <a:endParaRPr lang="de-CH" sz="1800"/>
        </a:p>
      </dgm:t>
    </dgm:pt>
    <dgm:pt modelId="{0B98386F-D8CA-4356-A7C6-9D43E8087BCA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800" dirty="0"/>
            <a:t>Für wen oder was?</a:t>
          </a:r>
        </a:p>
      </dgm:t>
    </dgm:pt>
    <dgm:pt modelId="{81DDD223-8862-4AC9-BE3A-FEAE1C10DBAC}" type="parTrans" cxnId="{D1770D3C-783D-49B3-883A-B50A74145745}">
      <dgm:prSet/>
      <dgm:spPr/>
      <dgm:t>
        <a:bodyPr/>
        <a:lstStyle/>
        <a:p>
          <a:endParaRPr lang="de-CH" sz="1800"/>
        </a:p>
      </dgm:t>
    </dgm:pt>
    <dgm:pt modelId="{8C3812BC-549E-417B-B8DA-5742059A2DD6}" type="sibTrans" cxnId="{D1770D3C-783D-49B3-883A-B50A74145745}">
      <dgm:prSet/>
      <dgm:spPr/>
      <dgm:t>
        <a:bodyPr/>
        <a:lstStyle/>
        <a:p>
          <a:endParaRPr lang="de-CH" sz="1800"/>
        </a:p>
      </dgm:t>
    </dgm:pt>
    <dgm:pt modelId="{919221E7-B27C-4D00-B45F-574397446891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Gast</a:t>
          </a:r>
        </a:p>
      </dgm:t>
    </dgm:pt>
    <dgm:pt modelId="{D43BA799-C5EB-4880-858F-487B87BF02DE}" type="parTrans" cxnId="{F507C7F9-7055-48D3-82F3-E9DC0D3EF52B}">
      <dgm:prSet/>
      <dgm:spPr/>
      <dgm:t>
        <a:bodyPr/>
        <a:lstStyle/>
        <a:p>
          <a:endParaRPr lang="de-CH" sz="1800"/>
        </a:p>
      </dgm:t>
    </dgm:pt>
    <dgm:pt modelId="{8972B792-83B9-499F-BC36-C781A87F9CFA}" type="sibTrans" cxnId="{F507C7F9-7055-48D3-82F3-E9DC0D3EF52B}">
      <dgm:prSet/>
      <dgm:spPr/>
      <dgm:t>
        <a:bodyPr/>
        <a:lstStyle/>
        <a:p>
          <a:endParaRPr lang="de-CH" sz="1800"/>
        </a:p>
      </dgm:t>
    </dgm:pt>
    <dgm:pt modelId="{36800D4A-84F3-4E81-8917-5598CCC1E00B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Vermieter</a:t>
          </a:r>
        </a:p>
      </dgm:t>
    </dgm:pt>
    <dgm:pt modelId="{6CE9CC62-98D9-4FBC-A63B-4046476F797B}" type="parTrans" cxnId="{72941210-87E8-4F92-9CB2-D16F85BF8FFE}">
      <dgm:prSet/>
      <dgm:spPr/>
      <dgm:t>
        <a:bodyPr/>
        <a:lstStyle/>
        <a:p>
          <a:endParaRPr lang="de-CH" sz="1800"/>
        </a:p>
      </dgm:t>
    </dgm:pt>
    <dgm:pt modelId="{8B4D6107-5FE8-4FC0-87E9-8A8180C09285}" type="sibTrans" cxnId="{72941210-87E8-4F92-9CB2-D16F85BF8FFE}">
      <dgm:prSet/>
      <dgm:spPr/>
      <dgm:t>
        <a:bodyPr/>
        <a:lstStyle/>
        <a:p>
          <a:endParaRPr lang="de-CH" sz="1800"/>
        </a:p>
      </dgm:t>
    </dgm:pt>
    <dgm:pt modelId="{8A52920B-3B5E-44ED-B520-67ADEC23D392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notwendig</a:t>
          </a:r>
        </a:p>
      </dgm:t>
    </dgm:pt>
    <dgm:pt modelId="{0B1D8014-F19F-4185-8422-F6BF1C8A6E23}" type="parTrans" cxnId="{68AB138B-C626-4385-AC60-A7784C2F14E7}">
      <dgm:prSet/>
      <dgm:spPr/>
      <dgm:t>
        <a:bodyPr/>
        <a:lstStyle/>
        <a:p>
          <a:endParaRPr lang="de-CH" sz="1800"/>
        </a:p>
      </dgm:t>
    </dgm:pt>
    <dgm:pt modelId="{A7E174D1-5059-4EE7-9683-7ACB25A73702}" type="sibTrans" cxnId="{68AB138B-C626-4385-AC60-A7784C2F14E7}">
      <dgm:prSet/>
      <dgm:spPr/>
      <dgm:t>
        <a:bodyPr/>
        <a:lstStyle/>
        <a:p>
          <a:endParaRPr lang="de-CH" sz="1800"/>
        </a:p>
      </dgm:t>
    </dgm:pt>
    <dgm:pt modelId="{971E72A0-3F80-4DDE-97E4-05AA61391B29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Strafen</a:t>
          </a:r>
        </a:p>
      </dgm:t>
    </dgm:pt>
    <dgm:pt modelId="{BD6EC9A7-6757-42BA-B761-DEF56C0C5ECB}" type="parTrans" cxnId="{E82CD788-56E5-4F21-8C89-F8344F3964B7}">
      <dgm:prSet/>
      <dgm:spPr/>
      <dgm:t>
        <a:bodyPr/>
        <a:lstStyle/>
        <a:p>
          <a:endParaRPr lang="de-CH" sz="1800"/>
        </a:p>
      </dgm:t>
    </dgm:pt>
    <dgm:pt modelId="{BE7E0219-FE2B-433E-B4AE-B4423B327775}" type="sibTrans" cxnId="{E82CD788-56E5-4F21-8C89-F8344F3964B7}">
      <dgm:prSet/>
      <dgm:spPr/>
      <dgm:t>
        <a:bodyPr/>
        <a:lstStyle/>
        <a:p>
          <a:endParaRPr lang="de-CH" sz="1800"/>
        </a:p>
      </dgm:t>
    </dgm:pt>
    <dgm:pt modelId="{8770060C-1AF2-4ABA-BA8E-75A3483BD9A0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Mietvertrag</a:t>
          </a:r>
        </a:p>
      </dgm:t>
    </dgm:pt>
    <dgm:pt modelId="{6EFF2CC7-F0BD-4A9E-A0AD-4A7591E5DE82}" type="parTrans" cxnId="{7D50D499-271C-4A6F-A7A4-468D80E156A3}">
      <dgm:prSet/>
      <dgm:spPr/>
      <dgm:t>
        <a:bodyPr/>
        <a:lstStyle/>
        <a:p>
          <a:endParaRPr lang="de-CH" sz="1800"/>
        </a:p>
      </dgm:t>
    </dgm:pt>
    <dgm:pt modelId="{991B36F8-6D13-45D9-BB71-DD30BA0F1266}" type="sibTrans" cxnId="{7D50D499-271C-4A6F-A7A4-468D80E156A3}">
      <dgm:prSet/>
      <dgm:spPr/>
      <dgm:t>
        <a:bodyPr/>
        <a:lstStyle/>
        <a:p>
          <a:endParaRPr lang="de-CH" sz="1800"/>
        </a:p>
      </dgm:t>
    </dgm:pt>
    <dgm:pt modelId="{71BC653F-F400-46E7-94E3-813901A4503C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800" dirty="0"/>
            <a:t>Miss-achtung?</a:t>
          </a:r>
        </a:p>
      </dgm:t>
    </dgm:pt>
    <dgm:pt modelId="{250EF3CC-47CF-413C-A489-B792213CB6D9}" type="sibTrans" cxnId="{80E0F0D9-B280-4678-A0DF-3AAFAA025DB1}">
      <dgm:prSet/>
      <dgm:spPr/>
      <dgm:t>
        <a:bodyPr/>
        <a:lstStyle/>
        <a:p>
          <a:endParaRPr lang="de-CH" sz="1800"/>
        </a:p>
      </dgm:t>
    </dgm:pt>
    <dgm:pt modelId="{88C7EF3D-C035-443D-8B65-B9B7B59C6D1F}" type="parTrans" cxnId="{80E0F0D9-B280-4678-A0DF-3AAFAA025DB1}">
      <dgm:prSet/>
      <dgm:spPr/>
      <dgm:t>
        <a:bodyPr/>
        <a:lstStyle/>
        <a:p>
          <a:endParaRPr lang="de-CH" sz="1800"/>
        </a:p>
      </dgm:t>
    </dgm:pt>
    <dgm:pt modelId="{4E916A42-24BF-447F-8BE9-63685B81E663}">
      <dgm:prSet custT="1"/>
      <dgm:spPr/>
      <dgm:t>
        <a:bodyPr/>
        <a:lstStyle/>
        <a:p>
          <a:r>
            <a:rPr lang="de-CH" sz="2000" dirty="0">
              <a:solidFill>
                <a:srgbClr val="0523B8"/>
              </a:solidFill>
            </a:rPr>
            <a:t>Bussen</a:t>
          </a:r>
        </a:p>
      </dgm:t>
    </dgm:pt>
    <dgm:pt modelId="{499285FA-0E53-4854-8CD9-03F58DE71CEC}" type="parTrans" cxnId="{2A3CB24E-F257-4F70-B3E0-DE390D32EAC1}">
      <dgm:prSet/>
      <dgm:spPr/>
      <dgm:t>
        <a:bodyPr/>
        <a:lstStyle/>
        <a:p>
          <a:endParaRPr lang="de-CH" sz="1800"/>
        </a:p>
      </dgm:t>
    </dgm:pt>
    <dgm:pt modelId="{51BD84C5-2189-46E0-9A78-A0A64C291338}" type="sibTrans" cxnId="{2A3CB24E-F257-4F70-B3E0-DE390D32EAC1}">
      <dgm:prSet/>
      <dgm:spPr/>
      <dgm:t>
        <a:bodyPr/>
        <a:lstStyle/>
        <a:p>
          <a:endParaRPr lang="de-CH" sz="1800"/>
        </a:p>
      </dgm:t>
    </dgm:pt>
    <dgm:pt modelId="{228462DB-6D88-4882-8057-B468A19A5799}" type="pres">
      <dgm:prSet presAssocID="{829DC394-3084-4353-9707-A7C6245967B4}" presName="list" presStyleCnt="0">
        <dgm:presLayoutVars>
          <dgm:dir/>
          <dgm:animLvl val="lvl"/>
        </dgm:presLayoutVars>
      </dgm:prSet>
      <dgm:spPr/>
    </dgm:pt>
    <dgm:pt modelId="{4E6DD76A-3AFB-4CAB-B89D-BEC81B8C4BF8}" type="pres">
      <dgm:prSet presAssocID="{2103170A-555C-4702-9DA0-1CB017C3DAC8}" presName="posSpace" presStyleCnt="0"/>
      <dgm:spPr/>
    </dgm:pt>
    <dgm:pt modelId="{39242FE7-3336-41A2-8DB5-D10CD60BDD12}" type="pres">
      <dgm:prSet presAssocID="{2103170A-555C-4702-9DA0-1CB017C3DAC8}" presName="vertFlow" presStyleCnt="0"/>
      <dgm:spPr/>
    </dgm:pt>
    <dgm:pt modelId="{B03A9BEF-0D5F-4F9E-967A-51B09C7896DF}" type="pres">
      <dgm:prSet presAssocID="{2103170A-555C-4702-9DA0-1CB017C3DAC8}" presName="topSpace" presStyleCnt="0"/>
      <dgm:spPr/>
    </dgm:pt>
    <dgm:pt modelId="{34DF72FF-6EBD-47B3-BBD7-CEAF878F6121}" type="pres">
      <dgm:prSet presAssocID="{2103170A-555C-4702-9DA0-1CB017C3DAC8}" presName="firstComp" presStyleCnt="0"/>
      <dgm:spPr/>
    </dgm:pt>
    <dgm:pt modelId="{1DDDF2A9-8926-4310-ABAA-61772B68488A}" type="pres">
      <dgm:prSet presAssocID="{2103170A-555C-4702-9DA0-1CB017C3DAC8}" presName="firstChild" presStyleLbl="bgAccFollowNode1" presStyleIdx="0" presStyleCnt="6"/>
      <dgm:spPr/>
    </dgm:pt>
    <dgm:pt modelId="{A91820AD-47BE-4E3B-B0DC-54085E14A9DE}" type="pres">
      <dgm:prSet presAssocID="{2103170A-555C-4702-9DA0-1CB017C3DAC8}" presName="firstChildTx" presStyleLbl="bgAccFollowNode1" presStyleIdx="0" presStyleCnt="6">
        <dgm:presLayoutVars>
          <dgm:bulletEnabled val="1"/>
        </dgm:presLayoutVars>
      </dgm:prSet>
      <dgm:spPr/>
    </dgm:pt>
    <dgm:pt modelId="{9996216A-EDE4-4721-A7CB-BE6754E844E8}" type="pres">
      <dgm:prSet presAssocID="{2103170A-555C-4702-9DA0-1CB017C3DAC8}" presName="negSpace" presStyleCnt="0"/>
      <dgm:spPr/>
    </dgm:pt>
    <dgm:pt modelId="{61207D42-A371-4750-8455-8034458E7596}" type="pres">
      <dgm:prSet presAssocID="{2103170A-555C-4702-9DA0-1CB017C3DAC8}" presName="circle" presStyleLbl="node1" presStyleIdx="0" presStyleCnt="3"/>
      <dgm:spPr/>
    </dgm:pt>
    <dgm:pt modelId="{90B0E724-25FD-456F-997B-406A81086B18}" type="pres">
      <dgm:prSet presAssocID="{BA7B2FF6-9E2B-45D6-9A39-66ADAFBCC057}" presName="transSpace" presStyleCnt="0"/>
      <dgm:spPr/>
    </dgm:pt>
    <dgm:pt modelId="{67CD5704-5FB3-49D8-883F-7E00BF67ED2D}" type="pres">
      <dgm:prSet presAssocID="{0B98386F-D8CA-4356-A7C6-9D43E8087BCA}" presName="posSpace" presStyleCnt="0"/>
      <dgm:spPr/>
    </dgm:pt>
    <dgm:pt modelId="{F8D13E85-F248-4355-84CC-6C4CA69D3082}" type="pres">
      <dgm:prSet presAssocID="{0B98386F-D8CA-4356-A7C6-9D43E8087BCA}" presName="vertFlow" presStyleCnt="0"/>
      <dgm:spPr/>
    </dgm:pt>
    <dgm:pt modelId="{39595A6E-6BC6-4EC8-AC83-13D746984454}" type="pres">
      <dgm:prSet presAssocID="{0B98386F-D8CA-4356-A7C6-9D43E8087BCA}" presName="topSpace" presStyleCnt="0"/>
      <dgm:spPr/>
    </dgm:pt>
    <dgm:pt modelId="{C1C75930-B576-40EC-8E4B-343BEA1569A4}" type="pres">
      <dgm:prSet presAssocID="{0B98386F-D8CA-4356-A7C6-9D43E8087BCA}" presName="firstComp" presStyleCnt="0"/>
      <dgm:spPr/>
    </dgm:pt>
    <dgm:pt modelId="{93F816C5-2563-4119-B7F6-C2F7AE13BA09}" type="pres">
      <dgm:prSet presAssocID="{0B98386F-D8CA-4356-A7C6-9D43E8087BCA}" presName="firstChild" presStyleLbl="bgAccFollowNode1" presStyleIdx="1" presStyleCnt="6"/>
      <dgm:spPr/>
    </dgm:pt>
    <dgm:pt modelId="{A75B66AA-EA0C-476B-9135-D801A3527240}" type="pres">
      <dgm:prSet presAssocID="{0B98386F-D8CA-4356-A7C6-9D43E8087BCA}" presName="firstChildTx" presStyleLbl="bgAccFollowNode1" presStyleIdx="1" presStyleCnt="6">
        <dgm:presLayoutVars>
          <dgm:bulletEnabled val="1"/>
        </dgm:presLayoutVars>
      </dgm:prSet>
      <dgm:spPr/>
    </dgm:pt>
    <dgm:pt modelId="{CFDEB38D-B408-4559-81CA-8FC239A8EAB4}" type="pres">
      <dgm:prSet presAssocID="{36800D4A-84F3-4E81-8917-5598CCC1E00B}" presName="comp" presStyleCnt="0"/>
      <dgm:spPr/>
    </dgm:pt>
    <dgm:pt modelId="{813F01E0-6050-463A-8E3A-78B7C08418FF}" type="pres">
      <dgm:prSet presAssocID="{36800D4A-84F3-4E81-8917-5598CCC1E00B}" presName="child" presStyleLbl="bgAccFollowNode1" presStyleIdx="2" presStyleCnt="6"/>
      <dgm:spPr/>
    </dgm:pt>
    <dgm:pt modelId="{85ED7295-7BD3-4FC7-9C35-7C54DF0AD026}" type="pres">
      <dgm:prSet presAssocID="{36800D4A-84F3-4E81-8917-5598CCC1E00B}" presName="childTx" presStyleLbl="bgAccFollowNode1" presStyleIdx="2" presStyleCnt="6">
        <dgm:presLayoutVars>
          <dgm:bulletEnabled val="1"/>
        </dgm:presLayoutVars>
      </dgm:prSet>
      <dgm:spPr/>
    </dgm:pt>
    <dgm:pt modelId="{DEC56714-09E8-42B9-84B8-251EE9BFBBEF}" type="pres">
      <dgm:prSet presAssocID="{8770060C-1AF2-4ABA-BA8E-75A3483BD9A0}" presName="comp" presStyleCnt="0"/>
      <dgm:spPr/>
    </dgm:pt>
    <dgm:pt modelId="{9D8E5BBB-4699-4198-84F7-25A2CBBF76A2}" type="pres">
      <dgm:prSet presAssocID="{8770060C-1AF2-4ABA-BA8E-75A3483BD9A0}" presName="child" presStyleLbl="bgAccFollowNode1" presStyleIdx="3" presStyleCnt="6"/>
      <dgm:spPr/>
    </dgm:pt>
    <dgm:pt modelId="{5FB30F89-10BC-42CF-9612-70135BAECC07}" type="pres">
      <dgm:prSet presAssocID="{8770060C-1AF2-4ABA-BA8E-75A3483BD9A0}" presName="childTx" presStyleLbl="bgAccFollowNode1" presStyleIdx="3" presStyleCnt="6">
        <dgm:presLayoutVars>
          <dgm:bulletEnabled val="1"/>
        </dgm:presLayoutVars>
      </dgm:prSet>
      <dgm:spPr/>
    </dgm:pt>
    <dgm:pt modelId="{8633460C-BBD5-43A3-9465-D6D26D84E921}" type="pres">
      <dgm:prSet presAssocID="{0B98386F-D8CA-4356-A7C6-9D43E8087BCA}" presName="negSpace" presStyleCnt="0"/>
      <dgm:spPr/>
    </dgm:pt>
    <dgm:pt modelId="{7AC21A6B-0686-45A9-852C-0896FD21BF21}" type="pres">
      <dgm:prSet presAssocID="{0B98386F-D8CA-4356-A7C6-9D43E8087BCA}" presName="circle" presStyleLbl="node1" presStyleIdx="1" presStyleCnt="3"/>
      <dgm:spPr/>
    </dgm:pt>
    <dgm:pt modelId="{B8C232EA-A510-4C7E-BD42-26DC24C2178D}" type="pres">
      <dgm:prSet presAssocID="{8C3812BC-549E-417B-B8DA-5742059A2DD6}" presName="transSpace" presStyleCnt="0"/>
      <dgm:spPr/>
    </dgm:pt>
    <dgm:pt modelId="{E464C0D3-6B52-44BA-B878-55FF1596820E}" type="pres">
      <dgm:prSet presAssocID="{71BC653F-F400-46E7-94E3-813901A4503C}" presName="posSpace" presStyleCnt="0"/>
      <dgm:spPr/>
    </dgm:pt>
    <dgm:pt modelId="{D2BCF47C-76DB-4500-969E-0762799EF51F}" type="pres">
      <dgm:prSet presAssocID="{71BC653F-F400-46E7-94E3-813901A4503C}" presName="vertFlow" presStyleCnt="0"/>
      <dgm:spPr/>
    </dgm:pt>
    <dgm:pt modelId="{2A4F3970-1FCF-48D6-B4CD-7602EE640795}" type="pres">
      <dgm:prSet presAssocID="{71BC653F-F400-46E7-94E3-813901A4503C}" presName="topSpace" presStyleCnt="0"/>
      <dgm:spPr/>
    </dgm:pt>
    <dgm:pt modelId="{A34DBAB2-8427-45F1-B787-877F0B0FDC3C}" type="pres">
      <dgm:prSet presAssocID="{71BC653F-F400-46E7-94E3-813901A4503C}" presName="firstComp" presStyleCnt="0"/>
      <dgm:spPr/>
    </dgm:pt>
    <dgm:pt modelId="{47E04E97-8BEF-46E6-9242-F46383CDA7D9}" type="pres">
      <dgm:prSet presAssocID="{71BC653F-F400-46E7-94E3-813901A4503C}" presName="firstChild" presStyleLbl="bgAccFollowNode1" presStyleIdx="4" presStyleCnt="6"/>
      <dgm:spPr/>
    </dgm:pt>
    <dgm:pt modelId="{8EED1493-7E1D-4C27-BBC1-053062708C90}" type="pres">
      <dgm:prSet presAssocID="{71BC653F-F400-46E7-94E3-813901A4503C}" presName="firstChildTx" presStyleLbl="bgAccFollowNode1" presStyleIdx="4" presStyleCnt="6">
        <dgm:presLayoutVars>
          <dgm:bulletEnabled val="1"/>
        </dgm:presLayoutVars>
      </dgm:prSet>
      <dgm:spPr/>
    </dgm:pt>
    <dgm:pt modelId="{9BB2E249-3E2D-42CA-A262-04D788BCFDB7}" type="pres">
      <dgm:prSet presAssocID="{4E916A42-24BF-447F-8BE9-63685B81E663}" presName="comp" presStyleCnt="0"/>
      <dgm:spPr/>
    </dgm:pt>
    <dgm:pt modelId="{C2ADCA8D-DE4A-4601-80B3-8D567F9143CF}" type="pres">
      <dgm:prSet presAssocID="{4E916A42-24BF-447F-8BE9-63685B81E663}" presName="child" presStyleLbl="bgAccFollowNode1" presStyleIdx="5" presStyleCnt="6"/>
      <dgm:spPr/>
    </dgm:pt>
    <dgm:pt modelId="{7E253636-0F2E-4BF6-A43F-D3060E75C15C}" type="pres">
      <dgm:prSet presAssocID="{4E916A42-24BF-447F-8BE9-63685B81E663}" presName="childTx" presStyleLbl="bgAccFollowNode1" presStyleIdx="5" presStyleCnt="6">
        <dgm:presLayoutVars>
          <dgm:bulletEnabled val="1"/>
        </dgm:presLayoutVars>
      </dgm:prSet>
      <dgm:spPr/>
    </dgm:pt>
    <dgm:pt modelId="{05C3F129-F137-41E4-A1A5-E761705284EF}" type="pres">
      <dgm:prSet presAssocID="{71BC653F-F400-46E7-94E3-813901A4503C}" presName="negSpace" presStyleCnt="0"/>
      <dgm:spPr/>
    </dgm:pt>
    <dgm:pt modelId="{68810961-574A-40C7-A263-3DDC1D8D22D6}" type="pres">
      <dgm:prSet presAssocID="{71BC653F-F400-46E7-94E3-813901A4503C}" presName="circle" presStyleLbl="node1" presStyleIdx="2" presStyleCnt="3"/>
      <dgm:spPr/>
    </dgm:pt>
  </dgm:ptLst>
  <dgm:cxnLst>
    <dgm:cxn modelId="{72941210-87E8-4F92-9CB2-D16F85BF8FFE}" srcId="{0B98386F-D8CA-4356-A7C6-9D43E8087BCA}" destId="{36800D4A-84F3-4E81-8917-5598CCC1E00B}" srcOrd="1" destOrd="0" parTransId="{6CE9CC62-98D9-4FBC-A63B-4046476F797B}" sibTransId="{8B4D6107-5FE8-4FC0-87E9-8A8180C09285}"/>
    <dgm:cxn modelId="{14865815-10ED-4431-8134-09DBB4963618}" type="presOf" srcId="{0B98386F-D8CA-4356-A7C6-9D43E8087BCA}" destId="{7AC21A6B-0686-45A9-852C-0896FD21BF21}" srcOrd="0" destOrd="0" presId="urn:microsoft.com/office/officeart/2005/8/layout/hList9"/>
    <dgm:cxn modelId="{B70E781E-3BE2-4C35-BAF5-9983AD41F477}" type="presOf" srcId="{919221E7-B27C-4D00-B45F-574397446891}" destId="{A75B66AA-EA0C-476B-9135-D801A3527240}" srcOrd="1" destOrd="0" presId="urn:microsoft.com/office/officeart/2005/8/layout/hList9"/>
    <dgm:cxn modelId="{DC58A934-E1EC-4A69-B98E-7827876DD3ED}" type="presOf" srcId="{71BC653F-F400-46E7-94E3-813901A4503C}" destId="{68810961-574A-40C7-A263-3DDC1D8D22D6}" srcOrd="0" destOrd="0" presId="urn:microsoft.com/office/officeart/2005/8/layout/hList9"/>
    <dgm:cxn modelId="{D1770D3C-783D-49B3-883A-B50A74145745}" srcId="{829DC394-3084-4353-9707-A7C6245967B4}" destId="{0B98386F-D8CA-4356-A7C6-9D43E8087BCA}" srcOrd="1" destOrd="0" parTransId="{81DDD223-8862-4AC9-BE3A-FEAE1C10DBAC}" sibTransId="{8C3812BC-549E-417B-B8DA-5742059A2DD6}"/>
    <dgm:cxn modelId="{2A3CB24E-F257-4F70-B3E0-DE390D32EAC1}" srcId="{71BC653F-F400-46E7-94E3-813901A4503C}" destId="{4E916A42-24BF-447F-8BE9-63685B81E663}" srcOrd="1" destOrd="0" parTransId="{499285FA-0E53-4854-8CD9-03F58DE71CEC}" sibTransId="{51BD84C5-2189-46E0-9A78-A0A64C291338}"/>
    <dgm:cxn modelId="{100B8776-4CEA-4F68-ABDA-D6FE35EDBA45}" type="presOf" srcId="{4E916A42-24BF-447F-8BE9-63685B81E663}" destId="{7E253636-0F2E-4BF6-A43F-D3060E75C15C}" srcOrd="1" destOrd="0" presId="urn:microsoft.com/office/officeart/2005/8/layout/hList9"/>
    <dgm:cxn modelId="{E82CD788-56E5-4F21-8C89-F8344F3964B7}" srcId="{71BC653F-F400-46E7-94E3-813901A4503C}" destId="{971E72A0-3F80-4DDE-97E4-05AA61391B29}" srcOrd="0" destOrd="0" parTransId="{BD6EC9A7-6757-42BA-B761-DEF56C0C5ECB}" sibTransId="{BE7E0219-FE2B-433E-B4AE-B4423B327775}"/>
    <dgm:cxn modelId="{68AB138B-C626-4385-AC60-A7784C2F14E7}" srcId="{2103170A-555C-4702-9DA0-1CB017C3DAC8}" destId="{8A52920B-3B5E-44ED-B520-67ADEC23D392}" srcOrd="0" destOrd="0" parTransId="{0B1D8014-F19F-4185-8422-F6BF1C8A6E23}" sibTransId="{A7E174D1-5059-4EE7-9683-7ACB25A73702}"/>
    <dgm:cxn modelId="{B391838F-2953-438C-BD04-211B15E45F69}" type="presOf" srcId="{8770060C-1AF2-4ABA-BA8E-75A3483BD9A0}" destId="{5FB30F89-10BC-42CF-9612-70135BAECC07}" srcOrd="1" destOrd="0" presId="urn:microsoft.com/office/officeart/2005/8/layout/hList9"/>
    <dgm:cxn modelId="{D9206E90-E704-4C9E-9F23-C25BFBF457A4}" type="presOf" srcId="{8A52920B-3B5E-44ED-B520-67ADEC23D392}" destId="{A91820AD-47BE-4E3B-B0DC-54085E14A9DE}" srcOrd="1" destOrd="0" presId="urn:microsoft.com/office/officeart/2005/8/layout/hList9"/>
    <dgm:cxn modelId="{7D50D499-271C-4A6F-A7A4-468D80E156A3}" srcId="{0B98386F-D8CA-4356-A7C6-9D43E8087BCA}" destId="{8770060C-1AF2-4ABA-BA8E-75A3483BD9A0}" srcOrd="2" destOrd="0" parTransId="{6EFF2CC7-F0BD-4A9E-A0AD-4A7591E5DE82}" sibTransId="{991B36F8-6D13-45D9-BB71-DD30BA0F1266}"/>
    <dgm:cxn modelId="{F029A19B-EED3-483F-9F20-C3A0D0D2A8A1}" type="presOf" srcId="{4E916A42-24BF-447F-8BE9-63685B81E663}" destId="{C2ADCA8D-DE4A-4601-80B3-8D567F9143CF}" srcOrd="0" destOrd="0" presId="urn:microsoft.com/office/officeart/2005/8/layout/hList9"/>
    <dgm:cxn modelId="{96FDDB9F-B1F7-4A8B-B167-5B54D7E9ABF3}" type="presOf" srcId="{971E72A0-3F80-4DDE-97E4-05AA61391B29}" destId="{47E04E97-8BEF-46E6-9242-F46383CDA7D9}" srcOrd="0" destOrd="0" presId="urn:microsoft.com/office/officeart/2005/8/layout/hList9"/>
    <dgm:cxn modelId="{BE0340A7-4AFF-4AA9-9815-8149CB96A44F}" type="presOf" srcId="{971E72A0-3F80-4DDE-97E4-05AA61391B29}" destId="{8EED1493-7E1D-4C27-BBC1-053062708C90}" srcOrd="1" destOrd="0" presId="urn:microsoft.com/office/officeart/2005/8/layout/hList9"/>
    <dgm:cxn modelId="{6A256FBE-1598-497D-87FB-5DFCDFE71D68}" type="presOf" srcId="{2103170A-555C-4702-9DA0-1CB017C3DAC8}" destId="{61207D42-A371-4750-8455-8034458E7596}" srcOrd="0" destOrd="0" presId="urn:microsoft.com/office/officeart/2005/8/layout/hList9"/>
    <dgm:cxn modelId="{C878C1C1-6EB9-4DAF-AEC4-6D4AE6BFE013}" type="presOf" srcId="{829DC394-3084-4353-9707-A7C6245967B4}" destId="{228462DB-6D88-4882-8057-B468A19A5799}" srcOrd="0" destOrd="0" presId="urn:microsoft.com/office/officeart/2005/8/layout/hList9"/>
    <dgm:cxn modelId="{D403C2C2-1556-4C6D-AAC3-DFAD288D1C22}" type="presOf" srcId="{8A52920B-3B5E-44ED-B520-67ADEC23D392}" destId="{1DDDF2A9-8926-4310-ABAA-61772B68488A}" srcOrd="0" destOrd="0" presId="urn:microsoft.com/office/officeart/2005/8/layout/hList9"/>
    <dgm:cxn modelId="{D3851CD9-5947-4DFC-BE61-A4D07B4BFDD9}" srcId="{829DC394-3084-4353-9707-A7C6245967B4}" destId="{2103170A-555C-4702-9DA0-1CB017C3DAC8}" srcOrd="0" destOrd="0" parTransId="{2FFEC1CF-1E43-4ADF-97A6-812129AD84F0}" sibTransId="{BA7B2FF6-9E2B-45D6-9A39-66ADAFBCC057}"/>
    <dgm:cxn modelId="{80E0F0D9-B280-4678-A0DF-3AAFAA025DB1}" srcId="{829DC394-3084-4353-9707-A7C6245967B4}" destId="{71BC653F-F400-46E7-94E3-813901A4503C}" srcOrd="2" destOrd="0" parTransId="{88C7EF3D-C035-443D-8B65-B9B7B59C6D1F}" sibTransId="{250EF3CC-47CF-413C-A489-B792213CB6D9}"/>
    <dgm:cxn modelId="{B6C5D2DD-5757-4058-B69E-C18D4E3627C0}" type="presOf" srcId="{8770060C-1AF2-4ABA-BA8E-75A3483BD9A0}" destId="{9D8E5BBB-4699-4198-84F7-25A2CBBF76A2}" srcOrd="0" destOrd="0" presId="urn:microsoft.com/office/officeart/2005/8/layout/hList9"/>
    <dgm:cxn modelId="{01A4C0E9-1AFF-4015-86C0-34BFD775C5E2}" type="presOf" srcId="{36800D4A-84F3-4E81-8917-5598CCC1E00B}" destId="{813F01E0-6050-463A-8E3A-78B7C08418FF}" srcOrd="0" destOrd="0" presId="urn:microsoft.com/office/officeart/2005/8/layout/hList9"/>
    <dgm:cxn modelId="{E31BD0E9-3BE8-4B5B-8BCD-DF3A60EFD5B6}" type="presOf" srcId="{36800D4A-84F3-4E81-8917-5598CCC1E00B}" destId="{85ED7295-7BD3-4FC7-9C35-7C54DF0AD026}" srcOrd="1" destOrd="0" presId="urn:microsoft.com/office/officeart/2005/8/layout/hList9"/>
    <dgm:cxn modelId="{F507C7F9-7055-48D3-82F3-E9DC0D3EF52B}" srcId="{0B98386F-D8CA-4356-A7C6-9D43E8087BCA}" destId="{919221E7-B27C-4D00-B45F-574397446891}" srcOrd="0" destOrd="0" parTransId="{D43BA799-C5EB-4880-858F-487B87BF02DE}" sibTransId="{8972B792-83B9-499F-BC36-C781A87F9CFA}"/>
    <dgm:cxn modelId="{4C6984FA-D1E9-4714-A747-EF87DCDBD982}" type="presOf" srcId="{919221E7-B27C-4D00-B45F-574397446891}" destId="{93F816C5-2563-4119-B7F6-C2F7AE13BA09}" srcOrd="0" destOrd="0" presId="urn:microsoft.com/office/officeart/2005/8/layout/hList9"/>
    <dgm:cxn modelId="{739A5A50-1207-4A83-A6F8-BFEFF5636D0D}" type="presParOf" srcId="{228462DB-6D88-4882-8057-B468A19A5799}" destId="{4E6DD76A-3AFB-4CAB-B89D-BEC81B8C4BF8}" srcOrd="0" destOrd="0" presId="urn:microsoft.com/office/officeart/2005/8/layout/hList9"/>
    <dgm:cxn modelId="{8484BF0B-97AA-467E-8DD5-BCE09F7C6183}" type="presParOf" srcId="{228462DB-6D88-4882-8057-B468A19A5799}" destId="{39242FE7-3336-41A2-8DB5-D10CD60BDD12}" srcOrd="1" destOrd="0" presId="urn:microsoft.com/office/officeart/2005/8/layout/hList9"/>
    <dgm:cxn modelId="{95B3B5F3-7BCD-4ECC-9983-64E43DFA4467}" type="presParOf" srcId="{39242FE7-3336-41A2-8DB5-D10CD60BDD12}" destId="{B03A9BEF-0D5F-4F9E-967A-51B09C7896DF}" srcOrd="0" destOrd="0" presId="urn:microsoft.com/office/officeart/2005/8/layout/hList9"/>
    <dgm:cxn modelId="{7BC1D5A2-9253-434B-A3D9-15B7FAE89862}" type="presParOf" srcId="{39242FE7-3336-41A2-8DB5-D10CD60BDD12}" destId="{34DF72FF-6EBD-47B3-BBD7-CEAF878F6121}" srcOrd="1" destOrd="0" presId="urn:microsoft.com/office/officeart/2005/8/layout/hList9"/>
    <dgm:cxn modelId="{CDD8C983-E8EF-4F14-AD67-6560815C53BD}" type="presParOf" srcId="{34DF72FF-6EBD-47B3-BBD7-CEAF878F6121}" destId="{1DDDF2A9-8926-4310-ABAA-61772B68488A}" srcOrd="0" destOrd="0" presId="urn:microsoft.com/office/officeart/2005/8/layout/hList9"/>
    <dgm:cxn modelId="{276A1A6D-5D55-47EF-AE0C-2475D846C313}" type="presParOf" srcId="{34DF72FF-6EBD-47B3-BBD7-CEAF878F6121}" destId="{A91820AD-47BE-4E3B-B0DC-54085E14A9DE}" srcOrd="1" destOrd="0" presId="urn:microsoft.com/office/officeart/2005/8/layout/hList9"/>
    <dgm:cxn modelId="{4A3A57F2-2EE4-483C-9C0A-1D952883CF94}" type="presParOf" srcId="{228462DB-6D88-4882-8057-B468A19A5799}" destId="{9996216A-EDE4-4721-A7CB-BE6754E844E8}" srcOrd="2" destOrd="0" presId="urn:microsoft.com/office/officeart/2005/8/layout/hList9"/>
    <dgm:cxn modelId="{C28FCDF6-5FF1-43C9-B063-003F41265142}" type="presParOf" srcId="{228462DB-6D88-4882-8057-B468A19A5799}" destId="{61207D42-A371-4750-8455-8034458E7596}" srcOrd="3" destOrd="0" presId="urn:microsoft.com/office/officeart/2005/8/layout/hList9"/>
    <dgm:cxn modelId="{A94456B2-3DD4-41F9-A4E7-2582CA4F61EC}" type="presParOf" srcId="{228462DB-6D88-4882-8057-B468A19A5799}" destId="{90B0E724-25FD-456F-997B-406A81086B18}" srcOrd="4" destOrd="0" presId="urn:microsoft.com/office/officeart/2005/8/layout/hList9"/>
    <dgm:cxn modelId="{FBF59A27-424B-49A2-8D90-D1A933D84C00}" type="presParOf" srcId="{228462DB-6D88-4882-8057-B468A19A5799}" destId="{67CD5704-5FB3-49D8-883F-7E00BF67ED2D}" srcOrd="5" destOrd="0" presId="urn:microsoft.com/office/officeart/2005/8/layout/hList9"/>
    <dgm:cxn modelId="{96BE6452-5701-4027-B89E-746CD9A20FEC}" type="presParOf" srcId="{228462DB-6D88-4882-8057-B468A19A5799}" destId="{F8D13E85-F248-4355-84CC-6C4CA69D3082}" srcOrd="6" destOrd="0" presId="urn:microsoft.com/office/officeart/2005/8/layout/hList9"/>
    <dgm:cxn modelId="{D5948BFC-7F72-4B9D-8E8B-254B6AC4A86C}" type="presParOf" srcId="{F8D13E85-F248-4355-84CC-6C4CA69D3082}" destId="{39595A6E-6BC6-4EC8-AC83-13D746984454}" srcOrd="0" destOrd="0" presId="urn:microsoft.com/office/officeart/2005/8/layout/hList9"/>
    <dgm:cxn modelId="{30CA880A-C7FF-464B-A797-C1779EFD4D01}" type="presParOf" srcId="{F8D13E85-F248-4355-84CC-6C4CA69D3082}" destId="{C1C75930-B576-40EC-8E4B-343BEA1569A4}" srcOrd="1" destOrd="0" presId="urn:microsoft.com/office/officeart/2005/8/layout/hList9"/>
    <dgm:cxn modelId="{2B85F2C7-FAD4-41CD-AE07-286134F650B4}" type="presParOf" srcId="{C1C75930-B576-40EC-8E4B-343BEA1569A4}" destId="{93F816C5-2563-4119-B7F6-C2F7AE13BA09}" srcOrd="0" destOrd="0" presId="urn:microsoft.com/office/officeart/2005/8/layout/hList9"/>
    <dgm:cxn modelId="{8E5FC195-EB89-430C-9F78-A478FC77EEB5}" type="presParOf" srcId="{C1C75930-B576-40EC-8E4B-343BEA1569A4}" destId="{A75B66AA-EA0C-476B-9135-D801A3527240}" srcOrd="1" destOrd="0" presId="urn:microsoft.com/office/officeart/2005/8/layout/hList9"/>
    <dgm:cxn modelId="{4DDC2830-585A-49D4-AEB4-8059AD8F171D}" type="presParOf" srcId="{F8D13E85-F248-4355-84CC-6C4CA69D3082}" destId="{CFDEB38D-B408-4559-81CA-8FC239A8EAB4}" srcOrd="2" destOrd="0" presId="urn:microsoft.com/office/officeart/2005/8/layout/hList9"/>
    <dgm:cxn modelId="{F40DB6C2-0C9B-4F6C-8D63-D46CB5C53643}" type="presParOf" srcId="{CFDEB38D-B408-4559-81CA-8FC239A8EAB4}" destId="{813F01E0-6050-463A-8E3A-78B7C08418FF}" srcOrd="0" destOrd="0" presId="urn:microsoft.com/office/officeart/2005/8/layout/hList9"/>
    <dgm:cxn modelId="{642D993A-6A0F-4D63-B44D-D8A861A738AC}" type="presParOf" srcId="{CFDEB38D-B408-4559-81CA-8FC239A8EAB4}" destId="{85ED7295-7BD3-4FC7-9C35-7C54DF0AD026}" srcOrd="1" destOrd="0" presId="urn:microsoft.com/office/officeart/2005/8/layout/hList9"/>
    <dgm:cxn modelId="{2AEA55C6-2369-4A99-BA09-EB39B27EC2C2}" type="presParOf" srcId="{F8D13E85-F248-4355-84CC-6C4CA69D3082}" destId="{DEC56714-09E8-42B9-84B8-251EE9BFBBEF}" srcOrd="3" destOrd="0" presId="urn:microsoft.com/office/officeart/2005/8/layout/hList9"/>
    <dgm:cxn modelId="{4B19D768-F88D-4960-83A7-0E518E7F9B98}" type="presParOf" srcId="{DEC56714-09E8-42B9-84B8-251EE9BFBBEF}" destId="{9D8E5BBB-4699-4198-84F7-25A2CBBF76A2}" srcOrd="0" destOrd="0" presId="urn:microsoft.com/office/officeart/2005/8/layout/hList9"/>
    <dgm:cxn modelId="{AF1B8D75-14D7-4ADA-870A-C0CF42F192DA}" type="presParOf" srcId="{DEC56714-09E8-42B9-84B8-251EE9BFBBEF}" destId="{5FB30F89-10BC-42CF-9612-70135BAECC07}" srcOrd="1" destOrd="0" presId="urn:microsoft.com/office/officeart/2005/8/layout/hList9"/>
    <dgm:cxn modelId="{3679D1A7-E473-43D3-95B8-AD737D74C918}" type="presParOf" srcId="{228462DB-6D88-4882-8057-B468A19A5799}" destId="{8633460C-BBD5-43A3-9465-D6D26D84E921}" srcOrd="7" destOrd="0" presId="urn:microsoft.com/office/officeart/2005/8/layout/hList9"/>
    <dgm:cxn modelId="{55C991BF-7F6E-4BBC-8A69-4F0D123BDCFE}" type="presParOf" srcId="{228462DB-6D88-4882-8057-B468A19A5799}" destId="{7AC21A6B-0686-45A9-852C-0896FD21BF21}" srcOrd="8" destOrd="0" presId="urn:microsoft.com/office/officeart/2005/8/layout/hList9"/>
    <dgm:cxn modelId="{BC0467FE-104C-4C1A-9881-854EC0EA7E1B}" type="presParOf" srcId="{228462DB-6D88-4882-8057-B468A19A5799}" destId="{B8C232EA-A510-4C7E-BD42-26DC24C2178D}" srcOrd="9" destOrd="0" presId="urn:microsoft.com/office/officeart/2005/8/layout/hList9"/>
    <dgm:cxn modelId="{19C52C92-C996-4597-A25F-BA3613FD41F2}" type="presParOf" srcId="{228462DB-6D88-4882-8057-B468A19A5799}" destId="{E464C0D3-6B52-44BA-B878-55FF1596820E}" srcOrd="10" destOrd="0" presId="urn:microsoft.com/office/officeart/2005/8/layout/hList9"/>
    <dgm:cxn modelId="{62E8A151-4A27-4F8F-974C-686AA8CC1FE4}" type="presParOf" srcId="{228462DB-6D88-4882-8057-B468A19A5799}" destId="{D2BCF47C-76DB-4500-969E-0762799EF51F}" srcOrd="11" destOrd="0" presId="urn:microsoft.com/office/officeart/2005/8/layout/hList9"/>
    <dgm:cxn modelId="{C32E3128-4356-4964-AFBB-9D71D158CE5C}" type="presParOf" srcId="{D2BCF47C-76DB-4500-969E-0762799EF51F}" destId="{2A4F3970-1FCF-48D6-B4CD-7602EE640795}" srcOrd="0" destOrd="0" presId="urn:microsoft.com/office/officeart/2005/8/layout/hList9"/>
    <dgm:cxn modelId="{535F488E-2CC3-425F-90B7-28A1C0FBB0CE}" type="presParOf" srcId="{D2BCF47C-76DB-4500-969E-0762799EF51F}" destId="{A34DBAB2-8427-45F1-B787-877F0B0FDC3C}" srcOrd="1" destOrd="0" presId="urn:microsoft.com/office/officeart/2005/8/layout/hList9"/>
    <dgm:cxn modelId="{30F2760D-D793-429E-A50B-4B1EC204ED6D}" type="presParOf" srcId="{A34DBAB2-8427-45F1-B787-877F0B0FDC3C}" destId="{47E04E97-8BEF-46E6-9242-F46383CDA7D9}" srcOrd="0" destOrd="0" presId="urn:microsoft.com/office/officeart/2005/8/layout/hList9"/>
    <dgm:cxn modelId="{A1EC938F-6643-44E3-9640-6324676327AF}" type="presParOf" srcId="{A34DBAB2-8427-45F1-B787-877F0B0FDC3C}" destId="{8EED1493-7E1D-4C27-BBC1-053062708C90}" srcOrd="1" destOrd="0" presId="urn:microsoft.com/office/officeart/2005/8/layout/hList9"/>
    <dgm:cxn modelId="{2041A8D4-1161-49B7-826B-4D14760569FB}" type="presParOf" srcId="{D2BCF47C-76DB-4500-969E-0762799EF51F}" destId="{9BB2E249-3E2D-42CA-A262-04D788BCFDB7}" srcOrd="2" destOrd="0" presId="urn:microsoft.com/office/officeart/2005/8/layout/hList9"/>
    <dgm:cxn modelId="{89EFC3A2-CD1B-4496-8DA4-0FCE433B51EC}" type="presParOf" srcId="{9BB2E249-3E2D-42CA-A262-04D788BCFDB7}" destId="{C2ADCA8D-DE4A-4601-80B3-8D567F9143CF}" srcOrd="0" destOrd="0" presId="urn:microsoft.com/office/officeart/2005/8/layout/hList9"/>
    <dgm:cxn modelId="{60CA45CB-441A-40F6-BDB8-0B494402CD22}" type="presParOf" srcId="{9BB2E249-3E2D-42CA-A262-04D788BCFDB7}" destId="{7E253636-0F2E-4BF6-A43F-D3060E75C15C}" srcOrd="1" destOrd="0" presId="urn:microsoft.com/office/officeart/2005/8/layout/hList9"/>
    <dgm:cxn modelId="{C66A9559-1E84-4F52-8F58-BDA2A3C0692D}" type="presParOf" srcId="{228462DB-6D88-4882-8057-B468A19A5799}" destId="{05C3F129-F137-41E4-A1A5-E761705284EF}" srcOrd="12" destOrd="0" presId="urn:microsoft.com/office/officeart/2005/8/layout/hList9"/>
    <dgm:cxn modelId="{E3DD4B47-A68A-4875-8526-42A478AC56B3}" type="presParOf" srcId="{228462DB-6D88-4882-8057-B468A19A5799}" destId="{68810961-574A-40C7-A263-3DDC1D8D22D6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1BAD88-0AFB-4D42-ADD5-1D3991FCBD22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66A1BBBF-0221-456C-8982-7581CB8052DD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organische Abfälle</a:t>
          </a:r>
          <a:endParaRPr lang="de-CH" dirty="0">
            <a:solidFill>
              <a:srgbClr val="0523BB"/>
            </a:solidFill>
          </a:endParaRPr>
        </a:p>
      </dgm:t>
    </dgm:pt>
    <dgm:pt modelId="{932BC596-7430-4C03-A132-3B898ED5B2BB}" type="parTrans" cxnId="{2AA4B3BC-8956-4698-8692-DA261F6A3E07}">
      <dgm:prSet/>
      <dgm:spPr/>
      <dgm:t>
        <a:bodyPr/>
        <a:lstStyle/>
        <a:p>
          <a:endParaRPr lang="de-CH"/>
        </a:p>
      </dgm:t>
    </dgm:pt>
    <dgm:pt modelId="{85BEF630-A106-4D06-9C08-D50AF381E434}" type="sibTrans" cxnId="{2AA4B3BC-8956-4698-8692-DA261F6A3E07}">
      <dgm:prSet/>
      <dgm:spPr/>
      <dgm:t>
        <a:bodyPr/>
        <a:lstStyle/>
        <a:p>
          <a:endParaRPr lang="de-CH"/>
        </a:p>
      </dgm:t>
    </dgm:pt>
    <dgm:pt modelId="{F5AAB80D-E3BD-40BB-866C-742831F7720C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Glas</a:t>
          </a:r>
          <a:endParaRPr lang="de-CH" dirty="0">
            <a:solidFill>
              <a:srgbClr val="0523BB"/>
            </a:solidFill>
          </a:endParaRPr>
        </a:p>
      </dgm:t>
    </dgm:pt>
    <dgm:pt modelId="{5ED7FD7A-C236-4889-A9E0-CD86F361179C}" type="parTrans" cxnId="{B126CD55-6D60-4E4D-8DEB-B141093F8EB9}">
      <dgm:prSet/>
      <dgm:spPr/>
      <dgm:t>
        <a:bodyPr/>
        <a:lstStyle/>
        <a:p>
          <a:endParaRPr lang="de-CH"/>
        </a:p>
      </dgm:t>
    </dgm:pt>
    <dgm:pt modelId="{7C1FDCA6-2030-4F33-B82F-F507633AB070}" type="sibTrans" cxnId="{B126CD55-6D60-4E4D-8DEB-B141093F8EB9}">
      <dgm:prSet/>
      <dgm:spPr/>
      <dgm:t>
        <a:bodyPr/>
        <a:lstStyle/>
        <a:p>
          <a:endParaRPr lang="de-CH"/>
        </a:p>
      </dgm:t>
    </dgm:pt>
    <dgm:pt modelId="{B1EF1FE9-4A15-4D8E-97A6-694D0BAF3ED7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</a:rPr>
            <a:t>Papier</a:t>
          </a:r>
        </a:p>
      </dgm:t>
    </dgm:pt>
    <dgm:pt modelId="{7BE65EF1-3BBA-46BF-8D87-17A810870785}" type="parTrans" cxnId="{315B3A21-DC73-405F-9479-E29457C2897F}">
      <dgm:prSet/>
      <dgm:spPr/>
      <dgm:t>
        <a:bodyPr/>
        <a:lstStyle/>
        <a:p>
          <a:endParaRPr lang="de-CH"/>
        </a:p>
      </dgm:t>
    </dgm:pt>
    <dgm:pt modelId="{4B56DE89-1E6A-4E5C-A6DF-F836DDFC3921}" type="sibTrans" cxnId="{315B3A21-DC73-405F-9479-E29457C2897F}">
      <dgm:prSet/>
      <dgm:spPr/>
      <dgm:t>
        <a:bodyPr/>
        <a:lstStyle/>
        <a:p>
          <a:endParaRPr lang="de-CH"/>
        </a:p>
      </dgm:t>
    </dgm:pt>
    <dgm:pt modelId="{67EB4105-C18C-44CD-818C-B04FA8BECADC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</a:rPr>
            <a:t>Karton</a:t>
          </a:r>
        </a:p>
      </dgm:t>
    </dgm:pt>
    <dgm:pt modelId="{22D02F34-C27E-415B-B73F-C7BF6B614428}" type="parTrans" cxnId="{46D5D38E-1BBA-4228-9573-AF56D4F80603}">
      <dgm:prSet/>
      <dgm:spPr/>
      <dgm:t>
        <a:bodyPr/>
        <a:lstStyle/>
        <a:p>
          <a:endParaRPr lang="de-CH"/>
        </a:p>
      </dgm:t>
    </dgm:pt>
    <dgm:pt modelId="{AA22A46B-B139-4604-8791-E2A1EBA3DFA0}" type="sibTrans" cxnId="{46D5D38E-1BBA-4228-9573-AF56D4F80603}">
      <dgm:prSet/>
      <dgm:spPr/>
      <dgm:t>
        <a:bodyPr/>
        <a:lstStyle/>
        <a:p>
          <a:endParaRPr lang="de-CH"/>
        </a:p>
      </dgm:t>
    </dgm:pt>
    <dgm:pt modelId="{6B23CEB2-F781-46B6-BC57-6AA7B324C9CE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</a:rPr>
            <a:t>Hausmüll</a:t>
          </a:r>
        </a:p>
      </dgm:t>
    </dgm:pt>
    <dgm:pt modelId="{CAB5F1E9-594E-400D-B86B-B4AB9D936668}" type="parTrans" cxnId="{C6D3FA15-4EAE-4F15-B34C-B7FBAA4D43B7}">
      <dgm:prSet/>
      <dgm:spPr/>
      <dgm:t>
        <a:bodyPr/>
        <a:lstStyle/>
        <a:p>
          <a:endParaRPr lang="de-CH"/>
        </a:p>
      </dgm:t>
    </dgm:pt>
    <dgm:pt modelId="{13CB8A72-E5BE-4059-8626-3A5E84207C4C}" type="sibTrans" cxnId="{C6D3FA15-4EAE-4F15-B34C-B7FBAA4D43B7}">
      <dgm:prSet/>
      <dgm:spPr/>
      <dgm:t>
        <a:bodyPr/>
        <a:lstStyle/>
        <a:p>
          <a:endParaRPr lang="de-CH"/>
        </a:p>
      </dgm:t>
    </dgm:pt>
    <dgm:pt modelId="{6FB1F3C4-B911-48FF-8DAE-8BE7909F0562}">
      <dgm:prSet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Obst-/Gemüsereste</a:t>
          </a:r>
          <a:endParaRPr lang="de-CH" dirty="0">
            <a:solidFill>
              <a:srgbClr val="0523BB"/>
            </a:solidFill>
          </a:endParaRPr>
        </a:p>
      </dgm:t>
    </dgm:pt>
    <dgm:pt modelId="{09670FAA-2FC1-4ACD-902B-3405623FE53D}" type="parTrans" cxnId="{A29BA475-5947-4BB0-A969-EDF9D21BA8AE}">
      <dgm:prSet/>
      <dgm:spPr/>
      <dgm:t>
        <a:bodyPr/>
        <a:lstStyle/>
        <a:p>
          <a:endParaRPr lang="de-CH"/>
        </a:p>
      </dgm:t>
    </dgm:pt>
    <dgm:pt modelId="{DA618B69-F838-4D2B-BD30-8CD1167958A1}" type="sibTrans" cxnId="{A29BA475-5947-4BB0-A969-EDF9D21BA8AE}">
      <dgm:prSet/>
      <dgm:spPr/>
      <dgm:t>
        <a:bodyPr/>
        <a:lstStyle/>
        <a:p>
          <a:endParaRPr lang="de-CH"/>
        </a:p>
      </dgm:t>
    </dgm:pt>
    <dgm:pt modelId="{98D4EBA7-6C5E-47F5-9E93-5B023C85AAAD}">
      <dgm:prSet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Glasflaschen</a:t>
          </a:r>
          <a:endParaRPr lang="de-CH" dirty="0">
            <a:solidFill>
              <a:srgbClr val="0523BB"/>
            </a:solidFill>
          </a:endParaRPr>
        </a:p>
      </dgm:t>
    </dgm:pt>
    <dgm:pt modelId="{89FA0E96-BAD0-4933-A09E-304D65F8CE0B}" type="parTrans" cxnId="{B5067DA2-2712-4C48-8419-369B8D2EE3A3}">
      <dgm:prSet/>
      <dgm:spPr/>
      <dgm:t>
        <a:bodyPr/>
        <a:lstStyle/>
        <a:p>
          <a:endParaRPr lang="de-CH"/>
        </a:p>
      </dgm:t>
    </dgm:pt>
    <dgm:pt modelId="{12C78BDD-BCF2-426A-AFB1-924CB33A462B}" type="sibTrans" cxnId="{B5067DA2-2712-4C48-8419-369B8D2EE3A3}">
      <dgm:prSet/>
      <dgm:spPr/>
      <dgm:t>
        <a:bodyPr/>
        <a:lstStyle/>
        <a:p>
          <a:endParaRPr lang="de-CH"/>
        </a:p>
      </dgm:t>
    </dgm:pt>
    <dgm:pt modelId="{333E48DE-7089-4296-B0A9-C3E62BB80F84}">
      <dgm:prSet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Zeitungen, Hefte</a:t>
          </a:r>
          <a:endParaRPr lang="de-CH" dirty="0">
            <a:solidFill>
              <a:srgbClr val="0523BB"/>
            </a:solidFill>
          </a:endParaRPr>
        </a:p>
      </dgm:t>
    </dgm:pt>
    <dgm:pt modelId="{81AD14A0-2AB7-48B2-AA27-2590DB299B57}" type="parTrans" cxnId="{07CDFA10-DEDC-433B-A875-C1637737BF28}">
      <dgm:prSet/>
      <dgm:spPr/>
      <dgm:t>
        <a:bodyPr/>
        <a:lstStyle/>
        <a:p>
          <a:endParaRPr lang="de-CH"/>
        </a:p>
      </dgm:t>
    </dgm:pt>
    <dgm:pt modelId="{12AAF0D5-D996-4E21-BA0D-92F131691CD3}" type="sibTrans" cxnId="{07CDFA10-DEDC-433B-A875-C1637737BF28}">
      <dgm:prSet/>
      <dgm:spPr/>
      <dgm:t>
        <a:bodyPr/>
        <a:lstStyle/>
        <a:p>
          <a:endParaRPr lang="de-CH"/>
        </a:p>
      </dgm:t>
    </dgm:pt>
    <dgm:pt modelId="{680A5B1D-5B55-4BC2-84C6-CC458908BEF9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Schachteln</a:t>
          </a:r>
          <a:endParaRPr lang="de-CH" dirty="0">
            <a:solidFill>
              <a:srgbClr val="0523BB"/>
            </a:solidFill>
          </a:endParaRPr>
        </a:p>
      </dgm:t>
    </dgm:pt>
    <dgm:pt modelId="{DD2E1EB4-23AB-4CCB-A3C8-E9942F1CB592}" type="parTrans" cxnId="{711358A7-6247-4445-977E-B6AA31B0DBBC}">
      <dgm:prSet/>
      <dgm:spPr/>
      <dgm:t>
        <a:bodyPr/>
        <a:lstStyle/>
        <a:p>
          <a:endParaRPr lang="de-CH"/>
        </a:p>
      </dgm:t>
    </dgm:pt>
    <dgm:pt modelId="{C560084B-DB92-420A-A75A-3B7471217669}" type="sibTrans" cxnId="{711358A7-6247-4445-977E-B6AA31B0DBBC}">
      <dgm:prSet/>
      <dgm:spPr/>
      <dgm:t>
        <a:bodyPr/>
        <a:lstStyle/>
        <a:p>
          <a:endParaRPr lang="de-CH"/>
        </a:p>
      </dgm:t>
    </dgm:pt>
    <dgm:pt modelId="{B736A4B1-3BA5-458F-82EA-DBB5D9F871E8}">
      <dgm:prSet phldrT="[Text]"/>
      <dgm:spPr/>
      <dgm:t>
        <a:bodyPr/>
        <a:lstStyle/>
        <a:p>
          <a:r>
            <a:rPr lang="de-CH" dirty="0">
              <a:solidFill>
                <a:srgbClr val="0523BB"/>
              </a:solidFill>
            </a:rPr>
            <a:t>Rest</a:t>
          </a:r>
        </a:p>
      </dgm:t>
    </dgm:pt>
    <dgm:pt modelId="{B6AD8EA7-F57F-4767-95F8-D5CD12969E96}" type="parTrans" cxnId="{8D222C1D-F212-4F84-874B-CF66C7EBB330}">
      <dgm:prSet/>
      <dgm:spPr/>
      <dgm:t>
        <a:bodyPr/>
        <a:lstStyle/>
        <a:p>
          <a:endParaRPr lang="de-CH"/>
        </a:p>
      </dgm:t>
    </dgm:pt>
    <dgm:pt modelId="{C6F5859F-39C6-4164-A0EF-7D626352CA1E}" type="sibTrans" cxnId="{8D222C1D-F212-4F84-874B-CF66C7EBB330}">
      <dgm:prSet/>
      <dgm:spPr/>
      <dgm:t>
        <a:bodyPr/>
        <a:lstStyle/>
        <a:p>
          <a:endParaRPr lang="de-CH"/>
        </a:p>
      </dgm:t>
    </dgm:pt>
    <dgm:pt modelId="{FF134125-7BED-41A0-A78E-260E8A5619E7}" type="pres">
      <dgm:prSet presAssocID="{731BAD88-0AFB-4D42-ADD5-1D3991FCBD22}" presName="Name0" presStyleCnt="0">
        <dgm:presLayoutVars>
          <dgm:dir/>
          <dgm:resizeHandles val="exact"/>
        </dgm:presLayoutVars>
      </dgm:prSet>
      <dgm:spPr/>
    </dgm:pt>
    <dgm:pt modelId="{74E8A11A-1509-454F-B9BB-3E21C100114F}" type="pres">
      <dgm:prSet presAssocID="{66A1BBBF-0221-456C-8982-7581CB8052DD}" presName="composite" presStyleCnt="0"/>
      <dgm:spPr/>
    </dgm:pt>
    <dgm:pt modelId="{A74E53DF-8E69-48B9-86E1-C8EBF32979F1}" type="pres">
      <dgm:prSet presAssocID="{66A1BBBF-0221-456C-8982-7581CB8052DD}" presName="rect1" presStyleLbl="trAlignAcc1" presStyleIdx="0" presStyleCnt="5">
        <dgm:presLayoutVars>
          <dgm:bulletEnabled val="1"/>
        </dgm:presLayoutVars>
      </dgm:prSet>
      <dgm:spPr/>
    </dgm:pt>
    <dgm:pt modelId="{A06A6323-37C3-4DDE-8B9B-28C800455728}" type="pres">
      <dgm:prSet presAssocID="{66A1BBBF-0221-456C-8982-7581CB8052DD}" presName="rect2" presStyleLbl="fgImgPlace1" presStyleIdx="0" presStyleCnt="5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8000" r="-18000"/>
          </a:stretch>
        </a:blipFill>
      </dgm:spPr>
    </dgm:pt>
    <dgm:pt modelId="{3AA791E5-9754-4660-ABA8-EDF028A7A78B}" type="pres">
      <dgm:prSet presAssocID="{85BEF630-A106-4D06-9C08-D50AF381E434}" presName="sibTrans" presStyleCnt="0"/>
      <dgm:spPr/>
    </dgm:pt>
    <dgm:pt modelId="{B19F00B8-9DEE-4446-BEC7-C4BA7B46CEE2}" type="pres">
      <dgm:prSet presAssocID="{F5AAB80D-E3BD-40BB-866C-742831F7720C}" presName="composite" presStyleCnt="0"/>
      <dgm:spPr/>
    </dgm:pt>
    <dgm:pt modelId="{13AA345B-CA65-4542-B358-CE9E4FB32063}" type="pres">
      <dgm:prSet presAssocID="{F5AAB80D-E3BD-40BB-866C-742831F7720C}" presName="rect1" presStyleLbl="trAlignAcc1" presStyleIdx="1" presStyleCnt="5">
        <dgm:presLayoutVars>
          <dgm:bulletEnabled val="1"/>
        </dgm:presLayoutVars>
      </dgm:prSet>
      <dgm:spPr/>
    </dgm:pt>
    <dgm:pt modelId="{C9820124-D605-4130-A9D0-D1A983E7457D}" type="pres">
      <dgm:prSet presAssocID="{F5AAB80D-E3BD-40BB-866C-742831F7720C}" presName="rect2" presStyleLbl="fgImgPlace1" presStyleIdx="1" presStyleCnt="5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</dgm:spPr>
    </dgm:pt>
    <dgm:pt modelId="{DA7E0AC0-35EB-4729-8FF0-4C43A3D27DD8}" type="pres">
      <dgm:prSet presAssocID="{7C1FDCA6-2030-4F33-B82F-F507633AB070}" presName="sibTrans" presStyleCnt="0"/>
      <dgm:spPr/>
    </dgm:pt>
    <dgm:pt modelId="{F2C3B842-FAE4-4CC6-B94A-315550E7ACDB}" type="pres">
      <dgm:prSet presAssocID="{B1EF1FE9-4A15-4D8E-97A6-694D0BAF3ED7}" presName="composite" presStyleCnt="0"/>
      <dgm:spPr/>
    </dgm:pt>
    <dgm:pt modelId="{F351A781-A628-4AA3-865E-E024363FD0CF}" type="pres">
      <dgm:prSet presAssocID="{B1EF1FE9-4A15-4D8E-97A6-694D0BAF3ED7}" presName="rect1" presStyleLbl="trAlignAcc1" presStyleIdx="2" presStyleCnt="5">
        <dgm:presLayoutVars>
          <dgm:bulletEnabled val="1"/>
        </dgm:presLayoutVars>
      </dgm:prSet>
      <dgm:spPr/>
    </dgm:pt>
    <dgm:pt modelId="{CE378516-751C-4FB4-9C14-533664ABBC1B}" type="pres">
      <dgm:prSet presAssocID="{B1EF1FE9-4A15-4D8E-97A6-694D0BAF3ED7}" presName="rect2" presStyleLbl="fgImgPlace1" presStyleIdx="2" presStyleCnt="5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9000" r="-19000"/>
          </a:stretch>
        </a:blipFill>
      </dgm:spPr>
    </dgm:pt>
    <dgm:pt modelId="{916806E1-D02C-4253-AA56-E53E328DAB79}" type="pres">
      <dgm:prSet presAssocID="{4B56DE89-1E6A-4E5C-A6DF-F836DDFC3921}" presName="sibTrans" presStyleCnt="0"/>
      <dgm:spPr/>
    </dgm:pt>
    <dgm:pt modelId="{592200B3-7D78-4700-8107-160E6CB1D93C}" type="pres">
      <dgm:prSet presAssocID="{67EB4105-C18C-44CD-818C-B04FA8BECADC}" presName="composite" presStyleCnt="0"/>
      <dgm:spPr/>
    </dgm:pt>
    <dgm:pt modelId="{C0717EC9-8EDA-4F77-A9E2-58DA39599CC5}" type="pres">
      <dgm:prSet presAssocID="{67EB4105-C18C-44CD-818C-B04FA8BECADC}" presName="rect1" presStyleLbl="trAlignAcc1" presStyleIdx="3" presStyleCnt="5">
        <dgm:presLayoutVars>
          <dgm:bulletEnabled val="1"/>
        </dgm:presLayoutVars>
      </dgm:prSet>
      <dgm:spPr/>
    </dgm:pt>
    <dgm:pt modelId="{A831209C-03CC-4312-B945-B75317F62A2F}" type="pres">
      <dgm:prSet presAssocID="{67EB4105-C18C-44CD-818C-B04FA8BECADC}" presName="rect2" presStyleLbl="fgImgPlace1" presStyleIdx="3" presStyleCnt="5"/>
      <dgm:spPr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5000" r="-15000"/>
          </a:stretch>
        </a:blipFill>
      </dgm:spPr>
    </dgm:pt>
    <dgm:pt modelId="{90CA72FB-E7A3-4FE5-9A50-C6DCDD27D62C}" type="pres">
      <dgm:prSet presAssocID="{AA22A46B-B139-4604-8791-E2A1EBA3DFA0}" presName="sibTrans" presStyleCnt="0"/>
      <dgm:spPr/>
    </dgm:pt>
    <dgm:pt modelId="{031BE096-F095-4512-8992-DE50F910EF03}" type="pres">
      <dgm:prSet presAssocID="{6B23CEB2-F781-46B6-BC57-6AA7B324C9CE}" presName="composite" presStyleCnt="0"/>
      <dgm:spPr/>
    </dgm:pt>
    <dgm:pt modelId="{45D5F82B-239D-492B-A6A5-4744F685D8C0}" type="pres">
      <dgm:prSet presAssocID="{6B23CEB2-F781-46B6-BC57-6AA7B324C9CE}" presName="rect1" presStyleLbl="trAlignAcc1" presStyleIdx="4" presStyleCnt="5">
        <dgm:presLayoutVars>
          <dgm:bulletEnabled val="1"/>
        </dgm:presLayoutVars>
      </dgm:prSet>
      <dgm:spPr/>
    </dgm:pt>
    <dgm:pt modelId="{C2351BE7-459B-4E8D-8618-6083F28EC373}" type="pres">
      <dgm:prSet presAssocID="{6B23CEB2-F781-46B6-BC57-6AA7B324C9CE}" presName="rect2" presStyleLbl="fgImgPlace1" presStyleIdx="4" presStyleCnt="5"/>
      <dgm:spPr>
        <a:blipFill rotWithShape="1">
          <a:blip xmlns:r="http://schemas.openxmlformats.org/officeDocument/2006/relationships"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5000" r="-15000"/>
          </a:stretch>
        </a:blipFill>
      </dgm:spPr>
    </dgm:pt>
  </dgm:ptLst>
  <dgm:cxnLst>
    <dgm:cxn modelId="{07CDFA10-DEDC-433B-A875-C1637737BF28}" srcId="{B1EF1FE9-4A15-4D8E-97A6-694D0BAF3ED7}" destId="{333E48DE-7089-4296-B0A9-C3E62BB80F84}" srcOrd="0" destOrd="0" parTransId="{81AD14A0-2AB7-48B2-AA27-2590DB299B57}" sibTransId="{12AAF0D5-D996-4E21-BA0D-92F131691CD3}"/>
    <dgm:cxn modelId="{C6D3FA15-4EAE-4F15-B34C-B7FBAA4D43B7}" srcId="{731BAD88-0AFB-4D42-ADD5-1D3991FCBD22}" destId="{6B23CEB2-F781-46B6-BC57-6AA7B324C9CE}" srcOrd="4" destOrd="0" parTransId="{CAB5F1E9-594E-400D-B86B-B4AB9D936668}" sibTransId="{13CB8A72-E5BE-4059-8626-3A5E84207C4C}"/>
    <dgm:cxn modelId="{8D222C1D-F212-4F84-874B-CF66C7EBB330}" srcId="{6B23CEB2-F781-46B6-BC57-6AA7B324C9CE}" destId="{B736A4B1-3BA5-458F-82EA-DBB5D9F871E8}" srcOrd="0" destOrd="0" parTransId="{B6AD8EA7-F57F-4767-95F8-D5CD12969E96}" sibTransId="{C6F5859F-39C6-4164-A0EF-7D626352CA1E}"/>
    <dgm:cxn modelId="{315B3A21-DC73-405F-9479-E29457C2897F}" srcId="{731BAD88-0AFB-4D42-ADD5-1D3991FCBD22}" destId="{B1EF1FE9-4A15-4D8E-97A6-694D0BAF3ED7}" srcOrd="2" destOrd="0" parTransId="{7BE65EF1-3BBA-46BF-8D87-17A810870785}" sibTransId="{4B56DE89-1E6A-4E5C-A6DF-F836DDFC3921}"/>
    <dgm:cxn modelId="{7D6D1228-FEA0-4828-8A30-E5B2793AB669}" type="presOf" srcId="{B736A4B1-3BA5-458F-82EA-DBB5D9F871E8}" destId="{45D5F82B-239D-492B-A6A5-4744F685D8C0}" srcOrd="0" destOrd="1" presId="urn:microsoft.com/office/officeart/2008/layout/PictureStrips"/>
    <dgm:cxn modelId="{B5280339-B805-41A6-8525-D537844E1299}" type="presOf" srcId="{6B23CEB2-F781-46B6-BC57-6AA7B324C9CE}" destId="{45D5F82B-239D-492B-A6A5-4744F685D8C0}" srcOrd="0" destOrd="0" presId="urn:microsoft.com/office/officeart/2008/layout/PictureStrips"/>
    <dgm:cxn modelId="{84EEB465-0AA7-4026-8EC8-31F418ABAA75}" type="presOf" srcId="{F5AAB80D-E3BD-40BB-866C-742831F7720C}" destId="{13AA345B-CA65-4542-B358-CE9E4FB32063}" srcOrd="0" destOrd="0" presId="urn:microsoft.com/office/officeart/2008/layout/PictureStrips"/>
    <dgm:cxn modelId="{A29BA475-5947-4BB0-A969-EDF9D21BA8AE}" srcId="{66A1BBBF-0221-456C-8982-7581CB8052DD}" destId="{6FB1F3C4-B911-48FF-8DAE-8BE7909F0562}" srcOrd="0" destOrd="0" parTransId="{09670FAA-2FC1-4ACD-902B-3405623FE53D}" sibTransId="{DA618B69-F838-4D2B-BD30-8CD1167958A1}"/>
    <dgm:cxn modelId="{B126CD55-6D60-4E4D-8DEB-B141093F8EB9}" srcId="{731BAD88-0AFB-4D42-ADD5-1D3991FCBD22}" destId="{F5AAB80D-E3BD-40BB-866C-742831F7720C}" srcOrd="1" destOrd="0" parTransId="{5ED7FD7A-C236-4889-A9E0-CD86F361179C}" sibTransId="{7C1FDCA6-2030-4F33-B82F-F507633AB070}"/>
    <dgm:cxn modelId="{F3440C89-08AA-45BB-9AC5-77A7B22DC1F5}" type="presOf" srcId="{680A5B1D-5B55-4BC2-84C6-CC458908BEF9}" destId="{C0717EC9-8EDA-4F77-A9E2-58DA39599CC5}" srcOrd="0" destOrd="1" presId="urn:microsoft.com/office/officeart/2008/layout/PictureStrips"/>
    <dgm:cxn modelId="{46D5D38E-1BBA-4228-9573-AF56D4F80603}" srcId="{731BAD88-0AFB-4D42-ADD5-1D3991FCBD22}" destId="{67EB4105-C18C-44CD-818C-B04FA8BECADC}" srcOrd="3" destOrd="0" parTransId="{22D02F34-C27E-415B-B73F-C7BF6B614428}" sibTransId="{AA22A46B-B139-4604-8791-E2A1EBA3DFA0}"/>
    <dgm:cxn modelId="{F3CCC08F-82F3-4110-8DA7-540D27F503DD}" type="presOf" srcId="{98D4EBA7-6C5E-47F5-9E93-5B023C85AAAD}" destId="{13AA345B-CA65-4542-B358-CE9E4FB32063}" srcOrd="0" destOrd="1" presId="urn:microsoft.com/office/officeart/2008/layout/PictureStrips"/>
    <dgm:cxn modelId="{4F4D8CA1-6F0D-42A3-A247-00FCE6B90F9B}" type="presOf" srcId="{B1EF1FE9-4A15-4D8E-97A6-694D0BAF3ED7}" destId="{F351A781-A628-4AA3-865E-E024363FD0CF}" srcOrd="0" destOrd="0" presId="urn:microsoft.com/office/officeart/2008/layout/PictureStrips"/>
    <dgm:cxn modelId="{B5067DA2-2712-4C48-8419-369B8D2EE3A3}" srcId="{F5AAB80D-E3BD-40BB-866C-742831F7720C}" destId="{98D4EBA7-6C5E-47F5-9E93-5B023C85AAAD}" srcOrd="0" destOrd="0" parTransId="{89FA0E96-BAD0-4933-A09E-304D65F8CE0B}" sibTransId="{12C78BDD-BCF2-426A-AFB1-924CB33A462B}"/>
    <dgm:cxn modelId="{711358A7-6247-4445-977E-B6AA31B0DBBC}" srcId="{67EB4105-C18C-44CD-818C-B04FA8BECADC}" destId="{680A5B1D-5B55-4BC2-84C6-CC458908BEF9}" srcOrd="0" destOrd="0" parTransId="{DD2E1EB4-23AB-4CCB-A3C8-E9942F1CB592}" sibTransId="{C560084B-DB92-420A-A75A-3B7471217669}"/>
    <dgm:cxn modelId="{2AA4B3BC-8956-4698-8692-DA261F6A3E07}" srcId="{731BAD88-0AFB-4D42-ADD5-1D3991FCBD22}" destId="{66A1BBBF-0221-456C-8982-7581CB8052DD}" srcOrd="0" destOrd="0" parTransId="{932BC596-7430-4C03-A132-3B898ED5B2BB}" sibTransId="{85BEF630-A106-4D06-9C08-D50AF381E434}"/>
    <dgm:cxn modelId="{5DF4EDBE-C0E2-4FE8-83E8-F592113A216F}" type="presOf" srcId="{333E48DE-7089-4296-B0A9-C3E62BB80F84}" destId="{F351A781-A628-4AA3-865E-E024363FD0CF}" srcOrd="0" destOrd="1" presId="urn:microsoft.com/office/officeart/2008/layout/PictureStrips"/>
    <dgm:cxn modelId="{BEEA6FBF-09C1-4B40-8F55-BE7D6D0BA358}" type="presOf" srcId="{6FB1F3C4-B911-48FF-8DAE-8BE7909F0562}" destId="{A74E53DF-8E69-48B9-86E1-C8EBF32979F1}" srcOrd="0" destOrd="1" presId="urn:microsoft.com/office/officeart/2008/layout/PictureStrips"/>
    <dgm:cxn modelId="{C7EBDCC7-16A1-4016-A0FD-0AAFB9B1C29B}" type="presOf" srcId="{731BAD88-0AFB-4D42-ADD5-1D3991FCBD22}" destId="{FF134125-7BED-41A0-A78E-260E8A5619E7}" srcOrd="0" destOrd="0" presId="urn:microsoft.com/office/officeart/2008/layout/PictureStrips"/>
    <dgm:cxn modelId="{7C5B0CD6-8101-4327-B0FF-3FE1D324B993}" type="presOf" srcId="{67EB4105-C18C-44CD-818C-B04FA8BECADC}" destId="{C0717EC9-8EDA-4F77-A9E2-58DA39599CC5}" srcOrd="0" destOrd="0" presId="urn:microsoft.com/office/officeart/2008/layout/PictureStrips"/>
    <dgm:cxn modelId="{B0DEACDE-D1C9-47F3-B6B2-57DC35314957}" type="presOf" srcId="{66A1BBBF-0221-456C-8982-7581CB8052DD}" destId="{A74E53DF-8E69-48B9-86E1-C8EBF32979F1}" srcOrd="0" destOrd="0" presId="urn:microsoft.com/office/officeart/2008/layout/PictureStrips"/>
    <dgm:cxn modelId="{596D1EB6-4897-4C23-9B25-65590955A535}" type="presParOf" srcId="{FF134125-7BED-41A0-A78E-260E8A5619E7}" destId="{74E8A11A-1509-454F-B9BB-3E21C100114F}" srcOrd="0" destOrd="0" presId="urn:microsoft.com/office/officeart/2008/layout/PictureStrips"/>
    <dgm:cxn modelId="{3F56F2D8-666F-43E9-A57B-214466017884}" type="presParOf" srcId="{74E8A11A-1509-454F-B9BB-3E21C100114F}" destId="{A74E53DF-8E69-48B9-86E1-C8EBF32979F1}" srcOrd="0" destOrd="0" presId="urn:microsoft.com/office/officeart/2008/layout/PictureStrips"/>
    <dgm:cxn modelId="{7DACF28C-69DE-4C74-8E8F-3A7B048EC560}" type="presParOf" srcId="{74E8A11A-1509-454F-B9BB-3E21C100114F}" destId="{A06A6323-37C3-4DDE-8B9B-28C800455728}" srcOrd="1" destOrd="0" presId="urn:microsoft.com/office/officeart/2008/layout/PictureStrips"/>
    <dgm:cxn modelId="{DCC36F59-E078-4F40-AC93-D8368FF366D7}" type="presParOf" srcId="{FF134125-7BED-41A0-A78E-260E8A5619E7}" destId="{3AA791E5-9754-4660-ABA8-EDF028A7A78B}" srcOrd="1" destOrd="0" presId="urn:microsoft.com/office/officeart/2008/layout/PictureStrips"/>
    <dgm:cxn modelId="{EF5D5909-6287-4276-8D1A-18704BD1A27B}" type="presParOf" srcId="{FF134125-7BED-41A0-A78E-260E8A5619E7}" destId="{B19F00B8-9DEE-4446-BEC7-C4BA7B46CEE2}" srcOrd="2" destOrd="0" presId="urn:microsoft.com/office/officeart/2008/layout/PictureStrips"/>
    <dgm:cxn modelId="{C9B45DFB-3BE3-4FA7-9F3E-F5949BFD707E}" type="presParOf" srcId="{B19F00B8-9DEE-4446-BEC7-C4BA7B46CEE2}" destId="{13AA345B-CA65-4542-B358-CE9E4FB32063}" srcOrd="0" destOrd="0" presId="urn:microsoft.com/office/officeart/2008/layout/PictureStrips"/>
    <dgm:cxn modelId="{6159059B-CCC4-45C5-8DE7-228E156B9EE8}" type="presParOf" srcId="{B19F00B8-9DEE-4446-BEC7-C4BA7B46CEE2}" destId="{C9820124-D605-4130-A9D0-D1A983E7457D}" srcOrd="1" destOrd="0" presId="urn:microsoft.com/office/officeart/2008/layout/PictureStrips"/>
    <dgm:cxn modelId="{0B4A95C5-F94C-4EB2-A443-406C5C7BE652}" type="presParOf" srcId="{FF134125-7BED-41A0-A78E-260E8A5619E7}" destId="{DA7E0AC0-35EB-4729-8FF0-4C43A3D27DD8}" srcOrd="3" destOrd="0" presId="urn:microsoft.com/office/officeart/2008/layout/PictureStrips"/>
    <dgm:cxn modelId="{119ED1AA-E21D-47DC-B6FA-8D2E8FD27DA6}" type="presParOf" srcId="{FF134125-7BED-41A0-A78E-260E8A5619E7}" destId="{F2C3B842-FAE4-4CC6-B94A-315550E7ACDB}" srcOrd="4" destOrd="0" presId="urn:microsoft.com/office/officeart/2008/layout/PictureStrips"/>
    <dgm:cxn modelId="{6D107260-5890-4D74-BFBA-5797197A9DD0}" type="presParOf" srcId="{F2C3B842-FAE4-4CC6-B94A-315550E7ACDB}" destId="{F351A781-A628-4AA3-865E-E024363FD0CF}" srcOrd="0" destOrd="0" presId="urn:microsoft.com/office/officeart/2008/layout/PictureStrips"/>
    <dgm:cxn modelId="{DAC949CE-A705-4F42-9E5B-AACE2F1A7602}" type="presParOf" srcId="{F2C3B842-FAE4-4CC6-B94A-315550E7ACDB}" destId="{CE378516-751C-4FB4-9C14-533664ABBC1B}" srcOrd="1" destOrd="0" presId="urn:microsoft.com/office/officeart/2008/layout/PictureStrips"/>
    <dgm:cxn modelId="{C95C0A27-E253-4DE9-82EB-B924074F85AD}" type="presParOf" srcId="{FF134125-7BED-41A0-A78E-260E8A5619E7}" destId="{916806E1-D02C-4253-AA56-E53E328DAB79}" srcOrd="5" destOrd="0" presId="urn:microsoft.com/office/officeart/2008/layout/PictureStrips"/>
    <dgm:cxn modelId="{D7903360-7EF7-46A8-B56D-F20E78DAA7A4}" type="presParOf" srcId="{FF134125-7BED-41A0-A78E-260E8A5619E7}" destId="{592200B3-7D78-4700-8107-160E6CB1D93C}" srcOrd="6" destOrd="0" presId="urn:microsoft.com/office/officeart/2008/layout/PictureStrips"/>
    <dgm:cxn modelId="{9A7B2BBE-F460-4299-BCC8-8C1CAC1ECEF4}" type="presParOf" srcId="{592200B3-7D78-4700-8107-160E6CB1D93C}" destId="{C0717EC9-8EDA-4F77-A9E2-58DA39599CC5}" srcOrd="0" destOrd="0" presId="urn:microsoft.com/office/officeart/2008/layout/PictureStrips"/>
    <dgm:cxn modelId="{F958633A-C38B-4B1C-BCCA-A7CF1381893D}" type="presParOf" srcId="{592200B3-7D78-4700-8107-160E6CB1D93C}" destId="{A831209C-03CC-4312-B945-B75317F62A2F}" srcOrd="1" destOrd="0" presId="urn:microsoft.com/office/officeart/2008/layout/PictureStrips"/>
    <dgm:cxn modelId="{1808955A-B463-4DC9-892C-8A7BA03D1E31}" type="presParOf" srcId="{FF134125-7BED-41A0-A78E-260E8A5619E7}" destId="{90CA72FB-E7A3-4FE5-9A50-C6DCDD27D62C}" srcOrd="7" destOrd="0" presId="urn:microsoft.com/office/officeart/2008/layout/PictureStrips"/>
    <dgm:cxn modelId="{45A436BD-59FB-4D04-B66B-00B4ABED2D9C}" type="presParOf" srcId="{FF134125-7BED-41A0-A78E-260E8A5619E7}" destId="{031BE096-F095-4512-8992-DE50F910EF03}" srcOrd="8" destOrd="0" presId="urn:microsoft.com/office/officeart/2008/layout/PictureStrips"/>
    <dgm:cxn modelId="{DFF6EF4F-1636-4E2A-BFBD-B4BBD23BBA82}" type="presParOf" srcId="{031BE096-F095-4512-8992-DE50F910EF03}" destId="{45D5F82B-239D-492B-A6A5-4744F685D8C0}" srcOrd="0" destOrd="0" presId="urn:microsoft.com/office/officeart/2008/layout/PictureStrips"/>
    <dgm:cxn modelId="{CDDFC6D2-BD64-4AC7-A45E-DA6471CF09CA}" type="presParOf" srcId="{031BE096-F095-4512-8992-DE50F910EF03}" destId="{C2351BE7-459B-4E8D-8618-6083F28EC37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992640-F29A-4F31-A71A-52AFA0AF33B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1E37534-235D-4A85-944D-9D582509E2BA}">
      <dgm:prSet custT="1"/>
      <dgm:spPr/>
      <dgm:t>
        <a:bodyPr/>
        <a:lstStyle/>
        <a:p>
          <a:r>
            <a:rPr lang="de-CH" sz="2000" dirty="0"/>
            <a:t>Grundsatz</a:t>
          </a:r>
        </a:p>
      </dgm:t>
    </dgm:pt>
    <dgm:pt modelId="{7A647DFE-3D49-4002-99DE-71E885FF60DC}" type="parTrans" cxnId="{7C0082E8-67E0-4233-8A93-18A353051ED5}">
      <dgm:prSet/>
      <dgm:spPr/>
      <dgm:t>
        <a:bodyPr/>
        <a:lstStyle/>
        <a:p>
          <a:endParaRPr lang="de-CH" sz="2000"/>
        </a:p>
      </dgm:t>
    </dgm:pt>
    <dgm:pt modelId="{02695766-0DB9-42F8-AC59-FA221757B7A5}" type="sibTrans" cxnId="{7C0082E8-67E0-4233-8A93-18A353051ED5}">
      <dgm:prSet/>
      <dgm:spPr/>
      <dgm:t>
        <a:bodyPr/>
        <a:lstStyle/>
        <a:p>
          <a:endParaRPr lang="de-CH" sz="2000"/>
        </a:p>
      </dgm:t>
    </dgm:pt>
    <dgm:pt modelId="{D3757E2F-2061-4960-ABD9-7B69E6836295}">
      <dgm:prSet custT="1"/>
      <dgm:spPr/>
      <dgm:t>
        <a:bodyPr/>
        <a:lstStyle/>
        <a:p>
          <a:r>
            <a:rPr lang="de-CH" sz="2000" dirty="0"/>
            <a:t>welche</a:t>
          </a:r>
        </a:p>
      </dgm:t>
    </dgm:pt>
    <dgm:pt modelId="{E24C12F6-C4B3-459C-86C0-503239DACCD9}" type="parTrans" cxnId="{1E3DABBF-6B22-49AD-A85A-6D855B18CDEF}">
      <dgm:prSet/>
      <dgm:spPr/>
      <dgm:t>
        <a:bodyPr/>
        <a:lstStyle/>
        <a:p>
          <a:endParaRPr lang="de-CH" sz="2000"/>
        </a:p>
      </dgm:t>
    </dgm:pt>
    <dgm:pt modelId="{2C5E709F-3221-4AB2-AEF6-9A312EECBAEB}" type="sibTrans" cxnId="{1E3DABBF-6B22-49AD-A85A-6D855B18CDEF}">
      <dgm:prSet/>
      <dgm:spPr/>
      <dgm:t>
        <a:bodyPr/>
        <a:lstStyle/>
        <a:p>
          <a:endParaRPr lang="de-CH" sz="2000"/>
        </a:p>
      </dgm:t>
    </dgm:pt>
    <dgm:pt modelId="{E965F68E-9702-439C-956A-9779E7E43F77}">
      <dgm:prSet custT="1"/>
      <dgm:spPr/>
      <dgm:t>
        <a:bodyPr/>
        <a:lstStyle/>
        <a:p>
          <a:r>
            <a:rPr lang="de-CH" sz="2000" dirty="0"/>
            <a:t>Anzahl</a:t>
          </a:r>
        </a:p>
      </dgm:t>
    </dgm:pt>
    <dgm:pt modelId="{8CFD2346-9F8B-4545-AEC2-DD84353C6F3D}" type="parTrans" cxnId="{4B091648-1C57-4B09-A20C-7CB46D95D245}">
      <dgm:prSet/>
      <dgm:spPr/>
      <dgm:t>
        <a:bodyPr/>
        <a:lstStyle/>
        <a:p>
          <a:endParaRPr lang="de-CH" sz="2000"/>
        </a:p>
      </dgm:t>
    </dgm:pt>
    <dgm:pt modelId="{E5C171F9-7D1A-4E53-A9E3-2BFD1220A078}" type="sibTrans" cxnId="{4B091648-1C57-4B09-A20C-7CB46D95D245}">
      <dgm:prSet/>
      <dgm:spPr/>
      <dgm:t>
        <a:bodyPr/>
        <a:lstStyle/>
        <a:p>
          <a:endParaRPr lang="de-CH" sz="2000"/>
        </a:p>
      </dgm:t>
    </dgm:pt>
    <dgm:pt modelId="{0AC9CB11-A5C4-4B0D-8FBF-B0A281DFB688}">
      <dgm:prSet custT="1"/>
      <dgm:spPr/>
      <dgm:t>
        <a:bodyPr/>
        <a:lstStyle/>
        <a:p>
          <a:r>
            <a:rPr lang="de-CH" sz="2000" dirty="0"/>
            <a:t>Grösse</a:t>
          </a:r>
        </a:p>
      </dgm:t>
    </dgm:pt>
    <dgm:pt modelId="{11D25887-FDC7-478E-8CCF-4BBBBC996FBE}" type="parTrans" cxnId="{F491B6DC-9674-4ADF-A251-C827C235DD2B}">
      <dgm:prSet/>
      <dgm:spPr/>
      <dgm:t>
        <a:bodyPr/>
        <a:lstStyle/>
        <a:p>
          <a:endParaRPr lang="de-CH" sz="2000"/>
        </a:p>
      </dgm:t>
    </dgm:pt>
    <dgm:pt modelId="{0F3CDE3E-BA93-4D3E-AF56-F124A66D3744}" type="sibTrans" cxnId="{F491B6DC-9674-4ADF-A251-C827C235DD2B}">
      <dgm:prSet/>
      <dgm:spPr/>
      <dgm:t>
        <a:bodyPr/>
        <a:lstStyle/>
        <a:p>
          <a:endParaRPr lang="de-CH" sz="2000"/>
        </a:p>
      </dgm:t>
    </dgm:pt>
    <dgm:pt modelId="{1ED1616D-73B4-4136-B41A-3374700288A6}">
      <dgm:prSet custT="1"/>
      <dgm:spPr/>
      <dgm:t>
        <a:bodyPr/>
        <a:lstStyle/>
        <a:p>
          <a:r>
            <a:rPr lang="de-CH" sz="2000" dirty="0"/>
            <a:t>erlaubt</a:t>
          </a:r>
        </a:p>
      </dgm:t>
    </dgm:pt>
    <dgm:pt modelId="{6AECAEA5-0681-4819-9BF3-0C790C813C64}" type="parTrans" cxnId="{DDAAD6C8-A7FE-4671-928F-68FD6373FA57}">
      <dgm:prSet/>
      <dgm:spPr/>
      <dgm:t>
        <a:bodyPr/>
        <a:lstStyle/>
        <a:p>
          <a:endParaRPr lang="de-CH" sz="2000"/>
        </a:p>
      </dgm:t>
    </dgm:pt>
    <dgm:pt modelId="{105B38E3-657D-4150-8039-770CCAAF37F8}" type="sibTrans" cxnId="{DDAAD6C8-A7FE-4671-928F-68FD6373FA57}">
      <dgm:prSet/>
      <dgm:spPr/>
      <dgm:t>
        <a:bodyPr/>
        <a:lstStyle/>
        <a:p>
          <a:endParaRPr lang="de-CH" sz="2000"/>
        </a:p>
      </dgm:t>
    </dgm:pt>
    <dgm:pt modelId="{C71B324B-F7FC-4997-B840-D9F0A04014B7}">
      <dgm:prSet custT="1"/>
      <dgm:spPr/>
      <dgm:t>
        <a:bodyPr/>
        <a:lstStyle/>
        <a:p>
          <a:r>
            <a:rPr lang="de-CH" sz="2000" dirty="0"/>
            <a:t>Vierbeiner</a:t>
          </a:r>
        </a:p>
      </dgm:t>
    </dgm:pt>
    <dgm:pt modelId="{2EBAB7E7-7903-4110-87A5-A73104DE8765}" type="parTrans" cxnId="{AB18BA6A-5FEA-4D94-B8AD-66F890283F90}">
      <dgm:prSet/>
      <dgm:spPr/>
      <dgm:t>
        <a:bodyPr/>
        <a:lstStyle/>
        <a:p>
          <a:endParaRPr lang="de-CH" sz="2000"/>
        </a:p>
      </dgm:t>
    </dgm:pt>
    <dgm:pt modelId="{360DB85F-759A-449D-830D-495EC30DBDB3}" type="sibTrans" cxnId="{AB18BA6A-5FEA-4D94-B8AD-66F890283F90}">
      <dgm:prSet/>
      <dgm:spPr/>
      <dgm:t>
        <a:bodyPr/>
        <a:lstStyle/>
        <a:p>
          <a:endParaRPr lang="de-CH" sz="2000"/>
        </a:p>
      </dgm:t>
    </dgm:pt>
    <dgm:pt modelId="{F5FB93BA-9E45-462A-8CFC-20AAE26F288C}">
      <dgm:prSet custT="1"/>
      <dgm:spPr/>
      <dgm:t>
        <a:bodyPr/>
        <a:lstStyle/>
        <a:p>
          <a:r>
            <a:rPr lang="de-CH" sz="2000" dirty="0"/>
            <a:t>verboten</a:t>
          </a:r>
        </a:p>
      </dgm:t>
    </dgm:pt>
    <dgm:pt modelId="{33EF2B15-B2D9-40AC-BFEC-582E549D83E7}" type="parTrans" cxnId="{FBA258DD-5524-44C2-BE51-2D6D8BFED1B4}">
      <dgm:prSet/>
      <dgm:spPr/>
      <dgm:t>
        <a:bodyPr/>
        <a:lstStyle/>
        <a:p>
          <a:endParaRPr lang="de-CH" sz="2000"/>
        </a:p>
      </dgm:t>
    </dgm:pt>
    <dgm:pt modelId="{B5E071AA-9639-49DF-87E6-410BB6D12279}" type="sibTrans" cxnId="{FBA258DD-5524-44C2-BE51-2D6D8BFED1B4}">
      <dgm:prSet/>
      <dgm:spPr/>
      <dgm:t>
        <a:bodyPr/>
        <a:lstStyle/>
        <a:p>
          <a:endParaRPr lang="de-CH" sz="2000"/>
        </a:p>
      </dgm:t>
    </dgm:pt>
    <dgm:pt modelId="{578187DC-B775-4BC4-A06B-278BCF564742}">
      <dgm:prSet custT="1"/>
      <dgm:spPr/>
      <dgm:t>
        <a:bodyPr/>
        <a:lstStyle/>
        <a:p>
          <a:r>
            <a:rPr lang="de-CH" sz="2000" dirty="0"/>
            <a:t>andere</a:t>
          </a:r>
        </a:p>
      </dgm:t>
    </dgm:pt>
    <dgm:pt modelId="{3941D1D3-C29A-49D7-B3A9-869FC5F53650}" type="parTrans" cxnId="{548B3223-59DA-4E30-8E01-B177B135E5B4}">
      <dgm:prSet/>
      <dgm:spPr/>
      <dgm:t>
        <a:bodyPr/>
        <a:lstStyle/>
        <a:p>
          <a:endParaRPr lang="de-CH" sz="2000"/>
        </a:p>
      </dgm:t>
    </dgm:pt>
    <dgm:pt modelId="{B5D8734F-BF8D-4831-92EA-D8D883E04D33}" type="sibTrans" cxnId="{548B3223-59DA-4E30-8E01-B177B135E5B4}">
      <dgm:prSet/>
      <dgm:spPr/>
      <dgm:t>
        <a:bodyPr/>
        <a:lstStyle/>
        <a:p>
          <a:endParaRPr lang="de-CH" sz="2000"/>
        </a:p>
      </dgm:t>
    </dgm:pt>
    <dgm:pt modelId="{7F259DC3-96C1-42C5-824B-31EBF84D4F30}">
      <dgm:prSet custT="1"/>
      <dgm:spPr/>
      <dgm:t>
        <a:bodyPr/>
        <a:lstStyle/>
        <a:p>
          <a:r>
            <a:rPr lang="de-CH" sz="2000" dirty="0"/>
            <a:t>maximal</a:t>
          </a:r>
        </a:p>
      </dgm:t>
    </dgm:pt>
    <dgm:pt modelId="{736D2D2A-5718-4D07-BE94-3F8B0EA58DF1}" type="parTrans" cxnId="{0264FB4B-4404-4BD1-90F7-AAC8789CD55B}">
      <dgm:prSet/>
      <dgm:spPr/>
      <dgm:t>
        <a:bodyPr/>
        <a:lstStyle/>
        <a:p>
          <a:endParaRPr lang="de-CH" sz="2000"/>
        </a:p>
      </dgm:t>
    </dgm:pt>
    <dgm:pt modelId="{911567ED-E99A-4252-9C13-4166177FDB8B}" type="sibTrans" cxnId="{0264FB4B-4404-4BD1-90F7-AAC8789CD55B}">
      <dgm:prSet/>
      <dgm:spPr/>
      <dgm:t>
        <a:bodyPr/>
        <a:lstStyle/>
        <a:p>
          <a:endParaRPr lang="de-CH" sz="2000"/>
        </a:p>
      </dgm:t>
    </dgm:pt>
    <dgm:pt modelId="{A58356FF-EDE3-4D95-8DDB-3648AF5A2C19}">
      <dgm:prSet custT="1"/>
      <dgm:spPr/>
      <dgm:t>
        <a:bodyPr/>
        <a:lstStyle/>
        <a:p>
          <a:r>
            <a:rPr lang="de-CH" sz="2000" dirty="0"/>
            <a:t>festlegen</a:t>
          </a:r>
        </a:p>
      </dgm:t>
    </dgm:pt>
    <dgm:pt modelId="{158A9576-DBF3-43B5-87A2-B97F04075AF8}" type="parTrans" cxnId="{906BC276-D321-4ABC-B192-D0ACA30A5B0A}">
      <dgm:prSet/>
      <dgm:spPr/>
      <dgm:t>
        <a:bodyPr/>
        <a:lstStyle/>
        <a:p>
          <a:endParaRPr lang="de-CH" sz="2000"/>
        </a:p>
      </dgm:t>
    </dgm:pt>
    <dgm:pt modelId="{FD01CD74-4C75-4CD7-A3A0-EDD99BCE3799}" type="sibTrans" cxnId="{906BC276-D321-4ABC-B192-D0ACA30A5B0A}">
      <dgm:prSet/>
      <dgm:spPr/>
      <dgm:t>
        <a:bodyPr/>
        <a:lstStyle/>
        <a:p>
          <a:endParaRPr lang="de-CH" sz="2000"/>
        </a:p>
      </dgm:t>
    </dgm:pt>
    <dgm:pt modelId="{A4DB30A0-C9E5-40EE-96A1-E896D4ABF6E0}" type="pres">
      <dgm:prSet presAssocID="{9F992640-F29A-4F31-A71A-52AFA0AF33B1}" presName="Name0" presStyleCnt="0">
        <dgm:presLayoutVars>
          <dgm:dir/>
          <dgm:animLvl val="lvl"/>
          <dgm:resizeHandles val="exact"/>
        </dgm:presLayoutVars>
      </dgm:prSet>
      <dgm:spPr/>
    </dgm:pt>
    <dgm:pt modelId="{E3CCD65C-3677-4292-9D64-7FE50752B493}" type="pres">
      <dgm:prSet presAssocID="{0AC9CB11-A5C4-4B0D-8FBF-B0A281DFB688}" presName="boxAndChildren" presStyleCnt="0"/>
      <dgm:spPr/>
    </dgm:pt>
    <dgm:pt modelId="{D5678B5C-277F-4D2B-931A-4673854B31EF}" type="pres">
      <dgm:prSet presAssocID="{0AC9CB11-A5C4-4B0D-8FBF-B0A281DFB688}" presName="parentTextBox" presStyleLbl="node1" presStyleIdx="0" presStyleCnt="4"/>
      <dgm:spPr/>
    </dgm:pt>
    <dgm:pt modelId="{521C1286-962B-432B-9438-F0D567697CAD}" type="pres">
      <dgm:prSet presAssocID="{0AC9CB11-A5C4-4B0D-8FBF-B0A281DFB688}" presName="entireBox" presStyleLbl="node1" presStyleIdx="0" presStyleCnt="4"/>
      <dgm:spPr/>
    </dgm:pt>
    <dgm:pt modelId="{195F6206-9651-4045-9D25-DE93C59BF29E}" type="pres">
      <dgm:prSet presAssocID="{0AC9CB11-A5C4-4B0D-8FBF-B0A281DFB688}" presName="descendantBox" presStyleCnt="0"/>
      <dgm:spPr/>
    </dgm:pt>
    <dgm:pt modelId="{E3C3CFF8-209E-488E-B100-6AA3BB61E280}" type="pres">
      <dgm:prSet presAssocID="{A58356FF-EDE3-4D95-8DDB-3648AF5A2C19}" presName="childTextBox" presStyleLbl="fgAccFollowNode1" presStyleIdx="0" presStyleCnt="6">
        <dgm:presLayoutVars>
          <dgm:bulletEnabled val="1"/>
        </dgm:presLayoutVars>
      </dgm:prSet>
      <dgm:spPr/>
    </dgm:pt>
    <dgm:pt modelId="{2EE9CCE0-1588-4C11-9FBB-A22C8AF83D6A}" type="pres">
      <dgm:prSet presAssocID="{E5C171F9-7D1A-4E53-A9E3-2BFD1220A078}" presName="sp" presStyleCnt="0"/>
      <dgm:spPr/>
    </dgm:pt>
    <dgm:pt modelId="{FC13912E-2952-4898-8EBF-E6E7FB6DC152}" type="pres">
      <dgm:prSet presAssocID="{E965F68E-9702-439C-956A-9779E7E43F77}" presName="arrowAndChildren" presStyleCnt="0"/>
      <dgm:spPr/>
    </dgm:pt>
    <dgm:pt modelId="{10F77FF1-388B-4F66-BAE4-533B52078246}" type="pres">
      <dgm:prSet presAssocID="{E965F68E-9702-439C-956A-9779E7E43F77}" presName="parentTextArrow" presStyleLbl="node1" presStyleIdx="0" presStyleCnt="4"/>
      <dgm:spPr/>
    </dgm:pt>
    <dgm:pt modelId="{C2F86E9D-D846-4C8C-A56C-138896F32CB6}" type="pres">
      <dgm:prSet presAssocID="{E965F68E-9702-439C-956A-9779E7E43F77}" presName="arrow" presStyleLbl="node1" presStyleIdx="1" presStyleCnt="4"/>
      <dgm:spPr/>
    </dgm:pt>
    <dgm:pt modelId="{31AFC88F-D0BB-4F47-8883-BCF939B650D1}" type="pres">
      <dgm:prSet presAssocID="{E965F68E-9702-439C-956A-9779E7E43F77}" presName="descendantArrow" presStyleCnt="0"/>
      <dgm:spPr/>
    </dgm:pt>
    <dgm:pt modelId="{ADDC713D-673F-45E8-BA10-C6BFFDCB0ADD}" type="pres">
      <dgm:prSet presAssocID="{7F259DC3-96C1-42C5-824B-31EBF84D4F30}" presName="childTextArrow" presStyleLbl="fgAccFollowNode1" presStyleIdx="1" presStyleCnt="6">
        <dgm:presLayoutVars>
          <dgm:bulletEnabled val="1"/>
        </dgm:presLayoutVars>
      </dgm:prSet>
      <dgm:spPr/>
    </dgm:pt>
    <dgm:pt modelId="{240C8BE1-3740-4C20-9B60-94A293AD1E3B}" type="pres">
      <dgm:prSet presAssocID="{2C5E709F-3221-4AB2-AEF6-9A312EECBAEB}" presName="sp" presStyleCnt="0"/>
      <dgm:spPr/>
    </dgm:pt>
    <dgm:pt modelId="{4311CBBC-9066-4990-83D5-B405BB55B55D}" type="pres">
      <dgm:prSet presAssocID="{D3757E2F-2061-4960-ABD9-7B69E6836295}" presName="arrowAndChildren" presStyleCnt="0"/>
      <dgm:spPr/>
    </dgm:pt>
    <dgm:pt modelId="{6F04C76F-3BC2-4047-984B-004CBBC96E70}" type="pres">
      <dgm:prSet presAssocID="{D3757E2F-2061-4960-ABD9-7B69E6836295}" presName="parentTextArrow" presStyleLbl="node1" presStyleIdx="1" presStyleCnt="4"/>
      <dgm:spPr/>
    </dgm:pt>
    <dgm:pt modelId="{BCC974E7-96A3-470E-9E94-5A26B6F7A42C}" type="pres">
      <dgm:prSet presAssocID="{D3757E2F-2061-4960-ABD9-7B69E6836295}" presName="arrow" presStyleLbl="node1" presStyleIdx="2" presStyleCnt="4"/>
      <dgm:spPr/>
    </dgm:pt>
    <dgm:pt modelId="{31CC2379-F19C-4C22-B720-2E1A2444088D}" type="pres">
      <dgm:prSet presAssocID="{D3757E2F-2061-4960-ABD9-7B69E6836295}" presName="descendantArrow" presStyleCnt="0"/>
      <dgm:spPr/>
    </dgm:pt>
    <dgm:pt modelId="{631E7732-B2AA-4744-9FFF-867A64DE99FA}" type="pres">
      <dgm:prSet presAssocID="{C71B324B-F7FC-4997-B840-D9F0A04014B7}" presName="childTextArrow" presStyleLbl="fgAccFollowNode1" presStyleIdx="2" presStyleCnt="6">
        <dgm:presLayoutVars>
          <dgm:bulletEnabled val="1"/>
        </dgm:presLayoutVars>
      </dgm:prSet>
      <dgm:spPr/>
    </dgm:pt>
    <dgm:pt modelId="{D4D55C4B-9C23-4EE0-B2E5-B3B3AB6EAB3C}" type="pres">
      <dgm:prSet presAssocID="{578187DC-B775-4BC4-A06B-278BCF564742}" presName="childTextArrow" presStyleLbl="fgAccFollowNode1" presStyleIdx="3" presStyleCnt="6">
        <dgm:presLayoutVars>
          <dgm:bulletEnabled val="1"/>
        </dgm:presLayoutVars>
      </dgm:prSet>
      <dgm:spPr/>
    </dgm:pt>
    <dgm:pt modelId="{943917CC-F24D-4D7E-B43D-1979CA9A7F90}" type="pres">
      <dgm:prSet presAssocID="{02695766-0DB9-42F8-AC59-FA221757B7A5}" presName="sp" presStyleCnt="0"/>
      <dgm:spPr/>
    </dgm:pt>
    <dgm:pt modelId="{C5542E4C-2C3C-4CDD-9B38-B7E15C76AE28}" type="pres">
      <dgm:prSet presAssocID="{91E37534-235D-4A85-944D-9D582509E2BA}" presName="arrowAndChildren" presStyleCnt="0"/>
      <dgm:spPr/>
    </dgm:pt>
    <dgm:pt modelId="{A3889E6B-F60A-4E3E-ADE5-5AEAB0486A03}" type="pres">
      <dgm:prSet presAssocID="{91E37534-235D-4A85-944D-9D582509E2BA}" presName="parentTextArrow" presStyleLbl="node1" presStyleIdx="2" presStyleCnt="4"/>
      <dgm:spPr/>
    </dgm:pt>
    <dgm:pt modelId="{B5DF48F6-FFD3-4367-B4C7-031DBB95E2D9}" type="pres">
      <dgm:prSet presAssocID="{91E37534-235D-4A85-944D-9D582509E2BA}" presName="arrow" presStyleLbl="node1" presStyleIdx="3" presStyleCnt="4"/>
      <dgm:spPr/>
    </dgm:pt>
    <dgm:pt modelId="{0608BEA9-3C8D-4F24-8FC2-FA987C02A7EF}" type="pres">
      <dgm:prSet presAssocID="{91E37534-235D-4A85-944D-9D582509E2BA}" presName="descendantArrow" presStyleCnt="0"/>
      <dgm:spPr/>
    </dgm:pt>
    <dgm:pt modelId="{0256BD50-3378-4A2E-B36D-9C3D12612FA8}" type="pres">
      <dgm:prSet presAssocID="{1ED1616D-73B4-4136-B41A-3374700288A6}" presName="childTextArrow" presStyleLbl="fgAccFollowNode1" presStyleIdx="4" presStyleCnt="6">
        <dgm:presLayoutVars>
          <dgm:bulletEnabled val="1"/>
        </dgm:presLayoutVars>
      </dgm:prSet>
      <dgm:spPr/>
    </dgm:pt>
    <dgm:pt modelId="{9E6550F7-D8D1-483A-BB9F-537E8985028F}" type="pres">
      <dgm:prSet presAssocID="{F5FB93BA-9E45-462A-8CFC-20AAE26F288C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3CEC2312-2094-46DD-A08D-504BCB4B412C}" type="presOf" srcId="{7F259DC3-96C1-42C5-824B-31EBF84D4F30}" destId="{ADDC713D-673F-45E8-BA10-C6BFFDCB0ADD}" srcOrd="0" destOrd="0" presId="urn:microsoft.com/office/officeart/2005/8/layout/process4"/>
    <dgm:cxn modelId="{0F11E213-E74A-48FF-8BFF-ED6CC6CCF0C0}" type="presOf" srcId="{F5FB93BA-9E45-462A-8CFC-20AAE26F288C}" destId="{9E6550F7-D8D1-483A-BB9F-537E8985028F}" srcOrd="0" destOrd="0" presId="urn:microsoft.com/office/officeart/2005/8/layout/process4"/>
    <dgm:cxn modelId="{548B3223-59DA-4E30-8E01-B177B135E5B4}" srcId="{D3757E2F-2061-4960-ABD9-7B69E6836295}" destId="{578187DC-B775-4BC4-A06B-278BCF564742}" srcOrd="1" destOrd="0" parTransId="{3941D1D3-C29A-49D7-B3A9-869FC5F53650}" sibTransId="{B5D8734F-BF8D-4831-92EA-D8D883E04D33}"/>
    <dgm:cxn modelId="{B5EF8A46-CFAF-4D50-B9C5-74E5916548C7}" type="presOf" srcId="{91E37534-235D-4A85-944D-9D582509E2BA}" destId="{A3889E6B-F60A-4E3E-ADE5-5AEAB0486A03}" srcOrd="0" destOrd="0" presId="urn:microsoft.com/office/officeart/2005/8/layout/process4"/>
    <dgm:cxn modelId="{4B091648-1C57-4B09-A20C-7CB46D95D245}" srcId="{9F992640-F29A-4F31-A71A-52AFA0AF33B1}" destId="{E965F68E-9702-439C-956A-9779E7E43F77}" srcOrd="2" destOrd="0" parTransId="{8CFD2346-9F8B-4545-AEC2-DD84353C6F3D}" sibTransId="{E5C171F9-7D1A-4E53-A9E3-2BFD1220A078}"/>
    <dgm:cxn modelId="{AB18BA6A-5FEA-4D94-B8AD-66F890283F90}" srcId="{D3757E2F-2061-4960-ABD9-7B69E6836295}" destId="{C71B324B-F7FC-4997-B840-D9F0A04014B7}" srcOrd="0" destOrd="0" parTransId="{2EBAB7E7-7903-4110-87A5-A73104DE8765}" sibTransId="{360DB85F-759A-449D-830D-495EC30DBDB3}"/>
    <dgm:cxn modelId="{0264FB4B-4404-4BD1-90F7-AAC8789CD55B}" srcId="{E965F68E-9702-439C-956A-9779E7E43F77}" destId="{7F259DC3-96C1-42C5-824B-31EBF84D4F30}" srcOrd="0" destOrd="0" parTransId="{736D2D2A-5718-4D07-BE94-3F8B0EA58DF1}" sibTransId="{911567ED-E99A-4252-9C13-4166177FDB8B}"/>
    <dgm:cxn modelId="{906BC276-D321-4ABC-B192-D0ACA30A5B0A}" srcId="{0AC9CB11-A5C4-4B0D-8FBF-B0A281DFB688}" destId="{A58356FF-EDE3-4D95-8DDB-3648AF5A2C19}" srcOrd="0" destOrd="0" parTransId="{158A9576-DBF3-43B5-87A2-B97F04075AF8}" sibTransId="{FD01CD74-4C75-4CD7-A3A0-EDD99BCE3799}"/>
    <dgm:cxn modelId="{2B230759-B1D9-4736-9679-F03A9F207E81}" type="presOf" srcId="{1ED1616D-73B4-4136-B41A-3374700288A6}" destId="{0256BD50-3378-4A2E-B36D-9C3D12612FA8}" srcOrd="0" destOrd="0" presId="urn:microsoft.com/office/officeart/2005/8/layout/process4"/>
    <dgm:cxn modelId="{1553B37D-2EDC-44F5-B35E-1CB8C6AD3F8C}" type="presOf" srcId="{D3757E2F-2061-4960-ABD9-7B69E6836295}" destId="{6F04C76F-3BC2-4047-984B-004CBBC96E70}" srcOrd="0" destOrd="0" presId="urn:microsoft.com/office/officeart/2005/8/layout/process4"/>
    <dgm:cxn modelId="{5F52CE8D-6B30-4BE2-AA1E-DFC07F5D5AD4}" type="presOf" srcId="{E965F68E-9702-439C-956A-9779E7E43F77}" destId="{10F77FF1-388B-4F66-BAE4-533B52078246}" srcOrd="0" destOrd="0" presId="urn:microsoft.com/office/officeart/2005/8/layout/process4"/>
    <dgm:cxn modelId="{F4ABEA8E-BDBB-40C0-A905-C798ABDFE462}" type="presOf" srcId="{91E37534-235D-4A85-944D-9D582509E2BA}" destId="{B5DF48F6-FFD3-4367-B4C7-031DBB95E2D9}" srcOrd="1" destOrd="0" presId="urn:microsoft.com/office/officeart/2005/8/layout/process4"/>
    <dgm:cxn modelId="{3C6AD096-BE27-40E2-8620-F0E4647C1E87}" type="presOf" srcId="{C71B324B-F7FC-4997-B840-D9F0A04014B7}" destId="{631E7732-B2AA-4744-9FFF-867A64DE99FA}" srcOrd="0" destOrd="0" presId="urn:microsoft.com/office/officeart/2005/8/layout/process4"/>
    <dgm:cxn modelId="{C20794B1-B766-4590-B82E-62B55AD68F61}" type="presOf" srcId="{0AC9CB11-A5C4-4B0D-8FBF-B0A281DFB688}" destId="{D5678B5C-277F-4D2B-931A-4673854B31EF}" srcOrd="0" destOrd="0" presId="urn:microsoft.com/office/officeart/2005/8/layout/process4"/>
    <dgm:cxn modelId="{1E3DABBF-6B22-49AD-A85A-6D855B18CDEF}" srcId="{9F992640-F29A-4F31-A71A-52AFA0AF33B1}" destId="{D3757E2F-2061-4960-ABD9-7B69E6836295}" srcOrd="1" destOrd="0" parTransId="{E24C12F6-C4B3-459C-86C0-503239DACCD9}" sibTransId="{2C5E709F-3221-4AB2-AEF6-9A312EECBAEB}"/>
    <dgm:cxn modelId="{DDAAD6C8-A7FE-4671-928F-68FD6373FA57}" srcId="{91E37534-235D-4A85-944D-9D582509E2BA}" destId="{1ED1616D-73B4-4136-B41A-3374700288A6}" srcOrd="0" destOrd="0" parTransId="{6AECAEA5-0681-4819-9BF3-0C790C813C64}" sibTransId="{105B38E3-657D-4150-8039-770CCAAF37F8}"/>
    <dgm:cxn modelId="{515312CC-5AE8-484D-847A-789B4560CF64}" type="presOf" srcId="{D3757E2F-2061-4960-ABD9-7B69E6836295}" destId="{BCC974E7-96A3-470E-9E94-5A26B6F7A42C}" srcOrd="1" destOrd="0" presId="urn:microsoft.com/office/officeart/2005/8/layout/process4"/>
    <dgm:cxn modelId="{FC230DD3-D0C0-47A6-8EB0-F550F741725A}" type="presOf" srcId="{9F992640-F29A-4F31-A71A-52AFA0AF33B1}" destId="{A4DB30A0-C9E5-40EE-96A1-E896D4ABF6E0}" srcOrd="0" destOrd="0" presId="urn:microsoft.com/office/officeart/2005/8/layout/process4"/>
    <dgm:cxn modelId="{B8FCC1D6-D0D1-4AF1-B570-4A8626859474}" type="presOf" srcId="{E965F68E-9702-439C-956A-9779E7E43F77}" destId="{C2F86E9D-D846-4C8C-A56C-138896F32CB6}" srcOrd="1" destOrd="0" presId="urn:microsoft.com/office/officeart/2005/8/layout/process4"/>
    <dgm:cxn modelId="{F491B6DC-9674-4ADF-A251-C827C235DD2B}" srcId="{9F992640-F29A-4F31-A71A-52AFA0AF33B1}" destId="{0AC9CB11-A5C4-4B0D-8FBF-B0A281DFB688}" srcOrd="3" destOrd="0" parTransId="{11D25887-FDC7-478E-8CCF-4BBBBC996FBE}" sibTransId="{0F3CDE3E-BA93-4D3E-AF56-F124A66D3744}"/>
    <dgm:cxn modelId="{FBA258DD-5524-44C2-BE51-2D6D8BFED1B4}" srcId="{91E37534-235D-4A85-944D-9D582509E2BA}" destId="{F5FB93BA-9E45-462A-8CFC-20AAE26F288C}" srcOrd="1" destOrd="0" parTransId="{33EF2B15-B2D9-40AC-BFEC-582E549D83E7}" sibTransId="{B5E071AA-9639-49DF-87E6-410BB6D12279}"/>
    <dgm:cxn modelId="{7C0082E8-67E0-4233-8A93-18A353051ED5}" srcId="{9F992640-F29A-4F31-A71A-52AFA0AF33B1}" destId="{91E37534-235D-4A85-944D-9D582509E2BA}" srcOrd="0" destOrd="0" parTransId="{7A647DFE-3D49-4002-99DE-71E885FF60DC}" sibTransId="{02695766-0DB9-42F8-AC59-FA221757B7A5}"/>
    <dgm:cxn modelId="{2C98CEF2-D3D2-4DAB-82B3-1EBE7E0061FB}" type="presOf" srcId="{A58356FF-EDE3-4D95-8DDB-3648AF5A2C19}" destId="{E3C3CFF8-209E-488E-B100-6AA3BB61E280}" srcOrd="0" destOrd="0" presId="urn:microsoft.com/office/officeart/2005/8/layout/process4"/>
    <dgm:cxn modelId="{D01E4DF8-7CA1-478F-A05B-12C27A22F921}" type="presOf" srcId="{578187DC-B775-4BC4-A06B-278BCF564742}" destId="{D4D55C4B-9C23-4EE0-B2E5-B3B3AB6EAB3C}" srcOrd="0" destOrd="0" presId="urn:microsoft.com/office/officeart/2005/8/layout/process4"/>
    <dgm:cxn modelId="{B3FA63FC-B552-4873-8C6C-99AC5CF68ECA}" type="presOf" srcId="{0AC9CB11-A5C4-4B0D-8FBF-B0A281DFB688}" destId="{521C1286-962B-432B-9438-F0D567697CAD}" srcOrd="1" destOrd="0" presId="urn:microsoft.com/office/officeart/2005/8/layout/process4"/>
    <dgm:cxn modelId="{A3FB2FF7-BD81-4800-BE67-1DF852EE514E}" type="presParOf" srcId="{A4DB30A0-C9E5-40EE-96A1-E896D4ABF6E0}" destId="{E3CCD65C-3677-4292-9D64-7FE50752B493}" srcOrd="0" destOrd="0" presId="urn:microsoft.com/office/officeart/2005/8/layout/process4"/>
    <dgm:cxn modelId="{3E38C958-17BE-4413-AAE5-7991DE9C0D0E}" type="presParOf" srcId="{E3CCD65C-3677-4292-9D64-7FE50752B493}" destId="{D5678B5C-277F-4D2B-931A-4673854B31EF}" srcOrd="0" destOrd="0" presId="urn:microsoft.com/office/officeart/2005/8/layout/process4"/>
    <dgm:cxn modelId="{22219F01-5832-4B42-A93B-30BE00E40FA3}" type="presParOf" srcId="{E3CCD65C-3677-4292-9D64-7FE50752B493}" destId="{521C1286-962B-432B-9438-F0D567697CAD}" srcOrd="1" destOrd="0" presId="urn:microsoft.com/office/officeart/2005/8/layout/process4"/>
    <dgm:cxn modelId="{4A3C42E8-6507-4FF7-973A-3AC05BB2785F}" type="presParOf" srcId="{E3CCD65C-3677-4292-9D64-7FE50752B493}" destId="{195F6206-9651-4045-9D25-DE93C59BF29E}" srcOrd="2" destOrd="0" presId="urn:microsoft.com/office/officeart/2005/8/layout/process4"/>
    <dgm:cxn modelId="{C9859197-656D-4402-91DE-9A25A0FBB546}" type="presParOf" srcId="{195F6206-9651-4045-9D25-DE93C59BF29E}" destId="{E3C3CFF8-209E-488E-B100-6AA3BB61E280}" srcOrd="0" destOrd="0" presId="urn:microsoft.com/office/officeart/2005/8/layout/process4"/>
    <dgm:cxn modelId="{5B79979E-C174-4587-80A1-6E4B8FA58B64}" type="presParOf" srcId="{A4DB30A0-C9E5-40EE-96A1-E896D4ABF6E0}" destId="{2EE9CCE0-1588-4C11-9FBB-A22C8AF83D6A}" srcOrd="1" destOrd="0" presId="urn:microsoft.com/office/officeart/2005/8/layout/process4"/>
    <dgm:cxn modelId="{D41DCAB4-7183-42CB-A7A5-18A1269E40F3}" type="presParOf" srcId="{A4DB30A0-C9E5-40EE-96A1-E896D4ABF6E0}" destId="{FC13912E-2952-4898-8EBF-E6E7FB6DC152}" srcOrd="2" destOrd="0" presId="urn:microsoft.com/office/officeart/2005/8/layout/process4"/>
    <dgm:cxn modelId="{0BDB44F1-7196-46A8-BE3B-851921F646FB}" type="presParOf" srcId="{FC13912E-2952-4898-8EBF-E6E7FB6DC152}" destId="{10F77FF1-388B-4F66-BAE4-533B52078246}" srcOrd="0" destOrd="0" presId="urn:microsoft.com/office/officeart/2005/8/layout/process4"/>
    <dgm:cxn modelId="{6A0AF107-6499-4745-A826-AFF3EE0F868B}" type="presParOf" srcId="{FC13912E-2952-4898-8EBF-E6E7FB6DC152}" destId="{C2F86E9D-D846-4C8C-A56C-138896F32CB6}" srcOrd="1" destOrd="0" presId="urn:microsoft.com/office/officeart/2005/8/layout/process4"/>
    <dgm:cxn modelId="{004414AA-3761-4212-9F7E-8E514BD017A1}" type="presParOf" srcId="{FC13912E-2952-4898-8EBF-E6E7FB6DC152}" destId="{31AFC88F-D0BB-4F47-8883-BCF939B650D1}" srcOrd="2" destOrd="0" presId="urn:microsoft.com/office/officeart/2005/8/layout/process4"/>
    <dgm:cxn modelId="{5B213C59-1EDF-49F5-A683-6FD41FA35021}" type="presParOf" srcId="{31AFC88F-D0BB-4F47-8883-BCF939B650D1}" destId="{ADDC713D-673F-45E8-BA10-C6BFFDCB0ADD}" srcOrd="0" destOrd="0" presId="urn:microsoft.com/office/officeart/2005/8/layout/process4"/>
    <dgm:cxn modelId="{04B47633-CCD1-419F-B7EB-390CF958E732}" type="presParOf" srcId="{A4DB30A0-C9E5-40EE-96A1-E896D4ABF6E0}" destId="{240C8BE1-3740-4C20-9B60-94A293AD1E3B}" srcOrd="3" destOrd="0" presId="urn:microsoft.com/office/officeart/2005/8/layout/process4"/>
    <dgm:cxn modelId="{8C7579FF-A423-4A09-80F5-E5F82C6B5F5D}" type="presParOf" srcId="{A4DB30A0-C9E5-40EE-96A1-E896D4ABF6E0}" destId="{4311CBBC-9066-4990-83D5-B405BB55B55D}" srcOrd="4" destOrd="0" presId="urn:microsoft.com/office/officeart/2005/8/layout/process4"/>
    <dgm:cxn modelId="{A589627A-2260-42DD-8A94-19C6745BEB44}" type="presParOf" srcId="{4311CBBC-9066-4990-83D5-B405BB55B55D}" destId="{6F04C76F-3BC2-4047-984B-004CBBC96E70}" srcOrd="0" destOrd="0" presId="urn:microsoft.com/office/officeart/2005/8/layout/process4"/>
    <dgm:cxn modelId="{C1CF78C1-0915-4332-8521-3413BC05C5B1}" type="presParOf" srcId="{4311CBBC-9066-4990-83D5-B405BB55B55D}" destId="{BCC974E7-96A3-470E-9E94-5A26B6F7A42C}" srcOrd="1" destOrd="0" presId="urn:microsoft.com/office/officeart/2005/8/layout/process4"/>
    <dgm:cxn modelId="{1B92446D-7B2E-4D48-AA0D-42776B25A0E8}" type="presParOf" srcId="{4311CBBC-9066-4990-83D5-B405BB55B55D}" destId="{31CC2379-F19C-4C22-B720-2E1A2444088D}" srcOrd="2" destOrd="0" presId="urn:microsoft.com/office/officeart/2005/8/layout/process4"/>
    <dgm:cxn modelId="{05E97419-090B-4401-A0B9-3251EFF3C422}" type="presParOf" srcId="{31CC2379-F19C-4C22-B720-2E1A2444088D}" destId="{631E7732-B2AA-4744-9FFF-867A64DE99FA}" srcOrd="0" destOrd="0" presId="urn:microsoft.com/office/officeart/2005/8/layout/process4"/>
    <dgm:cxn modelId="{4BF2AABA-A662-4EAC-A2E4-15EF1A66DDEE}" type="presParOf" srcId="{31CC2379-F19C-4C22-B720-2E1A2444088D}" destId="{D4D55C4B-9C23-4EE0-B2E5-B3B3AB6EAB3C}" srcOrd="1" destOrd="0" presId="urn:microsoft.com/office/officeart/2005/8/layout/process4"/>
    <dgm:cxn modelId="{2CE48E1C-00F8-4BAA-B85B-9369D7C8ED13}" type="presParOf" srcId="{A4DB30A0-C9E5-40EE-96A1-E896D4ABF6E0}" destId="{943917CC-F24D-4D7E-B43D-1979CA9A7F90}" srcOrd="5" destOrd="0" presId="urn:microsoft.com/office/officeart/2005/8/layout/process4"/>
    <dgm:cxn modelId="{6906C128-E1C0-472A-B9B8-2B87B97F2B1F}" type="presParOf" srcId="{A4DB30A0-C9E5-40EE-96A1-E896D4ABF6E0}" destId="{C5542E4C-2C3C-4CDD-9B38-B7E15C76AE28}" srcOrd="6" destOrd="0" presId="urn:microsoft.com/office/officeart/2005/8/layout/process4"/>
    <dgm:cxn modelId="{690F6452-247F-4360-83F1-D77B4E6FDE7B}" type="presParOf" srcId="{C5542E4C-2C3C-4CDD-9B38-B7E15C76AE28}" destId="{A3889E6B-F60A-4E3E-ADE5-5AEAB0486A03}" srcOrd="0" destOrd="0" presId="urn:microsoft.com/office/officeart/2005/8/layout/process4"/>
    <dgm:cxn modelId="{05FDE04E-75B4-4E21-92A0-B50F60B4AFCD}" type="presParOf" srcId="{C5542E4C-2C3C-4CDD-9B38-B7E15C76AE28}" destId="{B5DF48F6-FFD3-4367-B4C7-031DBB95E2D9}" srcOrd="1" destOrd="0" presId="urn:microsoft.com/office/officeart/2005/8/layout/process4"/>
    <dgm:cxn modelId="{975B75D7-16D6-4363-82E9-883906F6054D}" type="presParOf" srcId="{C5542E4C-2C3C-4CDD-9B38-B7E15C76AE28}" destId="{0608BEA9-3C8D-4F24-8FC2-FA987C02A7EF}" srcOrd="2" destOrd="0" presId="urn:microsoft.com/office/officeart/2005/8/layout/process4"/>
    <dgm:cxn modelId="{BE7DAB91-A210-4E06-9BF2-56A50164AFF8}" type="presParOf" srcId="{0608BEA9-3C8D-4F24-8FC2-FA987C02A7EF}" destId="{0256BD50-3378-4A2E-B36D-9C3D12612FA8}" srcOrd="0" destOrd="0" presId="urn:microsoft.com/office/officeart/2005/8/layout/process4"/>
    <dgm:cxn modelId="{C44DB6EE-E4B0-4D1E-BB8C-3A59AAEEE470}" type="presParOf" srcId="{0608BEA9-3C8D-4F24-8FC2-FA987C02A7EF}" destId="{9E6550F7-D8D1-483A-BB9F-537E8985028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DF2A9-8926-4310-ABAA-61772B68488A}">
      <dsp:nvSpPr>
        <dsp:cNvPr id="0" name=""/>
        <dsp:cNvSpPr/>
      </dsp:nvSpPr>
      <dsp:spPr>
        <a:xfrm>
          <a:off x="1614052" y="512649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notwendig</a:t>
          </a:r>
        </a:p>
      </dsp:txBody>
      <dsp:txXfrm>
        <a:off x="1920894" y="512649"/>
        <a:ext cx="1610920" cy="1279147"/>
      </dsp:txXfrm>
    </dsp:sp>
    <dsp:sp modelId="{61207D42-A371-4750-8455-8034458E7596}">
      <dsp:nvSpPr>
        <dsp:cNvPr id="0" name=""/>
        <dsp:cNvSpPr/>
      </dsp:nvSpPr>
      <dsp:spPr>
        <a:xfrm>
          <a:off x="591245" y="1246"/>
          <a:ext cx="1278508" cy="1278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Warum?</a:t>
          </a:r>
        </a:p>
      </dsp:txBody>
      <dsp:txXfrm>
        <a:off x="778478" y="188479"/>
        <a:ext cx="904042" cy="904042"/>
      </dsp:txXfrm>
    </dsp:sp>
    <dsp:sp modelId="{93F816C5-2563-4119-B7F6-C2F7AE13BA09}">
      <dsp:nvSpPr>
        <dsp:cNvPr id="0" name=""/>
        <dsp:cNvSpPr/>
      </dsp:nvSpPr>
      <dsp:spPr>
        <a:xfrm>
          <a:off x="4810322" y="512649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Gast</a:t>
          </a:r>
        </a:p>
      </dsp:txBody>
      <dsp:txXfrm>
        <a:off x="5117164" y="512649"/>
        <a:ext cx="1610920" cy="1279147"/>
      </dsp:txXfrm>
    </dsp:sp>
    <dsp:sp modelId="{813F01E0-6050-463A-8E3A-78B7C08418FF}">
      <dsp:nvSpPr>
        <dsp:cNvPr id="0" name=""/>
        <dsp:cNvSpPr/>
      </dsp:nvSpPr>
      <dsp:spPr>
        <a:xfrm>
          <a:off x="4810322" y="1791796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Vermieter</a:t>
          </a:r>
        </a:p>
      </dsp:txBody>
      <dsp:txXfrm>
        <a:off x="5117164" y="1791796"/>
        <a:ext cx="1610920" cy="1279147"/>
      </dsp:txXfrm>
    </dsp:sp>
    <dsp:sp modelId="{9D8E5BBB-4699-4198-84F7-25A2CBBF76A2}">
      <dsp:nvSpPr>
        <dsp:cNvPr id="0" name=""/>
        <dsp:cNvSpPr/>
      </dsp:nvSpPr>
      <dsp:spPr>
        <a:xfrm>
          <a:off x="4810322" y="3070943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Mietvertrag</a:t>
          </a:r>
        </a:p>
      </dsp:txBody>
      <dsp:txXfrm>
        <a:off x="5117164" y="3070943"/>
        <a:ext cx="1610920" cy="1279147"/>
      </dsp:txXfrm>
    </dsp:sp>
    <dsp:sp modelId="{7AC21A6B-0686-45A9-852C-0896FD21BF21}">
      <dsp:nvSpPr>
        <dsp:cNvPr id="0" name=""/>
        <dsp:cNvSpPr/>
      </dsp:nvSpPr>
      <dsp:spPr>
        <a:xfrm>
          <a:off x="3787515" y="1246"/>
          <a:ext cx="1278508" cy="1278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Für wen oder was?</a:t>
          </a:r>
        </a:p>
      </dsp:txBody>
      <dsp:txXfrm>
        <a:off x="3974748" y="188479"/>
        <a:ext cx="904042" cy="904042"/>
      </dsp:txXfrm>
    </dsp:sp>
    <dsp:sp modelId="{47E04E97-8BEF-46E6-9242-F46383CDA7D9}">
      <dsp:nvSpPr>
        <dsp:cNvPr id="0" name=""/>
        <dsp:cNvSpPr/>
      </dsp:nvSpPr>
      <dsp:spPr>
        <a:xfrm>
          <a:off x="8006592" y="512649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Strafen</a:t>
          </a:r>
        </a:p>
      </dsp:txBody>
      <dsp:txXfrm>
        <a:off x="8313434" y="512649"/>
        <a:ext cx="1610920" cy="1279147"/>
      </dsp:txXfrm>
    </dsp:sp>
    <dsp:sp modelId="{C2ADCA8D-DE4A-4601-80B3-8D567F9143CF}">
      <dsp:nvSpPr>
        <dsp:cNvPr id="0" name=""/>
        <dsp:cNvSpPr/>
      </dsp:nvSpPr>
      <dsp:spPr>
        <a:xfrm>
          <a:off x="8006592" y="1791796"/>
          <a:ext cx="1917762" cy="12791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>
              <a:solidFill>
                <a:srgbClr val="0523B8"/>
              </a:solidFill>
            </a:rPr>
            <a:t>Bussen</a:t>
          </a:r>
        </a:p>
      </dsp:txBody>
      <dsp:txXfrm>
        <a:off x="8313434" y="1791796"/>
        <a:ext cx="1610920" cy="1279147"/>
      </dsp:txXfrm>
    </dsp:sp>
    <dsp:sp modelId="{68810961-574A-40C7-A263-3DDC1D8D22D6}">
      <dsp:nvSpPr>
        <dsp:cNvPr id="0" name=""/>
        <dsp:cNvSpPr/>
      </dsp:nvSpPr>
      <dsp:spPr>
        <a:xfrm>
          <a:off x="6983785" y="1246"/>
          <a:ext cx="1278508" cy="1278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800" kern="1200" dirty="0"/>
            <a:t>Miss-achtung?</a:t>
          </a:r>
        </a:p>
      </dsp:txBody>
      <dsp:txXfrm>
        <a:off x="7171018" y="188479"/>
        <a:ext cx="904042" cy="904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E53DF-8E69-48B9-86E1-C8EBF32979F1}">
      <dsp:nvSpPr>
        <dsp:cNvPr id="0" name=""/>
        <dsp:cNvSpPr/>
      </dsp:nvSpPr>
      <dsp:spPr>
        <a:xfrm>
          <a:off x="1425844" y="198520"/>
          <a:ext cx="3751111" cy="11722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985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organische Abfälle</a:t>
          </a:r>
          <a:endParaRPr lang="de-CH" sz="3000" kern="1200" dirty="0">
            <a:solidFill>
              <a:srgbClr val="0523BB"/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3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Obst-/Gemüsereste</a:t>
          </a:r>
          <a:endParaRPr lang="de-CH" sz="2300" kern="1200" dirty="0">
            <a:solidFill>
              <a:srgbClr val="0523BB"/>
            </a:solidFill>
          </a:endParaRPr>
        </a:p>
      </dsp:txBody>
      <dsp:txXfrm>
        <a:off x="1425844" y="198520"/>
        <a:ext cx="3751111" cy="1172222"/>
      </dsp:txXfrm>
    </dsp:sp>
    <dsp:sp modelId="{A06A6323-37C3-4DDE-8B9B-28C800455728}">
      <dsp:nvSpPr>
        <dsp:cNvPr id="0" name=""/>
        <dsp:cNvSpPr/>
      </dsp:nvSpPr>
      <dsp:spPr>
        <a:xfrm>
          <a:off x="1269548" y="29199"/>
          <a:ext cx="820555" cy="1230833"/>
        </a:xfrm>
        <a:prstGeom prst="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AA345B-CA65-4542-B358-CE9E4FB32063}">
      <dsp:nvSpPr>
        <dsp:cNvPr id="0" name=""/>
        <dsp:cNvSpPr/>
      </dsp:nvSpPr>
      <dsp:spPr>
        <a:xfrm>
          <a:off x="5494940" y="198520"/>
          <a:ext cx="3751111" cy="11722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985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Glas</a:t>
          </a:r>
          <a:endParaRPr lang="de-CH" sz="3000" kern="1200" dirty="0">
            <a:solidFill>
              <a:srgbClr val="0523BB"/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3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Glasflaschen</a:t>
          </a:r>
          <a:endParaRPr lang="de-CH" sz="2300" kern="1200" dirty="0">
            <a:solidFill>
              <a:srgbClr val="0523BB"/>
            </a:solidFill>
          </a:endParaRPr>
        </a:p>
      </dsp:txBody>
      <dsp:txXfrm>
        <a:off x="5494940" y="198520"/>
        <a:ext cx="3751111" cy="1172222"/>
      </dsp:txXfrm>
    </dsp:sp>
    <dsp:sp modelId="{C9820124-D605-4130-A9D0-D1A983E7457D}">
      <dsp:nvSpPr>
        <dsp:cNvPr id="0" name=""/>
        <dsp:cNvSpPr/>
      </dsp:nvSpPr>
      <dsp:spPr>
        <a:xfrm>
          <a:off x="5338643" y="29199"/>
          <a:ext cx="820555" cy="1230833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1A781-A628-4AA3-865E-E024363FD0CF}">
      <dsp:nvSpPr>
        <dsp:cNvPr id="0" name=""/>
        <dsp:cNvSpPr/>
      </dsp:nvSpPr>
      <dsp:spPr>
        <a:xfrm>
          <a:off x="1425844" y="1674217"/>
          <a:ext cx="3751111" cy="11722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985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kern="1200" dirty="0">
              <a:solidFill>
                <a:srgbClr val="0523BB"/>
              </a:solidFill>
            </a:rPr>
            <a:t>Papier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3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Zeitungen, Hefte</a:t>
          </a:r>
          <a:endParaRPr lang="de-CH" sz="2300" kern="1200" dirty="0">
            <a:solidFill>
              <a:srgbClr val="0523BB"/>
            </a:solidFill>
          </a:endParaRPr>
        </a:p>
      </dsp:txBody>
      <dsp:txXfrm>
        <a:off x="1425844" y="1674217"/>
        <a:ext cx="3751111" cy="1172222"/>
      </dsp:txXfrm>
    </dsp:sp>
    <dsp:sp modelId="{CE378516-751C-4FB4-9C14-533664ABBC1B}">
      <dsp:nvSpPr>
        <dsp:cNvPr id="0" name=""/>
        <dsp:cNvSpPr/>
      </dsp:nvSpPr>
      <dsp:spPr>
        <a:xfrm>
          <a:off x="1269548" y="1504896"/>
          <a:ext cx="820555" cy="1230833"/>
        </a:xfrm>
        <a:prstGeom prst="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9000" r="-1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17EC9-8EDA-4F77-A9E2-58DA39599CC5}">
      <dsp:nvSpPr>
        <dsp:cNvPr id="0" name=""/>
        <dsp:cNvSpPr/>
      </dsp:nvSpPr>
      <dsp:spPr>
        <a:xfrm>
          <a:off x="5494940" y="1674217"/>
          <a:ext cx="3751111" cy="11722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985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kern="1200" dirty="0">
              <a:solidFill>
                <a:srgbClr val="0523BB"/>
              </a:solidFill>
            </a:rPr>
            <a:t>Karton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300" kern="1200" dirty="0">
              <a:solidFill>
                <a:srgbClr val="0523BB"/>
              </a:solidFill>
              <a:effectLst/>
              <a:latin typeface="+mn-lt"/>
              <a:ea typeface="+mn-ea"/>
              <a:cs typeface="+mn-cs"/>
            </a:rPr>
            <a:t>Schachteln</a:t>
          </a:r>
          <a:endParaRPr lang="de-CH" sz="2300" kern="1200" dirty="0">
            <a:solidFill>
              <a:srgbClr val="0523BB"/>
            </a:solidFill>
          </a:endParaRPr>
        </a:p>
      </dsp:txBody>
      <dsp:txXfrm>
        <a:off x="5494940" y="1674217"/>
        <a:ext cx="3751111" cy="1172222"/>
      </dsp:txXfrm>
    </dsp:sp>
    <dsp:sp modelId="{A831209C-03CC-4312-B945-B75317F62A2F}">
      <dsp:nvSpPr>
        <dsp:cNvPr id="0" name=""/>
        <dsp:cNvSpPr/>
      </dsp:nvSpPr>
      <dsp:spPr>
        <a:xfrm>
          <a:off x="5338643" y="1504896"/>
          <a:ext cx="820555" cy="1230833"/>
        </a:xfrm>
        <a:prstGeom prst="rect">
          <a:avLst/>
        </a:prstGeom>
        <a:blipFill rotWithShape="1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D5F82B-239D-492B-A6A5-4744F685D8C0}">
      <dsp:nvSpPr>
        <dsp:cNvPr id="0" name=""/>
        <dsp:cNvSpPr/>
      </dsp:nvSpPr>
      <dsp:spPr>
        <a:xfrm>
          <a:off x="3460392" y="3149915"/>
          <a:ext cx="3751111" cy="117222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3985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kern="1200" dirty="0">
              <a:solidFill>
                <a:srgbClr val="0523BB"/>
              </a:solidFill>
            </a:rPr>
            <a:t>Hausmüll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300" kern="1200" dirty="0">
              <a:solidFill>
                <a:srgbClr val="0523BB"/>
              </a:solidFill>
            </a:rPr>
            <a:t>Rest</a:t>
          </a:r>
        </a:p>
      </dsp:txBody>
      <dsp:txXfrm>
        <a:off x="3460392" y="3149915"/>
        <a:ext cx="3751111" cy="1172222"/>
      </dsp:txXfrm>
    </dsp:sp>
    <dsp:sp modelId="{C2351BE7-459B-4E8D-8618-6083F28EC373}">
      <dsp:nvSpPr>
        <dsp:cNvPr id="0" name=""/>
        <dsp:cNvSpPr/>
      </dsp:nvSpPr>
      <dsp:spPr>
        <a:xfrm>
          <a:off x="3304095" y="2980594"/>
          <a:ext cx="820555" cy="1230833"/>
        </a:xfrm>
        <a:prstGeom prst="rect">
          <a:avLst/>
        </a:prstGeom>
        <a:blipFill rotWithShape="1">
          <a:blip xmlns:r="http://schemas.openxmlformats.org/officeDocument/2006/relationships"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5000" r="-1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C1286-962B-432B-9438-F0D567697CAD}">
      <dsp:nvSpPr>
        <dsp:cNvPr id="0" name=""/>
        <dsp:cNvSpPr/>
      </dsp:nvSpPr>
      <dsp:spPr>
        <a:xfrm>
          <a:off x="0" y="3569039"/>
          <a:ext cx="5181600" cy="78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Grösse</a:t>
          </a:r>
        </a:p>
      </dsp:txBody>
      <dsp:txXfrm>
        <a:off x="0" y="3569039"/>
        <a:ext cx="5181600" cy="421642"/>
      </dsp:txXfrm>
    </dsp:sp>
    <dsp:sp modelId="{E3C3CFF8-209E-488E-B100-6AA3BB61E280}">
      <dsp:nvSpPr>
        <dsp:cNvPr id="0" name=""/>
        <dsp:cNvSpPr/>
      </dsp:nvSpPr>
      <dsp:spPr>
        <a:xfrm>
          <a:off x="0" y="3975065"/>
          <a:ext cx="5181600" cy="3591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festlegen</a:t>
          </a:r>
        </a:p>
      </dsp:txBody>
      <dsp:txXfrm>
        <a:off x="0" y="3975065"/>
        <a:ext cx="5181600" cy="359176"/>
      </dsp:txXfrm>
    </dsp:sp>
    <dsp:sp modelId="{C2F86E9D-D846-4C8C-A56C-138896F32CB6}">
      <dsp:nvSpPr>
        <dsp:cNvPr id="0" name=""/>
        <dsp:cNvSpPr/>
      </dsp:nvSpPr>
      <dsp:spPr>
        <a:xfrm rot="10800000">
          <a:off x="0" y="2379853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Anzahl</a:t>
          </a:r>
        </a:p>
      </dsp:txBody>
      <dsp:txXfrm rot="-10800000">
        <a:off x="0" y="2379853"/>
        <a:ext cx="5181600" cy="421515"/>
      </dsp:txXfrm>
    </dsp:sp>
    <dsp:sp modelId="{ADDC713D-673F-45E8-BA10-C6BFFDCB0ADD}">
      <dsp:nvSpPr>
        <dsp:cNvPr id="0" name=""/>
        <dsp:cNvSpPr/>
      </dsp:nvSpPr>
      <dsp:spPr>
        <a:xfrm>
          <a:off x="0" y="2801368"/>
          <a:ext cx="51816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maximal</a:t>
          </a:r>
        </a:p>
      </dsp:txBody>
      <dsp:txXfrm>
        <a:off x="0" y="2801368"/>
        <a:ext cx="5181600" cy="359068"/>
      </dsp:txXfrm>
    </dsp:sp>
    <dsp:sp modelId="{BCC974E7-96A3-470E-9E94-5A26B6F7A42C}">
      <dsp:nvSpPr>
        <dsp:cNvPr id="0" name=""/>
        <dsp:cNvSpPr/>
      </dsp:nvSpPr>
      <dsp:spPr>
        <a:xfrm rot="10800000">
          <a:off x="0" y="1190666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welche</a:t>
          </a:r>
        </a:p>
      </dsp:txBody>
      <dsp:txXfrm rot="-10800000">
        <a:off x="0" y="1190666"/>
        <a:ext cx="5181600" cy="421515"/>
      </dsp:txXfrm>
    </dsp:sp>
    <dsp:sp modelId="{631E7732-B2AA-4744-9FFF-867A64DE99FA}">
      <dsp:nvSpPr>
        <dsp:cNvPr id="0" name=""/>
        <dsp:cNvSpPr/>
      </dsp:nvSpPr>
      <dsp:spPr>
        <a:xfrm>
          <a:off x="0" y="1612181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Vierbeiner</a:t>
          </a:r>
        </a:p>
      </dsp:txBody>
      <dsp:txXfrm>
        <a:off x="0" y="1612181"/>
        <a:ext cx="2590800" cy="359068"/>
      </dsp:txXfrm>
    </dsp:sp>
    <dsp:sp modelId="{D4D55C4B-9C23-4EE0-B2E5-B3B3AB6EAB3C}">
      <dsp:nvSpPr>
        <dsp:cNvPr id="0" name=""/>
        <dsp:cNvSpPr/>
      </dsp:nvSpPr>
      <dsp:spPr>
        <a:xfrm>
          <a:off x="2590800" y="1612181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andere</a:t>
          </a:r>
        </a:p>
      </dsp:txBody>
      <dsp:txXfrm>
        <a:off x="2590800" y="1612181"/>
        <a:ext cx="2590800" cy="359068"/>
      </dsp:txXfrm>
    </dsp:sp>
    <dsp:sp modelId="{B5DF48F6-FFD3-4367-B4C7-031DBB95E2D9}">
      <dsp:nvSpPr>
        <dsp:cNvPr id="0" name=""/>
        <dsp:cNvSpPr/>
      </dsp:nvSpPr>
      <dsp:spPr>
        <a:xfrm rot="10800000">
          <a:off x="0" y="1479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Grundsatz</a:t>
          </a:r>
        </a:p>
      </dsp:txBody>
      <dsp:txXfrm rot="-10800000">
        <a:off x="0" y="1479"/>
        <a:ext cx="5181600" cy="421515"/>
      </dsp:txXfrm>
    </dsp:sp>
    <dsp:sp modelId="{0256BD50-3378-4A2E-B36D-9C3D12612FA8}">
      <dsp:nvSpPr>
        <dsp:cNvPr id="0" name=""/>
        <dsp:cNvSpPr/>
      </dsp:nvSpPr>
      <dsp:spPr>
        <a:xfrm>
          <a:off x="0" y="422994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erlaubt</a:t>
          </a:r>
        </a:p>
      </dsp:txBody>
      <dsp:txXfrm>
        <a:off x="0" y="422994"/>
        <a:ext cx="2590800" cy="359068"/>
      </dsp:txXfrm>
    </dsp:sp>
    <dsp:sp modelId="{9E6550F7-D8D1-483A-BB9F-537E8985028F}">
      <dsp:nvSpPr>
        <dsp:cNvPr id="0" name=""/>
        <dsp:cNvSpPr/>
      </dsp:nvSpPr>
      <dsp:spPr>
        <a:xfrm>
          <a:off x="2590800" y="422994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verboten</a:t>
          </a:r>
        </a:p>
      </dsp:txBody>
      <dsp:txXfrm>
        <a:off x="2590800" y="422994"/>
        <a:ext cx="2590800" cy="359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400D-019B-44C0-8CD9-E4C7494C8277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7F1BD-2718-4DA7-B4D8-B9731603CA9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164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6756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440000" algn="l"/>
              </a:tabLst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489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		Inhalt		zum Beispiel	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Grüner Container	organische Abfälle	Obst-/Gemüsereste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Roter Container	Glas		Glasflaschen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Blauer Container	Papier		Zeitungen, Hefte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Gelber Container	Karton		Schachteln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Weisser Container	Haushaltsmüll		Rest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2636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9635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1E23C-3E26-453C-A67C-A593FAB54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611950"/>
            <a:ext cx="9144000" cy="1655762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1DCC0E-EE04-4CDF-B9E5-6B338F758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00423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F020DE-E818-411E-97A0-19958CA06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68D2E3-AAFF-4505-B8F4-160A7B6C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2CC812-FEAA-4CBC-893E-C1350AFA0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217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7A527-F9F8-43B3-91EF-FA09E1C0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D5F229-989D-477C-92C5-76F9BF9E2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E66E7-A47C-4670-9993-8C8625AB2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442B52-04AF-49C2-AFDA-A4D444183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8A2F38-8D3A-4984-97DF-02874CD0C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2818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FA12CF-3EBB-4AAF-B689-964CDC870B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DB4A817-48C4-44DE-BD21-4885587DF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B602F8-8F07-420E-BC83-D948E25E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FC78D-B4C2-40E3-8B0C-26EDAD1A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ACF028-DDB0-407C-9256-23EDB93B5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457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E17CAB-DEF7-4B7D-990B-3ECF3541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B8FFA2-DA7D-408C-A357-205683CF0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761C6D-1446-4844-997A-4A9C3F7F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0"/>
            <a:ext cx="2743200" cy="365125"/>
          </a:xfrm>
        </p:spPr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C18D43-B6DA-4A6B-AA0A-FED1659F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0"/>
            <a:ext cx="4114800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EC689F-C981-4939-B830-1A8AF898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0"/>
            <a:ext cx="2743200" cy="365125"/>
          </a:xfrm>
        </p:spPr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026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61DE3D-2501-4E3F-8E9C-96CE98D2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D46CC-1BFF-4E3B-90FA-29109FBA3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56455B-F1EB-4D4E-A6F7-1360623B5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A5AC23-7D5C-4CBC-9D5C-4E8F0D955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2D1B20-538F-45D0-A0FB-D699978E6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B636AE-6D4C-4163-B698-095F47D2B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0AECB6-4A7F-42F6-8818-EB97D852B1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AFEC94-281F-423A-AE90-FD5175131F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A5A0DC-5769-4265-A5B5-DDB674335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570459-FFF3-4677-952E-67F77A6F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1249404-9F6C-498F-A067-F8B4CBE6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602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EB86EF-40EA-473D-B66E-0A7E5BC4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CA84D5-C800-436E-9B36-16F452FA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2AE5B1-87EC-44E1-8AA4-77AA35E9D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ABBACCF-3A9A-4E62-B953-745E5FDF3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7BDBCE-2C4A-433A-8C78-4F81AEE01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7A1D100-63A5-490A-9EE4-72D8CE7D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9A97C2E-AD2E-4A4C-9DE2-20855520C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43BF231-B9AB-4EEC-B388-61948FC5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197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21625-E1AA-431E-819E-A2A698010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394F74-9C77-46A9-A992-1155F2C39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C690A9-07C8-47A8-BE5A-226E3F1CE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97554B-8567-4183-B8C9-B12E6D7A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781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1861CA2-0557-4070-8896-536BA510A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43219D-DC31-4921-8200-C961D8459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D5A69D-FA25-40DD-84FD-30126260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7891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3866D-7FCB-4532-9EEC-23AD914FC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6053DD-E93D-4138-AA49-AB06B56F1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5A0BED6-93A8-45DD-A782-15F4787AC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AAFB42-1A1C-41C6-B3BA-5DC5EFC10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AAC4A6-3AAB-4437-B503-1424BDD4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A3CC2C-7339-4317-9D44-3048F56D6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418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C7D6F-FADD-43C2-B434-768128892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4DBCE5-BE8C-41EC-B863-B46E5E324D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E87329-006D-4657-ABED-9DDA32DCD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582D3E-9F1D-4345-AD2D-9D370CAB7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30.05.2021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3B6DED-02CB-4348-A3FF-E330EF0B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EDCDE5-B9C9-48C0-BB60-C807FEBAB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140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95000">
              <a:schemeClr val="accent4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EB4247C-63BD-4919-B5F9-732342222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819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4F5931-E33B-48A2-A258-F8B647992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487878-220F-44CF-9FD9-CC4089F1C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523BB"/>
                </a:solidFill>
                <a:latin typeface="Candara" panose="020E0502030303020204" pitchFamily="34" charset="0"/>
                <a:cs typeface="Calibri" panose="020F0502020204030204" pitchFamily="34" charset="0"/>
              </a:defRPr>
            </a:lvl1pPr>
          </a:lstStyle>
          <a:p>
            <a:fld id="{ECEA533A-0A9F-482C-8E25-F3C28611C593}" type="datetimeFigureOut">
              <a:rPr lang="de-CH" smtClean="0"/>
              <a:pPr/>
              <a:t>30.05.2021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C0C77F-19C7-423C-969C-572DA4F9C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523BB"/>
                </a:solidFill>
                <a:latin typeface="Candara" panose="020E0502030303020204" pitchFamily="34" charset="0"/>
                <a:cs typeface="Calibri" panose="020F050202020403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33685F-3F8F-4CC0-BEFD-287F2FD885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523BB"/>
                </a:solidFill>
                <a:latin typeface="Candara" panose="020E0502030303020204" pitchFamily="34" charset="0"/>
                <a:cs typeface="Calibri" panose="020F0502020204030204" pitchFamily="34" charset="0"/>
              </a:defRPr>
            </a:lvl1pPr>
          </a:lstStyle>
          <a:p>
            <a:fld id="{4B36215C-358A-4ABD-BDE9-3AFFE1CDCC66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689D3FD-4839-4E65-87C9-1412614686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9"/>
          <a:stretch/>
        </p:blipFill>
        <p:spPr bwMode="auto">
          <a:xfrm>
            <a:off x="9150887" y="373113"/>
            <a:ext cx="2202913" cy="1360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5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523BB"/>
          </a:solidFill>
          <a:latin typeface="Candara" panose="020E0502030303020204" pitchFamily="34" charset="0"/>
          <a:ea typeface="+mj-ea"/>
          <a:cs typeface="Calibri" panose="020F0502020204030204" pitchFamily="34" charset="0"/>
        </a:defRPr>
      </a:lvl1pPr>
    </p:titleStyle>
    <p:bodyStyle>
      <a:lvl1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0523BB"/>
        </a:buClr>
        <a:buSzPct val="70000"/>
        <a:buFont typeface="Wingdings 3" panose="05040102010807070707" pitchFamily="18" charset="2"/>
        <a:buChar char=""/>
        <a:defRPr sz="2400" kern="1200">
          <a:solidFill>
            <a:srgbClr val="0523BB"/>
          </a:solidFill>
          <a:latin typeface="Candara" panose="020E0502030303020204" pitchFamily="34" charset="0"/>
          <a:ea typeface="+mn-ea"/>
          <a:cs typeface="Calibri" panose="020F0502020204030204" pitchFamily="34" charset="0"/>
        </a:defRPr>
      </a:lvl1pPr>
      <a:lvl2pPr marL="717550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rgbClr val="0523BB"/>
        </a:buClr>
        <a:buSzPct val="70000"/>
        <a:buFont typeface="Wingdings 3" panose="05040102010807070707" pitchFamily="18" charset="2"/>
        <a:buChar char=""/>
        <a:defRPr sz="2000" kern="1200">
          <a:solidFill>
            <a:srgbClr val="0523BB"/>
          </a:solidFill>
          <a:latin typeface="Candara" panose="020E0502030303020204" pitchFamily="34" charset="0"/>
          <a:ea typeface="+mn-ea"/>
          <a:cs typeface="Calibri" panose="020F0502020204030204" pitchFamily="34" charset="0"/>
        </a:defRPr>
      </a:lvl2pPr>
      <a:lvl3pPr marL="1071563" indent="-354013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tabLst/>
        <a:defRPr sz="1800" kern="1200">
          <a:solidFill>
            <a:srgbClr val="0523BB"/>
          </a:solidFill>
          <a:latin typeface="Candara" panose="020E0502030303020204" pitchFamily="34" charset="0"/>
          <a:ea typeface="+mn-ea"/>
          <a:cs typeface="Calibri" panose="020F0502020204030204" pitchFamily="34" charset="0"/>
        </a:defRPr>
      </a:lvl3pPr>
      <a:lvl4pPr marL="1435100" indent="-363538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defRPr sz="1800" kern="1200">
          <a:solidFill>
            <a:srgbClr val="0523BB"/>
          </a:solidFill>
          <a:latin typeface="Candara" panose="020E0502030303020204" pitchFamily="34" charset="0"/>
          <a:ea typeface="+mn-ea"/>
          <a:cs typeface="Calibri" panose="020F0502020204030204" pitchFamily="34" charset="0"/>
        </a:defRPr>
      </a:lvl4pPr>
      <a:lvl5pPr marL="1789113" indent="-354013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defRPr sz="1800" kern="1200">
          <a:solidFill>
            <a:srgbClr val="0523BB"/>
          </a:solidFill>
          <a:latin typeface="Candara" panose="020E050203030302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1.sv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A66CD-3A77-4123-A18E-D5D277597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Hausordnung für Ferienwohnungen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95E318-360F-4EDA-9460-0A204AC4A9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Für Sie als Vermieter/-in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2475D69-C9A2-4D13-8849-1B3AF7B64C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9"/>
          <a:stretch/>
        </p:blipFill>
        <p:spPr bwMode="auto">
          <a:xfrm>
            <a:off x="1835687" y="373112"/>
            <a:ext cx="3310029" cy="2043831"/>
          </a:xfrm>
          <a:prstGeom prst="rect">
            <a:avLst/>
          </a:prstGeom>
          <a:noFill/>
        </p:spPr>
      </p:pic>
      <p:pic>
        <p:nvPicPr>
          <p:cNvPr id="5" name="Grafik 4" descr="Ein Bild, das Gras, draußen, Himmel, Baum enthält.&#10;&#10;Automatisch generierte Beschreibung">
            <a:extLst>
              <a:ext uri="{FF2B5EF4-FFF2-40B4-BE49-F238E27FC236}">
                <a16:creationId xmlns:a16="http://schemas.microsoft.com/office/drawing/2014/main" id="{60CD3627-1BFD-4641-8B5A-D1F81A8062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72" t="113" r="1" b="1"/>
          <a:stretch/>
        </p:blipFill>
        <p:spPr>
          <a:xfrm>
            <a:off x="6665495" y="2611950"/>
            <a:ext cx="5051897" cy="3444235"/>
          </a:xfrm>
          <a:prstGeom prst="rect">
            <a:avLst/>
          </a:prstGeom>
          <a:effectLst>
            <a:glow rad="254000">
              <a:schemeClr val="accent1">
                <a:lumMod val="60000"/>
                <a:lumOff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9517052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6C2BC7-19DD-41FA-9BD1-16CCBC40B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Rauchen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752508-652F-4215-A00F-B4FFB56E4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erlaubt zu rauchen</a:t>
            </a:r>
          </a:p>
          <a:p>
            <a:r>
              <a:rPr lang="de-CH" dirty="0"/>
              <a:t>oder streng verboten</a:t>
            </a:r>
          </a:p>
          <a:p>
            <a:r>
              <a:rPr lang="de-CH" dirty="0"/>
              <a:t>wo Zigarettenstummel entsorgen</a:t>
            </a:r>
          </a:p>
          <a:p>
            <a:pPr lvl="1"/>
            <a:r>
              <a:rPr lang="de-CH" dirty="0"/>
              <a:t>draussen und, falls erlaubt, drinnen</a:t>
            </a:r>
          </a:p>
          <a:p>
            <a:r>
              <a:rPr lang="de-CH" dirty="0"/>
              <a:t>Überraschungen vermeiden </a:t>
            </a:r>
            <a:br>
              <a:rPr lang="de-CH" dirty="0"/>
            </a:br>
            <a:r>
              <a:rPr lang="de-CH" dirty="0"/>
              <a:t>klare Regeln aufstellen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8432188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>
            <a:extLst>
              <a:ext uri="{FF2B5EF4-FFF2-40B4-BE49-F238E27FC236}">
                <a16:creationId xmlns:a16="http://schemas.microsoft.com/office/drawing/2014/main" id="{DA4AB8A4-AF43-4B45-B094-E0385D0AE14D}"/>
              </a:ext>
            </a:extLst>
          </p:cNvPr>
          <p:cNvSpPr/>
          <p:nvPr/>
        </p:nvSpPr>
        <p:spPr>
          <a:xfrm>
            <a:off x="888645" y="1429537"/>
            <a:ext cx="900000" cy="900000"/>
          </a:xfrm>
          <a:prstGeom prst="ellipse">
            <a:avLst/>
          </a:prstGeom>
          <a:solidFill>
            <a:srgbClr val="0D468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Tiere</a:t>
            </a:r>
            <a:endParaRPr lang="de-CH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2A8ED8-A479-4CD8-8DF2-857F4598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CH" dirty="0"/>
              <a:t>Haustiere</a:t>
            </a:r>
          </a:p>
        </p:txBody>
      </p:sp>
      <p:graphicFrame>
        <p:nvGraphicFramePr>
          <p:cNvPr id="19" name="Inhaltsplatzhalter 18">
            <a:extLst>
              <a:ext uri="{FF2B5EF4-FFF2-40B4-BE49-F238E27FC236}">
                <a16:creationId xmlns:a16="http://schemas.microsoft.com/office/drawing/2014/main" id="{8214A406-9C70-4581-BC9D-C1BDF96AFE37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2240352" y="1564853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 descr="Katze">
            <a:extLst>
              <a:ext uri="{FF2B5EF4-FFF2-40B4-BE49-F238E27FC236}">
                <a16:creationId xmlns:a16="http://schemas.microsoft.com/office/drawing/2014/main" id="{2F7AAC52-4B41-4B78-8836-156D9A7134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200" y="2455387"/>
            <a:ext cx="1080000" cy="1080000"/>
          </a:xfrm>
          <a:prstGeom prst="rect">
            <a:avLst/>
          </a:prstGeom>
        </p:spPr>
      </p:pic>
      <p:pic>
        <p:nvPicPr>
          <p:cNvPr id="5" name="Grafik 4" descr="Hund">
            <a:extLst>
              <a:ext uri="{FF2B5EF4-FFF2-40B4-BE49-F238E27FC236}">
                <a16:creationId xmlns:a16="http://schemas.microsoft.com/office/drawing/2014/main" id="{B73BE0DB-5A81-4219-BA82-F49EC257A6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3872642"/>
            <a:ext cx="1080000" cy="1080000"/>
          </a:xfrm>
          <a:prstGeom prst="rect">
            <a:avLst/>
          </a:prstGeom>
        </p:spPr>
      </p:pic>
      <p:pic>
        <p:nvPicPr>
          <p:cNvPr id="8" name="Grafik 7" descr="Schlange">
            <a:extLst>
              <a:ext uri="{FF2B5EF4-FFF2-40B4-BE49-F238E27FC236}">
                <a16:creationId xmlns:a16="http://schemas.microsoft.com/office/drawing/2014/main" id="{4064F36E-A651-4B08-BC1D-A39DB5038F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40937">
            <a:off x="7912262" y="2616144"/>
            <a:ext cx="1080000" cy="1080000"/>
          </a:xfrm>
          <a:prstGeom prst="rect">
            <a:avLst/>
          </a:prstGeom>
        </p:spPr>
      </p:pic>
      <p:pic>
        <p:nvPicPr>
          <p:cNvPr id="9" name="Grafik 8" descr="Elefant">
            <a:extLst>
              <a:ext uri="{FF2B5EF4-FFF2-40B4-BE49-F238E27FC236}">
                <a16:creationId xmlns:a16="http://schemas.microsoft.com/office/drawing/2014/main" id="{BB5C269A-4ED0-4590-86D6-5575DF863075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t="15456" b="15463"/>
          <a:stretch/>
        </p:blipFill>
        <p:spPr>
          <a:xfrm>
            <a:off x="7864291" y="4763849"/>
            <a:ext cx="3030159" cy="2093277"/>
          </a:xfrm>
          <a:prstGeom prst="rect">
            <a:avLst/>
          </a:prstGeom>
        </p:spPr>
      </p:pic>
      <p:pic>
        <p:nvPicPr>
          <p:cNvPr id="12" name="Grafik 11" descr="Hund">
            <a:extLst>
              <a:ext uri="{FF2B5EF4-FFF2-40B4-BE49-F238E27FC236}">
                <a16:creationId xmlns:a16="http://schemas.microsoft.com/office/drawing/2014/main" id="{38542056-2E9E-4A78-ABE1-ACCFB673E26E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4291" y="4038242"/>
            <a:ext cx="914400" cy="914400"/>
          </a:xfrm>
          <a:prstGeom prst="rect">
            <a:avLst/>
          </a:prstGeom>
        </p:spPr>
      </p:pic>
      <p:pic>
        <p:nvPicPr>
          <p:cNvPr id="13" name="Grafik 12" descr="Hund">
            <a:extLst>
              <a:ext uri="{FF2B5EF4-FFF2-40B4-BE49-F238E27FC236}">
                <a16:creationId xmlns:a16="http://schemas.microsoft.com/office/drawing/2014/main" id="{39DB778D-AF61-4DA0-B613-7168F67AB7AB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30575" y="4038242"/>
            <a:ext cx="914400" cy="914400"/>
          </a:xfrm>
          <a:prstGeom prst="rect">
            <a:avLst/>
          </a:prstGeom>
        </p:spPr>
      </p:pic>
      <p:pic>
        <p:nvPicPr>
          <p:cNvPr id="14" name="Grafik 13" descr="Hund">
            <a:extLst>
              <a:ext uri="{FF2B5EF4-FFF2-40B4-BE49-F238E27FC236}">
                <a16:creationId xmlns:a16="http://schemas.microsoft.com/office/drawing/2014/main" id="{7A3CED42-C5F0-413E-9220-E14EB00B062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92647" y="4038242"/>
            <a:ext cx="914400" cy="914400"/>
          </a:xfrm>
          <a:prstGeom prst="rect">
            <a:avLst/>
          </a:prstGeom>
        </p:spPr>
      </p:pic>
      <p:pic>
        <p:nvPicPr>
          <p:cNvPr id="15" name="Grafik 14" descr="Hund">
            <a:extLst>
              <a:ext uri="{FF2B5EF4-FFF2-40B4-BE49-F238E27FC236}">
                <a16:creationId xmlns:a16="http://schemas.microsoft.com/office/drawing/2014/main" id="{E6E3C86E-8134-4163-805B-C6C091AE12C8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93664" y="4038242"/>
            <a:ext cx="914400" cy="914400"/>
          </a:xfrm>
          <a:prstGeom prst="rect">
            <a:avLst/>
          </a:prstGeom>
        </p:spPr>
      </p:pic>
      <p:sp>
        <p:nvSpPr>
          <p:cNvPr id="21" name="Verbotsymbol 20">
            <a:extLst>
              <a:ext uri="{FF2B5EF4-FFF2-40B4-BE49-F238E27FC236}">
                <a16:creationId xmlns:a16="http://schemas.microsoft.com/office/drawing/2014/main" id="{F0E54A95-1041-45D4-B516-47AEF290A815}"/>
              </a:ext>
            </a:extLst>
          </p:cNvPr>
          <p:cNvSpPr/>
          <p:nvPr/>
        </p:nvSpPr>
        <p:spPr>
          <a:xfrm>
            <a:off x="7878691" y="1442528"/>
            <a:ext cx="900000" cy="900000"/>
          </a:xfrm>
          <a:prstGeom prst="noSmoking">
            <a:avLst>
              <a:gd name="adj" fmla="val 1013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>
                <a:solidFill>
                  <a:schemeClr val="tx1"/>
                </a:solidFill>
              </a:rPr>
              <a:t>Tiere</a:t>
            </a:r>
          </a:p>
        </p:txBody>
      </p:sp>
      <p:pic>
        <p:nvPicPr>
          <p:cNvPr id="25" name="Grafik 24" descr="Ratte">
            <a:extLst>
              <a:ext uri="{FF2B5EF4-FFF2-40B4-BE49-F238E27FC236}">
                <a16:creationId xmlns:a16="http://schemas.microsoft.com/office/drawing/2014/main" id="{C88DF70F-39B2-4B04-B948-0978D46D7B37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8200" y="5630488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39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5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19" grpId="0" uiExpand="1">
        <p:bldSub>
          <a:bldDgm bld="lvlAtOnce"/>
        </p:bldSub>
      </p:bldGraphic>
      <p:bldP spid="21" grpId="0" uiExpan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7D47C-32FC-4B1A-88E0-14BCBF056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Schäden/Probleme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FB9016-E1F9-42FA-9F72-4264A90C0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nicht unbedingt immer vom Gast verursacht</a:t>
            </a:r>
          </a:p>
          <a:p>
            <a:pPr lvl="1"/>
            <a:r>
              <a:rPr lang="de-CH" dirty="0"/>
              <a:t>nicht gleich Angst um Kaution</a:t>
            </a:r>
          </a:p>
          <a:p>
            <a:r>
              <a:rPr lang="de-CH" dirty="0"/>
              <a:t>klarstellen, dass Schäden schnell gemeldet werden </a:t>
            </a:r>
          </a:p>
          <a:p>
            <a:pPr lvl="1"/>
            <a:r>
              <a:rPr lang="de-CH" dirty="0"/>
              <a:t>sofort um Reparatur kümmern </a:t>
            </a:r>
          </a:p>
          <a:p>
            <a:pPr lvl="1"/>
            <a:r>
              <a:rPr lang="de-CH" dirty="0"/>
              <a:t>grössere Beschädigungen vermeiden</a:t>
            </a:r>
          </a:p>
          <a:p>
            <a:r>
              <a:rPr lang="de-CH" dirty="0"/>
              <a:t>andere wichtige Regeln</a:t>
            </a:r>
          </a:p>
          <a:p>
            <a:pPr lvl="1"/>
            <a:r>
              <a:rPr lang="de-CH" dirty="0"/>
              <a:t>nicht erlaubt, Möbel ungefragt zu verrücken</a:t>
            </a:r>
          </a:p>
        </p:txBody>
      </p:sp>
    </p:spTree>
    <p:extLst>
      <p:ext uri="{BB962C8B-B14F-4D97-AF65-F5344CB8AC3E}">
        <p14:creationId xmlns:p14="http://schemas.microsoft.com/office/powerpoint/2010/main" val="2162629287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44966-8A1B-4B12-82D6-1B97D5295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Check-out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5B73D3-BA3D-4037-B3B0-244D56AF1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Informationen zum Check-Out schon vorher abgeben</a:t>
            </a:r>
          </a:p>
          <a:p>
            <a:r>
              <a:rPr lang="de-CH" dirty="0"/>
              <a:t>nochmals in Hausordnung erwähnen</a:t>
            </a:r>
          </a:p>
          <a:p>
            <a:r>
              <a:rPr lang="de-CH" dirty="0"/>
              <a:t>Ablauf klarstellen mit simplen Aufzählungen der letzten Schritte</a:t>
            </a:r>
          </a:p>
          <a:p>
            <a:pPr lvl="1"/>
            <a:r>
              <a:rPr lang="de-CH" dirty="0"/>
              <a:t>Abfall</a:t>
            </a:r>
          </a:p>
          <a:p>
            <a:pPr lvl="1"/>
            <a:r>
              <a:rPr lang="de-CH" dirty="0"/>
              <a:t>Reinigung </a:t>
            </a:r>
          </a:p>
          <a:p>
            <a:pPr lvl="1"/>
            <a:r>
              <a:rPr lang="de-CH" dirty="0"/>
              <a:t>Schlüsseln </a:t>
            </a:r>
          </a:p>
        </p:txBody>
      </p:sp>
    </p:spTree>
    <p:extLst>
      <p:ext uri="{BB962C8B-B14F-4D97-AF65-F5344CB8AC3E}">
        <p14:creationId xmlns:p14="http://schemas.microsoft.com/office/powerpoint/2010/main" val="4141566322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DDDBF5-2BDF-4B55-8BBA-B2A38EF18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 Hilfe – Notfall Nummern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188DF03-29EC-4634-A965-A19498CA69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987992"/>
              </p:ext>
            </p:extLst>
          </p:nvPr>
        </p:nvGraphicFramePr>
        <p:xfrm>
          <a:off x="838200" y="1825625"/>
          <a:ext cx="9360000" cy="489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3647895057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334309159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664487417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322087392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Polizei</a:t>
                      </a:r>
                      <a:r>
                        <a:rPr lang="en-US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-</a:t>
                      </a:r>
                      <a:r>
                        <a:rPr lang="en-US" sz="200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86609257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Feuerwehr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Strassen-Pannenhilfe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65796327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Telefon Seelsorge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Sanität Erste Hilfe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16509067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Giftinfo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Kinder-/</a:t>
                      </a:r>
                      <a:r>
                        <a:rPr lang="en-US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Jugend-Notruf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181623645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Strassenzustand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Lawinenbulletin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04492559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1414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Rega/Rettungsflugwacht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1415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Air-Glacier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506006538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044 211 22 22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Eltern-Notruf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044 261 88 66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Tierrettungsdienst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35181188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061 284 81 11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Tropeninstitut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CH" sz="2000" kern="12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489940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914469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FF8697-4BF6-4C2C-8141-84A06F898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Einverständniserklärung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46294F-A9C8-4CB1-A481-76B7964CC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zum Schluss Einverständnis Ihrer Gäste einholen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erwähnen, welche Bussen oder Abzüge, falls Regeln missachtet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F24410F-AA2A-44F2-957E-03AA161CF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71" y="2674331"/>
            <a:ext cx="9203062" cy="194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58568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88C40-EB41-42B0-8EC9-89BA4056B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Themen Hausordnung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C39E2E6-E8DC-4EE1-AF2C-66DBDDEAEE06}"/>
              </a:ext>
            </a:extLst>
          </p:cNvPr>
          <p:cNvGrpSpPr/>
          <p:nvPr/>
        </p:nvGrpSpPr>
        <p:grpSpPr>
          <a:xfrm>
            <a:off x="2478505" y="1660358"/>
            <a:ext cx="1900990" cy="1022684"/>
            <a:chOff x="2478505" y="1660358"/>
            <a:chExt cx="1900990" cy="1022684"/>
          </a:xfrm>
        </p:grpSpPr>
        <p:sp>
          <p:nvSpPr>
            <p:cNvPr id="3" name="Gleichschenkliges Dreieck 2">
              <a:extLst>
                <a:ext uri="{FF2B5EF4-FFF2-40B4-BE49-F238E27FC236}">
                  <a16:creationId xmlns:a16="http://schemas.microsoft.com/office/drawing/2014/main" id="{36907D04-AAE2-42A7-9F35-AE76FC2E174D}"/>
                </a:ext>
              </a:extLst>
            </p:cNvPr>
            <p:cNvSpPr/>
            <p:nvPr/>
          </p:nvSpPr>
          <p:spPr>
            <a:xfrm>
              <a:off x="2478505" y="1660358"/>
              <a:ext cx="1900990" cy="102268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0FC222BE-E301-4680-B155-A7DD902821BA}"/>
                </a:ext>
              </a:extLst>
            </p:cNvPr>
            <p:cNvSpPr/>
            <p:nvPr/>
          </p:nvSpPr>
          <p:spPr>
            <a:xfrm>
              <a:off x="2935705" y="1925053"/>
              <a:ext cx="168442" cy="3609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B5B2DE0-FD08-41A3-8FE5-3DCF9F893A4B}"/>
              </a:ext>
            </a:extLst>
          </p:cNvPr>
          <p:cNvGrpSpPr/>
          <p:nvPr/>
        </p:nvGrpSpPr>
        <p:grpSpPr>
          <a:xfrm>
            <a:off x="5650832" y="1632284"/>
            <a:ext cx="1900990" cy="1022684"/>
            <a:chOff x="2478505" y="1660358"/>
            <a:chExt cx="1900990" cy="1022684"/>
          </a:xfrm>
        </p:grpSpPr>
        <p:sp>
          <p:nvSpPr>
            <p:cNvPr id="9" name="Gleichschenkliges Dreieck 8">
              <a:extLst>
                <a:ext uri="{FF2B5EF4-FFF2-40B4-BE49-F238E27FC236}">
                  <a16:creationId xmlns:a16="http://schemas.microsoft.com/office/drawing/2014/main" id="{476A0A09-6D1B-40AA-B24B-FECD81972732}"/>
                </a:ext>
              </a:extLst>
            </p:cNvPr>
            <p:cNvSpPr/>
            <p:nvPr/>
          </p:nvSpPr>
          <p:spPr>
            <a:xfrm>
              <a:off x="2478505" y="1660358"/>
              <a:ext cx="1900990" cy="102268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5D8C6B4-26D3-4220-B098-07B368C2AFF4}"/>
                </a:ext>
              </a:extLst>
            </p:cNvPr>
            <p:cNvSpPr/>
            <p:nvPr/>
          </p:nvSpPr>
          <p:spPr>
            <a:xfrm>
              <a:off x="2935705" y="1925053"/>
              <a:ext cx="168442" cy="3609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08D0EF7-1A4A-4FAB-BE37-5433DF34162C}"/>
              </a:ext>
            </a:extLst>
          </p:cNvPr>
          <p:cNvGrpSpPr/>
          <p:nvPr/>
        </p:nvGrpSpPr>
        <p:grpSpPr>
          <a:xfrm>
            <a:off x="8887326" y="1644316"/>
            <a:ext cx="1900990" cy="1022684"/>
            <a:chOff x="2478505" y="1660358"/>
            <a:chExt cx="1900990" cy="1022684"/>
          </a:xfrm>
        </p:grpSpPr>
        <p:sp>
          <p:nvSpPr>
            <p:cNvPr id="12" name="Gleichschenkliges Dreieck 11">
              <a:extLst>
                <a:ext uri="{FF2B5EF4-FFF2-40B4-BE49-F238E27FC236}">
                  <a16:creationId xmlns:a16="http://schemas.microsoft.com/office/drawing/2014/main" id="{97DC1DDE-0609-497F-BCAC-586C88216931}"/>
                </a:ext>
              </a:extLst>
            </p:cNvPr>
            <p:cNvSpPr/>
            <p:nvPr/>
          </p:nvSpPr>
          <p:spPr>
            <a:xfrm>
              <a:off x="2478505" y="1660358"/>
              <a:ext cx="1900990" cy="102268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F3A2185-3A40-4F49-A61D-C77C1EAE4416}"/>
                </a:ext>
              </a:extLst>
            </p:cNvPr>
            <p:cNvSpPr/>
            <p:nvPr/>
          </p:nvSpPr>
          <p:spPr>
            <a:xfrm>
              <a:off x="2935705" y="1925053"/>
              <a:ext cx="168442" cy="3609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1ECD5A0D-39B9-48B1-8A88-27174B50D3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4144505"/>
              </p:ext>
            </p:extLst>
          </p:nvPr>
        </p:nvGraphicFramePr>
        <p:xfrm>
          <a:off x="838200" y="2141538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9824298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7221B-8AA5-423A-9C50-41FD2522C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ÖV, Parkmöglichkeiten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020C29-C611-42A1-992C-0AD34103B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Anfahrt erläutern</a:t>
            </a:r>
          </a:p>
          <a:p>
            <a:r>
              <a:rPr lang="de-CH" dirty="0"/>
              <a:t>Parkmöglichkeiten</a:t>
            </a:r>
          </a:p>
          <a:p>
            <a:pPr lvl="1"/>
            <a:r>
              <a:rPr lang="de-CH" dirty="0"/>
              <a:t>wo genau</a:t>
            </a:r>
          </a:p>
          <a:p>
            <a:pPr lvl="1"/>
            <a:r>
              <a:rPr lang="de-CH" dirty="0"/>
              <a:t>für wie viele Autos</a:t>
            </a:r>
          </a:p>
          <a:p>
            <a:pPr lvl="1"/>
            <a:r>
              <a:rPr lang="de-CH" dirty="0"/>
              <a:t>Wohnwagen</a:t>
            </a:r>
          </a:p>
          <a:p>
            <a:pPr lvl="1"/>
            <a:r>
              <a:rPr lang="de-CH" dirty="0"/>
              <a:t>Motorräder</a:t>
            </a:r>
          </a:p>
        </p:txBody>
      </p:sp>
    </p:spTree>
    <p:extLst>
      <p:ext uri="{BB962C8B-B14F-4D97-AF65-F5344CB8AC3E}">
        <p14:creationId xmlns:p14="http://schemas.microsoft.com/office/powerpoint/2010/main" val="3264219985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F8A06-D8C3-4DFF-85F7-B1E9D8B8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Lärm, Besucher/-innen, Events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1A8E17-C8CB-4FE2-BD28-8ECCE486B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Nachbarschaft</a:t>
            </a:r>
            <a:r>
              <a:rPr lang="de-CH" dirty="0"/>
              <a:t>	gutes Verhältnis zu Nachbarn erwünscht</a:t>
            </a:r>
            <a:br>
              <a:rPr lang="de-CH" dirty="0"/>
            </a:br>
            <a:r>
              <a:rPr lang="de-CH" dirty="0"/>
              <a:t>	wie sich Gäste zu benehmen haben</a:t>
            </a:r>
          </a:p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Besucher/-innen</a:t>
            </a:r>
            <a:r>
              <a:rPr lang="de-CH" dirty="0"/>
              <a:t>	definieren, was als Besuch gilt</a:t>
            </a:r>
            <a:br>
              <a:rPr lang="de-CH" dirty="0"/>
            </a:br>
            <a:r>
              <a:rPr lang="de-CH" dirty="0"/>
              <a:t>	wie viele – wenn überhaupt – erlaubt</a:t>
            </a:r>
          </a:p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Events</a:t>
            </a:r>
            <a:r>
              <a:rPr lang="de-CH" dirty="0"/>
              <a:t>	wie soll das aussehen</a:t>
            </a:r>
            <a:br>
              <a:rPr lang="de-CH" dirty="0"/>
            </a:br>
            <a:r>
              <a:rPr lang="de-CH" dirty="0"/>
              <a:t>	Anzahl Personen bestimmen</a:t>
            </a:r>
          </a:p>
        </p:txBody>
      </p:sp>
    </p:spTree>
    <p:extLst>
      <p:ext uri="{BB962C8B-B14F-4D97-AF65-F5344CB8AC3E}">
        <p14:creationId xmlns:p14="http://schemas.microsoft.com/office/powerpoint/2010/main" val="697863468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19C2FB-CDC3-4F87-ACFD-B5FCC699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Abfall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7BADC3-4639-4B90-A55B-92D8B9F1C4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Vorgabe Abfall trennen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CC6E34-19E5-4597-BD4B-FEC489F1CF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wo verschiedene Abfälle entsorgt werden</a:t>
            </a:r>
          </a:p>
          <a:p>
            <a:r>
              <a:rPr lang="de-CH" dirty="0"/>
              <a:t>Gebührenpflicht</a:t>
            </a:r>
          </a:p>
          <a:p>
            <a:pPr lvl="1"/>
            <a:r>
              <a:rPr lang="de-CH" dirty="0"/>
              <a:t>wer Kosten übernimmt</a:t>
            </a:r>
          </a:p>
          <a:p>
            <a:r>
              <a:rPr lang="de-CH" dirty="0"/>
              <a:t>Fotos abgeben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E1F40DB-FE82-4797-832B-416FD9E73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So nicht!</a:t>
            </a:r>
          </a:p>
        </p:txBody>
      </p:sp>
      <p:pic>
        <p:nvPicPr>
          <p:cNvPr id="9" name="Inhaltsplatzhalter 6" descr="Ein Bild, das Gras, Himmel, draußen, sitzend enthält.&#10;&#10;Automatisch generierte Beschreibung">
            <a:extLst>
              <a:ext uri="{FF2B5EF4-FFF2-40B4-BE49-F238E27FC236}">
                <a16:creationId xmlns:a16="http://schemas.microsoft.com/office/drawing/2014/main" id="{24A6A29A-5B40-4A21-9FEB-83C9511DF4B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8736" y="3227229"/>
            <a:ext cx="1970116" cy="22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94012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19C2FB-CDC3-4F87-ACFD-B5FCC699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Abfall trennen – aber wie?</a:t>
            </a:r>
            <a:endParaRPr lang="de-CH" strike="sngStrike" dirty="0">
              <a:solidFill>
                <a:srgbClr val="FF0000"/>
              </a:solidFill>
            </a:endParaRPr>
          </a:p>
        </p:txBody>
      </p:sp>
      <p:graphicFrame>
        <p:nvGraphicFramePr>
          <p:cNvPr id="3" name="Inhaltsplatzhalter 2">
            <a:extLst>
              <a:ext uri="{FF2B5EF4-FFF2-40B4-BE49-F238E27FC236}">
                <a16:creationId xmlns:a16="http://schemas.microsoft.com/office/drawing/2014/main" id="{BD8673C0-2F09-4A78-B823-58A9B6E1F2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856028"/>
              </p:ext>
            </p:extLst>
          </p:nvPr>
        </p:nvGraphicFramePr>
        <p:xfrm>
          <a:off x="838200" y="2141538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5555068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48156-BBD7-4CAB-AAB1-A93716E1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Sicherheit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AAD096-8897-4527-9D11-E53E6EAB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wie eigene Wohnung behandeln</a:t>
            </a:r>
          </a:p>
          <a:p>
            <a:r>
              <a:rPr lang="de-CH" dirty="0"/>
              <a:t>Wertsachen nur dann sicher, wenn Türen/Fenster verschlossen</a:t>
            </a:r>
          </a:p>
          <a:p>
            <a:r>
              <a:rPr lang="de-CH" dirty="0"/>
              <a:t>an Stromsparmassnahmen erinnern</a:t>
            </a:r>
          </a:p>
          <a:p>
            <a:pPr lvl="1"/>
            <a:r>
              <a:rPr lang="de-CH" dirty="0"/>
              <a:t>Licht</a:t>
            </a:r>
          </a:p>
          <a:p>
            <a:pPr lvl="1"/>
            <a:r>
              <a:rPr lang="de-CH" dirty="0"/>
              <a:t>Klimaanlage</a:t>
            </a:r>
          </a:p>
          <a:p>
            <a:pPr lvl="1"/>
            <a:r>
              <a:rPr lang="de-CH" dirty="0"/>
              <a:t>Heizung </a:t>
            </a:r>
          </a:p>
          <a:p>
            <a:pPr lvl="1"/>
            <a:r>
              <a:rPr lang="de-CH" dirty="0"/>
              <a:t>andere elektronische Geräte </a:t>
            </a:r>
          </a:p>
          <a:p>
            <a:pPr lvl="1"/>
            <a:r>
              <a:rPr lang="de-CH" dirty="0"/>
              <a:t>bei Nichtgebrauch immer ausschalten</a:t>
            </a:r>
          </a:p>
        </p:txBody>
      </p:sp>
    </p:spTree>
    <p:extLst>
      <p:ext uri="{BB962C8B-B14F-4D97-AF65-F5344CB8AC3E}">
        <p14:creationId xmlns:p14="http://schemas.microsoft.com/office/powerpoint/2010/main" val="1237998886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9E98-DACE-4C1E-89D0-8AA38B6FF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Schwimmbecken, Whirlpool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47BF8E-6CA7-4AE3-A5A9-E78DC24F6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Regeln aufstellen</a:t>
            </a:r>
          </a:p>
          <a:p>
            <a:r>
              <a:rPr lang="de-CH" dirty="0"/>
              <a:t>Zeiten zur Benutzung festlegen</a:t>
            </a:r>
          </a:p>
          <a:p>
            <a:r>
              <a:rPr lang="de-CH" dirty="0"/>
              <a:t>zum Beispiel</a:t>
            </a:r>
          </a:p>
          <a:p>
            <a:pPr lvl="1"/>
            <a:r>
              <a:rPr lang="de-CH" dirty="0"/>
              <a:t>spitze Gegenstände </a:t>
            </a:r>
          </a:p>
          <a:p>
            <a:pPr lvl="1"/>
            <a:r>
              <a:rPr lang="de-CH" dirty="0"/>
              <a:t>Kinder, Altersgrenze, Aufsicht der Eltern</a:t>
            </a:r>
          </a:p>
          <a:p>
            <a:r>
              <a:rPr lang="de-CH" dirty="0"/>
              <a:t>wer für Reinigung zuständig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8363017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C2325-28A8-4FB0-A5D4-95F7C9946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Spezielles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888435-BE32-4464-840C-0FAFBE91D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Grillieren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7FCFB4-C946-4289-B7B5-9FD2B3B245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Gäste im Sommer am liebsten draussen </a:t>
            </a:r>
          </a:p>
          <a:p>
            <a:r>
              <a:rPr lang="de-CH" dirty="0"/>
              <a:t>falls Grill vorhanden, klare Anweisungen</a:t>
            </a:r>
          </a:p>
          <a:p>
            <a:pPr lvl="1"/>
            <a:r>
              <a:rPr lang="de-CH" dirty="0"/>
              <a:t>Anleitung </a:t>
            </a:r>
          </a:p>
          <a:p>
            <a:pPr lvl="1"/>
            <a:r>
              <a:rPr lang="de-CH" dirty="0"/>
              <a:t>Reinigung</a:t>
            </a:r>
          </a:p>
          <a:p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5D073B5-EB67-40AA-A563-B995A07A1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Balkon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31BFA09-3C07-4E4C-A2D3-39ABC93624A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Gefahr </a:t>
            </a:r>
          </a:p>
          <a:p>
            <a:pPr lvl="1"/>
            <a:r>
              <a:rPr lang="de-CH" dirty="0"/>
              <a:t>Kleinkinder und Babys </a:t>
            </a:r>
          </a:p>
          <a:p>
            <a:r>
              <a:rPr lang="de-CH" dirty="0"/>
              <a:t>Regeln zur Nutzung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042318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0D1D0008442D438C3E4010C6A07B0F" ma:contentTypeVersion="10" ma:contentTypeDescription="Ein neues Dokument erstellen." ma:contentTypeScope="" ma:versionID="2a0924d6ffbb18f1c20f2549394b7e2d">
  <xsd:schema xmlns:xsd="http://www.w3.org/2001/XMLSchema" xmlns:xs="http://www.w3.org/2001/XMLSchema" xmlns:p="http://schemas.microsoft.com/office/2006/metadata/properties" xmlns:ns3="31667682-86d3-450d-b205-ffcc5b26c794" xmlns:ns4="ee173567-7f6d-446a-899e-a96ed7394457" targetNamespace="http://schemas.microsoft.com/office/2006/metadata/properties" ma:root="true" ma:fieldsID="e5e0f6503ae85e1520595529cc782bcf" ns3:_="" ns4:_="">
    <xsd:import namespace="31667682-86d3-450d-b205-ffcc5b26c794"/>
    <xsd:import namespace="ee173567-7f6d-446a-899e-a96ed73944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67682-86d3-450d-b205-ffcc5b26c7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Freigabehinweis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73567-7f6d-446a-899e-a96ed73944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07C26E-1443-4A57-B977-2E2CAC1FD3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67C114-A3FE-462F-A0FD-F3E7759C29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67682-86d3-450d-b205-ffcc5b26c794"/>
    <ds:schemaRef ds:uri="ee173567-7f6d-446a-899e-a96ed73944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DEC954-C916-43B6-B7A7-F2091B958564}">
  <ds:schemaRefs>
    <ds:schemaRef ds:uri="ee173567-7f6d-446a-899e-a96ed7394457"/>
    <ds:schemaRef ds:uri="http://purl.org/dc/terms/"/>
    <ds:schemaRef ds:uri="http://schemas.openxmlformats.org/package/2006/metadata/core-properties"/>
    <ds:schemaRef ds:uri="31667682-86d3-450d-b205-ffcc5b26c79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PresentationFormat>Breitbild</PresentationFormat>
  <Paragraphs>150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Candara</vt:lpstr>
      <vt:lpstr>Wingdings 3</vt:lpstr>
      <vt:lpstr>Office</vt:lpstr>
      <vt:lpstr>Hausordnung für Ferienwohnungen</vt:lpstr>
      <vt:lpstr>Themen Hausordnung</vt:lpstr>
      <vt:lpstr>ÖV, Parkmöglichkeiten</vt:lpstr>
      <vt:lpstr>Lärm, Besucher/-innen, Events</vt:lpstr>
      <vt:lpstr>Abfall</vt:lpstr>
      <vt:lpstr>Abfall trennen – aber wie?</vt:lpstr>
      <vt:lpstr>Sicherheit</vt:lpstr>
      <vt:lpstr>Schwimmbecken, Whirlpool</vt:lpstr>
      <vt:lpstr>Spezielles </vt:lpstr>
      <vt:lpstr>Rauchen</vt:lpstr>
      <vt:lpstr>Haustiere</vt:lpstr>
      <vt:lpstr>Schäden/Probleme</vt:lpstr>
      <vt:lpstr>Check-out</vt:lpstr>
      <vt:lpstr>Erste Hilfe – Notfall Nummern</vt:lpstr>
      <vt:lpstr>Einverständniserklärung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2019-06-08T04:51:58Z</dcterms:created>
  <dcterms:modified xsi:type="dcterms:W3CDTF">2021-05-30T07:51:32Z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0x010100150D1D0008442D438C3E4010C6A07B0F</vt:lpwstr>
  </property>
</Properties>
</file>