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 varScale="1">
        <p:scale>
          <a:sx n="92" d="100"/>
          <a:sy n="92" d="100"/>
        </p:scale>
        <p:origin x="75" y="3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658F9-B348-4466-8136-888808EDC5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DE72DA8-6978-41F1-BE28-20C709149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D14073-5DF6-417B-9A70-6DA66014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D01656-A1E4-47A3-8FB2-38A85DB1B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52C593-49CF-44E9-8F57-6D93DBA34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59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03B2F-8FB8-464F-AB35-13716AD39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3A60F9-5CC5-457D-A395-8A3D2A977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B01CAF-0D15-4334-80FF-4294F236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7BBE4F-C022-41DF-B9B7-F53BF958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CA6FF4-B4FD-44FE-AD25-C68014FA3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12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0E9C3BE-22EE-4D8B-BA3B-5A1B8F3A3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B24BAA9-4267-4EDA-BD3E-6DD85E146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3C1A2A-24AE-431F-BEB1-12015071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5E872D-1D18-416E-80A9-E74152D06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6C1517-E40B-4AAD-AD5A-3F568311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54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2ED70-84BB-4DE4-8AE1-D99648346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0D567F-166B-4417-9C33-34A93BB45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B40015-6BF1-4873-BFDB-0F5D0E510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559799-D884-4E67-965D-8FFAAD519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6DA5A5-9273-431F-8D90-ABC12F5C7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7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D6577B-7B5D-4996-BCFB-C10A01E26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1A4D00-30B6-461C-8833-C66A948C9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8BD5CA-12BD-4C8F-9527-34E52D1BB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DE95CF-0679-4583-B09A-2CA5F1A5D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EB1EA0-22E3-464C-90D0-782EAB9CB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10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849DF-0A70-41A7-885D-0475F0F7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28DCD8-BD19-4A9B-8667-869D0A2BC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6BB8235-4B04-40A9-8951-EFB8DA22A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D5AF23-1EFE-4338-835C-F883CC10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A850AC-CB7A-4032-A1BD-EF688CC1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353E5C-2D88-425A-946C-5F6E09F95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20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3AE2C4-D5F0-4247-A5F4-C01422E05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F0A5E5-5615-48D4-805E-5E595D6E0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BD8897-19E2-409D-8924-9E04D595E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742359-6358-4BC9-908C-CC3F25E00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DA3708C-D426-4F53-8BB2-7FB610BB05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BC21DA9-F123-41A4-9F3D-827F05601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D67A842-4BDD-4F9B-88FE-F5F06B2B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BC4388-1E4F-448B-B801-B9C53593F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08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09EB5-6B9B-40E5-8A31-96A2F0703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BAF8DC-7BFC-479A-BD3A-07AAC2784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294EF6-7A2C-4EFA-ADD2-EC13F731D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22DA04-45C3-4EAE-950D-BF3A0D6CA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66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BEB1DD-68FE-40BC-A111-CEEC06294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354E29-ECC2-4FA9-8DEF-C62342336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6004B8-E6AF-41AD-B096-C0D873918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97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4D11D-6C12-4039-A593-189125EA8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8B196D-96F9-4C98-A53D-7EA1605AF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8837C74-5417-49AA-92BD-569BDF4DB5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9688B7-6DEC-4AE4-B9A4-BBCBF380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227D289-C4AC-4ABD-BDED-369637C3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1AB56D-43CF-4D82-9941-D1E89E04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30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08A588-01BC-443F-8F73-93D8212B2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B0FAB0-97CD-4E35-9F64-4DB6CF94D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7C0E350-E42E-41A6-9E95-B896C122D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B6F59B-43CB-4B6B-A664-BEDE0C03C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FE1CB7-D662-4C6F-9953-29339D63F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AD90F8-9F22-473D-8BEE-82E1BE43F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27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383C060-79BF-4902-8314-2DE8C6ECD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3A4BC1-2B8D-495A-989C-EB1E41508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E7295A-08AD-4B07-BBC0-1204BC5E74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B980B-1CB4-4393-90A0-606B5A5E2AA7}" type="datetimeFigureOut">
              <a:rPr lang="de-DE" smtClean="0"/>
              <a:t>02.12.17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88E115-F291-4F8B-804C-A442C4EAC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B26C70-7F72-4AC1-9434-CFF780B3B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0E7F1-ABF1-474C-8CAA-A88E2A93AE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370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135799C-ABB5-4C66-8AE8-836ADCF5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Laufband </a:t>
            </a:r>
            <a:r>
              <a:rPr lang="de-DE" dirty="0" err="1"/>
              <a:t>Fitplus</a:t>
            </a:r>
            <a:r>
              <a:rPr lang="de-DE" dirty="0"/>
              <a:t> S20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843361B-FC10-49B1-8741-5CD0DA580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470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600" b="1" dirty="0"/>
              <a:t>Produktbeschreibung</a:t>
            </a:r>
            <a:r>
              <a:rPr lang="de-DE" sz="2600" dirty="0"/>
              <a:t>			</a:t>
            </a:r>
          </a:p>
          <a:p>
            <a:pPr marL="446088" indent="-446088"/>
            <a:r>
              <a:rPr lang="de-DE" sz="2000" b="1" dirty="0"/>
              <a:t>Marke</a:t>
            </a:r>
            <a:r>
              <a:rPr lang="de-DE" sz="2000" dirty="0"/>
              <a:t>		</a:t>
            </a:r>
            <a:r>
              <a:rPr lang="de-DE" sz="2000" dirty="0" err="1"/>
              <a:t>Fitplus</a:t>
            </a:r>
            <a:r>
              <a:rPr lang="de-DE" sz="2000" dirty="0"/>
              <a:t>	</a:t>
            </a:r>
          </a:p>
          <a:p>
            <a:pPr marL="446088" indent="-446088"/>
            <a:r>
              <a:rPr lang="de-DE" sz="2000" b="1" dirty="0"/>
              <a:t>Modell</a:t>
            </a:r>
            <a:r>
              <a:rPr lang="de-DE" sz="2000" dirty="0"/>
              <a:t>		S20	</a:t>
            </a:r>
          </a:p>
          <a:p>
            <a:pPr marL="446088" indent="-446088"/>
            <a:r>
              <a:rPr lang="nl-NL" sz="2000" b="1" dirty="0"/>
              <a:t>Max. Speed</a:t>
            </a:r>
            <a:r>
              <a:rPr lang="nl-NL" sz="2000"/>
              <a:t>		20 </a:t>
            </a:r>
            <a:r>
              <a:rPr lang="nl-NL" sz="2000" dirty="0"/>
              <a:t>km/h	</a:t>
            </a:r>
          </a:p>
          <a:p>
            <a:pPr marL="446088" indent="-446088"/>
            <a:r>
              <a:rPr lang="de-DE" sz="2000" b="1" dirty="0"/>
              <a:t>Programme</a:t>
            </a:r>
            <a:r>
              <a:rPr lang="de-DE" sz="2000" dirty="0"/>
              <a:t>	</a:t>
            </a:r>
          </a:p>
          <a:p>
            <a:pPr marL="717550" lvl="2" indent="-271463"/>
            <a:r>
              <a:rPr lang="de-DE" dirty="0"/>
              <a:t>Anfänger</a:t>
            </a:r>
          </a:p>
          <a:p>
            <a:pPr marL="717550" lvl="2" indent="-271463"/>
            <a:r>
              <a:rPr lang="de-DE" dirty="0"/>
              <a:t>Fortgeschritten</a:t>
            </a:r>
          </a:p>
          <a:p>
            <a:pPr marL="717550" lvl="2" indent="-271463"/>
            <a:r>
              <a:rPr lang="de-DE" dirty="0"/>
              <a:t>Profi</a:t>
            </a:r>
          </a:p>
          <a:p>
            <a:pPr marL="717550" lvl="2" indent="-271463"/>
            <a:r>
              <a:rPr lang="de-DE" dirty="0"/>
              <a:t>Marathon</a:t>
            </a:r>
          </a:p>
          <a:p>
            <a:pPr marL="717550" lvl="2" indent="-271463"/>
            <a:r>
              <a:rPr lang="de-DE" dirty="0"/>
              <a:t>Berglauf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B34EB7A-32E6-4CD0-8592-3E0D1029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607" y="2762250"/>
            <a:ext cx="421005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2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Laufband Fitplus S20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2017-12-02T10:10:30Z</dcterms:created>
  <dcterms:modified xsi:type="dcterms:W3CDTF">2017-12-02T10:10:46Z</dcterms:modified>
</cp:coreProperties>
</file>