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68" r:id="rId5"/>
    <p:sldId id="270" r:id="rId6"/>
    <p:sldId id="269" r:id="rId7"/>
    <p:sldId id="262" r:id="rId8"/>
    <p:sldId id="265" r:id="rId9"/>
    <p:sldId id="266" r:id="rId1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Mittlere Formatvorlage 3 - Akz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202B0CA-FC54-4496-8BCA-5EF66A818D29}" styleName="Dunkle Formatvorlag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53" autoAdjust="0"/>
    <p:restoredTop sz="95448" autoAdjust="0"/>
  </p:normalViewPr>
  <p:slideViewPr>
    <p:cSldViewPr snapToGrid="0">
      <p:cViewPr varScale="1">
        <p:scale>
          <a:sx n="76" d="100"/>
          <a:sy n="76" d="100"/>
        </p:scale>
        <p:origin x="453" y="5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D994E8C-F150-43E6-A83A-E63CA957FF30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F5C4B362-16B0-4463-BE0F-14926ED8D8B7}">
      <dgm:prSet phldrT="[Text]"/>
      <dgm:spPr/>
      <dgm:t>
        <a:bodyPr/>
        <a:lstStyle/>
        <a:p>
          <a:r>
            <a:rPr lang="fr-CH" dirty="0" err="1"/>
            <a:t>Koordination</a:t>
          </a:r>
          <a:endParaRPr lang="de-DE" dirty="0"/>
        </a:p>
      </dgm:t>
    </dgm:pt>
    <dgm:pt modelId="{ABD5DF4F-0C96-4E25-9E35-045CEB420118}" type="parTrans" cxnId="{D86C2627-5797-4544-BDB6-44394C19E300}">
      <dgm:prSet/>
      <dgm:spPr/>
      <dgm:t>
        <a:bodyPr/>
        <a:lstStyle/>
        <a:p>
          <a:endParaRPr lang="de-DE"/>
        </a:p>
      </dgm:t>
    </dgm:pt>
    <dgm:pt modelId="{5988B7D9-CAED-4D7E-92FE-C2FF1A14B281}" type="sibTrans" cxnId="{D86C2627-5797-4544-BDB6-44394C19E300}">
      <dgm:prSet/>
      <dgm:spPr/>
      <dgm:t>
        <a:bodyPr/>
        <a:lstStyle/>
        <a:p>
          <a:endParaRPr lang="de-DE"/>
        </a:p>
      </dgm:t>
    </dgm:pt>
    <dgm:pt modelId="{CE5D4473-4EBA-48BE-B205-96E6A7C4485C}">
      <dgm:prSet phldrT="[Text]" phldr="1"/>
      <dgm:spPr/>
      <dgm:t>
        <a:bodyPr/>
        <a:lstStyle/>
        <a:p>
          <a:endParaRPr lang="de-DE" dirty="0"/>
        </a:p>
      </dgm:t>
    </dgm:pt>
    <dgm:pt modelId="{1EF37BF3-90FE-48B8-A12A-A291310C9282}" type="parTrans" cxnId="{3B828D23-6D87-44F0-9624-AEB4404CC7EB}">
      <dgm:prSet/>
      <dgm:spPr/>
      <dgm:t>
        <a:bodyPr/>
        <a:lstStyle/>
        <a:p>
          <a:endParaRPr lang="de-DE"/>
        </a:p>
      </dgm:t>
    </dgm:pt>
    <dgm:pt modelId="{32FCCE24-1983-4B57-B2DA-C42525E0CD32}" type="sibTrans" cxnId="{3B828D23-6D87-44F0-9624-AEB4404CC7EB}">
      <dgm:prSet/>
      <dgm:spPr/>
      <dgm:t>
        <a:bodyPr/>
        <a:lstStyle/>
        <a:p>
          <a:endParaRPr lang="de-DE"/>
        </a:p>
      </dgm:t>
    </dgm:pt>
    <dgm:pt modelId="{0B7460A7-C692-4581-A10A-17F555A89094}">
      <dgm:prSet phldrT="[Text]" phldr="1"/>
      <dgm:spPr/>
      <dgm:t>
        <a:bodyPr/>
        <a:lstStyle/>
        <a:p>
          <a:endParaRPr lang="de-DE"/>
        </a:p>
      </dgm:t>
    </dgm:pt>
    <dgm:pt modelId="{CFAECCD5-F447-4659-AB95-82D94873AC8F}" type="parTrans" cxnId="{11278966-C196-4885-B039-7D949CB5EA24}">
      <dgm:prSet/>
      <dgm:spPr/>
      <dgm:t>
        <a:bodyPr/>
        <a:lstStyle/>
        <a:p>
          <a:endParaRPr lang="de-DE"/>
        </a:p>
      </dgm:t>
    </dgm:pt>
    <dgm:pt modelId="{F6467502-D533-418A-BD7D-CDF1BC6798A6}" type="sibTrans" cxnId="{11278966-C196-4885-B039-7D949CB5EA24}">
      <dgm:prSet/>
      <dgm:spPr/>
      <dgm:t>
        <a:bodyPr/>
        <a:lstStyle/>
        <a:p>
          <a:endParaRPr lang="de-DE"/>
        </a:p>
      </dgm:t>
    </dgm:pt>
    <dgm:pt modelId="{3AD076FD-7192-4C6D-9EF9-959B80E05F8B}">
      <dgm:prSet phldrT="[Text]" phldr="1"/>
      <dgm:spPr/>
      <dgm:t>
        <a:bodyPr/>
        <a:lstStyle/>
        <a:p>
          <a:endParaRPr lang="de-DE"/>
        </a:p>
      </dgm:t>
    </dgm:pt>
    <dgm:pt modelId="{CB0361A5-DA68-4214-9078-074234D1087D}" type="parTrans" cxnId="{ACF14970-1036-4CB6-95BA-3B22F3F855D6}">
      <dgm:prSet/>
      <dgm:spPr/>
      <dgm:t>
        <a:bodyPr/>
        <a:lstStyle/>
        <a:p>
          <a:endParaRPr lang="de-DE"/>
        </a:p>
      </dgm:t>
    </dgm:pt>
    <dgm:pt modelId="{11285581-84BD-40F7-85D4-5083518B1F76}" type="sibTrans" cxnId="{ACF14970-1036-4CB6-95BA-3B22F3F855D6}">
      <dgm:prSet/>
      <dgm:spPr/>
      <dgm:t>
        <a:bodyPr/>
        <a:lstStyle/>
        <a:p>
          <a:endParaRPr lang="de-DE"/>
        </a:p>
      </dgm:t>
    </dgm:pt>
    <dgm:pt modelId="{37C88DCB-86EC-4EF7-9EFE-B4ABBF8710E8}" type="pres">
      <dgm:prSet presAssocID="{3D994E8C-F150-43E6-A83A-E63CA957FF30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283524D2-D41A-4FB6-9797-2CC3C0DAB343}" type="pres">
      <dgm:prSet presAssocID="{F5C4B362-16B0-4463-BE0F-14926ED8D8B7}" presName="singleCycle" presStyleCnt="0"/>
      <dgm:spPr/>
    </dgm:pt>
    <dgm:pt modelId="{856AA1E5-1D57-44AB-B465-0BC36FE28058}" type="pres">
      <dgm:prSet presAssocID="{F5C4B362-16B0-4463-BE0F-14926ED8D8B7}" presName="singleCenter" presStyleLbl="node1" presStyleIdx="0" presStyleCnt="4" custScaleX="196262" custScaleY="48557">
        <dgm:presLayoutVars>
          <dgm:chMax val="7"/>
          <dgm:chPref val="7"/>
        </dgm:presLayoutVars>
      </dgm:prSet>
      <dgm:spPr/>
    </dgm:pt>
    <dgm:pt modelId="{F25755ED-FFBF-4491-906C-4226FF20D655}" type="pres">
      <dgm:prSet presAssocID="{1EF37BF3-90FE-48B8-A12A-A291310C9282}" presName="Name56" presStyleLbl="parChTrans1D2" presStyleIdx="0" presStyleCnt="3"/>
      <dgm:spPr/>
    </dgm:pt>
    <dgm:pt modelId="{7D23651B-47AF-471D-9A90-F7D1360F7373}" type="pres">
      <dgm:prSet presAssocID="{CE5D4473-4EBA-48BE-B205-96E6A7C4485C}" presName="text0" presStyleLbl="node1" presStyleIdx="1" presStyleCnt="4">
        <dgm:presLayoutVars>
          <dgm:bulletEnabled val="1"/>
        </dgm:presLayoutVars>
      </dgm:prSet>
      <dgm:spPr/>
    </dgm:pt>
    <dgm:pt modelId="{226EB523-2467-4EA9-A977-9865EA18E48D}" type="pres">
      <dgm:prSet presAssocID="{CFAECCD5-F447-4659-AB95-82D94873AC8F}" presName="Name56" presStyleLbl="parChTrans1D2" presStyleIdx="1" presStyleCnt="3"/>
      <dgm:spPr/>
    </dgm:pt>
    <dgm:pt modelId="{2F185883-65C4-4D4F-8C2D-E4CE2205523E}" type="pres">
      <dgm:prSet presAssocID="{0B7460A7-C692-4581-A10A-17F555A89094}" presName="text0" presStyleLbl="node1" presStyleIdx="2" presStyleCnt="4">
        <dgm:presLayoutVars>
          <dgm:bulletEnabled val="1"/>
        </dgm:presLayoutVars>
      </dgm:prSet>
      <dgm:spPr/>
    </dgm:pt>
    <dgm:pt modelId="{6485E5E1-5133-4891-AB6B-503709FDEE00}" type="pres">
      <dgm:prSet presAssocID="{CB0361A5-DA68-4214-9078-074234D1087D}" presName="Name56" presStyleLbl="parChTrans1D2" presStyleIdx="2" presStyleCnt="3"/>
      <dgm:spPr/>
    </dgm:pt>
    <dgm:pt modelId="{317F1005-1BAA-49A9-93E8-77877CDDB322}" type="pres">
      <dgm:prSet presAssocID="{3AD076FD-7192-4C6D-9EF9-959B80E05F8B}" presName="text0" presStyleLbl="node1" presStyleIdx="3" presStyleCnt="4">
        <dgm:presLayoutVars>
          <dgm:bulletEnabled val="1"/>
        </dgm:presLayoutVars>
      </dgm:prSet>
      <dgm:spPr/>
    </dgm:pt>
  </dgm:ptLst>
  <dgm:cxnLst>
    <dgm:cxn modelId="{7CEACC10-5E1F-4AB0-A4A1-B0A9C83D4163}" type="presOf" srcId="{1EF37BF3-90FE-48B8-A12A-A291310C9282}" destId="{F25755ED-FFBF-4491-906C-4226FF20D655}" srcOrd="0" destOrd="0" presId="urn:microsoft.com/office/officeart/2008/layout/RadialCluster"/>
    <dgm:cxn modelId="{55B6C117-14CF-44B9-BAAC-DFE5307A1C41}" type="presOf" srcId="{3D994E8C-F150-43E6-A83A-E63CA957FF30}" destId="{37C88DCB-86EC-4EF7-9EFE-B4ABBF8710E8}" srcOrd="0" destOrd="0" presId="urn:microsoft.com/office/officeart/2008/layout/RadialCluster"/>
    <dgm:cxn modelId="{12E01418-BCBC-45D5-BBBC-1660DA42D1CB}" type="presOf" srcId="{CE5D4473-4EBA-48BE-B205-96E6A7C4485C}" destId="{7D23651B-47AF-471D-9A90-F7D1360F7373}" srcOrd="0" destOrd="0" presId="urn:microsoft.com/office/officeart/2008/layout/RadialCluster"/>
    <dgm:cxn modelId="{3B828D23-6D87-44F0-9624-AEB4404CC7EB}" srcId="{F5C4B362-16B0-4463-BE0F-14926ED8D8B7}" destId="{CE5D4473-4EBA-48BE-B205-96E6A7C4485C}" srcOrd="0" destOrd="0" parTransId="{1EF37BF3-90FE-48B8-A12A-A291310C9282}" sibTransId="{32FCCE24-1983-4B57-B2DA-C42525E0CD32}"/>
    <dgm:cxn modelId="{D86C2627-5797-4544-BDB6-44394C19E300}" srcId="{3D994E8C-F150-43E6-A83A-E63CA957FF30}" destId="{F5C4B362-16B0-4463-BE0F-14926ED8D8B7}" srcOrd="0" destOrd="0" parTransId="{ABD5DF4F-0C96-4E25-9E35-045CEB420118}" sibTransId="{5988B7D9-CAED-4D7E-92FE-C2FF1A14B281}"/>
    <dgm:cxn modelId="{5675D543-67F3-4A4D-A37C-E05FA86C54BC}" type="presOf" srcId="{F5C4B362-16B0-4463-BE0F-14926ED8D8B7}" destId="{856AA1E5-1D57-44AB-B465-0BC36FE28058}" srcOrd="0" destOrd="0" presId="urn:microsoft.com/office/officeart/2008/layout/RadialCluster"/>
    <dgm:cxn modelId="{11278966-C196-4885-B039-7D949CB5EA24}" srcId="{F5C4B362-16B0-4463-BE0F-14926ED8D8B7}" destId="{0B7460A7-C692-4581-A10A-17F555A89094}" srcOrd="1" destOrd="0" parTransId="{CFAECCD5-F447-4659-AB95-82D94873AC8F}" sibTransId="{F6467502-D533-418A-BD7D-CDF1BC6798A6}"/>
    <dgm:cxn modelId="{ACF14970-1036-4CB6-95BA-3B22F3F855D6}" srcId="{F5C4B362-16B0-4463-BE0F-14926ED8D8B7}" destId="{3AD076FD-7192-4C6D-9EF9-959B80E05F8B}" srcOrd="2" destOrd="0" parTransId="{CB0361A5-DA68-4214-9078-074234D1087D}" sibTransId="{11285581-84BD-40F7-85D4-5083518B1F76}"/>
    <dgm:cxn modelId="{D7166399-ADF4-463F-9E15-FCD70FE1C2C5}" type="presOf" srcId="{3AD076FD-7192-4C6D-9EF9-959B80E05F8B}" destId="{317F1005-1BAA-49A9-93E8-77877CDDB322}" srcOrd="0" destOrd="0" presId="urn:microsoft.com/office/officeart/2008/layout/RadialCluster"/>
    <dgm:cxn modelId="{1D73F7C8-EA16-48AD-B347-A2E7AB400828}" type="presOf" srcId="{CFAECCD5-F447-4659-AB95-82D94873AC8F}" destId="{226EB523-2467-4EA9-A977-9865EA18E48D}" srcOrd="0" destOrd="0" presId="urn:microsoft.com/office/officeart/2008/layout/RadialCluster"/>
    <dgm:cxn modelId="{C639FADF-87CE-41F2-8923-6C3A0DE27E99}" type="presOf" srcId="{CB0361A5-DA68-4214-9078-074234D1087D}" destId="{6485E5E1-5133-4891-AB6B-503709FDEE00}" srcOrd="0" destOrd="0" presId="urn:microsoft.com/office/officeart/2008/layout/RadialCluster"/>
    <dgm:cxn modelId="{AFF9BAF1-5A2B-4A0F-B5C4-A17AD3B5E29E}" type="presOf" srcId="{0B7460A7-C692-4581-A10A-17F555A89094}" destId="{2F185883-65C4-4D4F-8C2D-E4CE2205523E}" srcOrd="0" destOrd="0" presId="urn:microsoft.com/office/officeart/2008/layout/RadialCluster"/>
    <dgm:cxn modelId="{2C77653F-6C55-4FE5-A169-A292E7732F85}" type="presParOf" srcId="{37C88DCB-86EC-4EF7-9EFE-B4ABBF8710E8}" destId="{283524D2-D41A-4FB6-9797-2CC3C0DAB343}" srcOrd="0" destOrd="0" presId="urn:microsoft.com/office/officeart/2008/layout/RadialCluster"/>
    <dgm:cxn modelId="{F2DC6397-2432-491F-B011-2FAFB5345A20}" type="presParOf" srcId="{283524D2-D41A-4FB6-9797-2CC3C0DAB343}" destId="{856AA1E5-1D57-44AB-B465-0BC36FE28058}" srcOrd="0" destOrd="0" presId="urn:microsoft.com/office/officeart/2008/layout/RadialCluster"/>
    <dgm:cxn modelId="{690D135B-7B10-4D0E-A1EC-3A8E1ACAAD89}" type="presParOf" srcId="{283524D2-D41A-4FB6-9797-2CC3C0DAB343}" destId="{F25755ED-FFBF-4491-906C-4226FF20D655}" srcOrd="1" destOrd="0" presId="urn:microsoft.com/office/officeart/2008/layout/RadialCluster"/>
    <dgm:cxn modelId="{DA47646C-9406-4B47-9199-473DC43D1D81}" type="presParOf" srcId="{283524D2-D41A-4FB6-9797-2CC3C0DAB343}" destId="{7D23651B-47AF-471D-9A90-F7D1360F7373}" srcOrd="2" destOrd="0" presId="urn:microsoft.com/office/officeart/2008/layout/RadialCluster"/>
    <dgm:cxn modelId="{240C8760-01A1-4156-AD11-BBC5BBAD51C5}" type="presParOf" srcId="{283524D2-D41A-4FB6-9797-2CC3C0DAB343}" destId="{226EB523-2467-4EA9-A977-9865EA18E48D}" srcOrd="3" destOrd="0" presId="urn:microsoft.com/office/officeart/2008/layout/RadialCluster"/>
    <dgm:cxn modelId="{EFB02B76-06DD-4603-AC75-61501BC5A8BE}" type="presParOf" srcId="{283524D2-D41A-4FB6-9797-2CC3C0DAB343}" destId="{2F185883-65C4-4D4F-8C2D-E4CE2205523E}" srcOrd="4" destOrd="0" presId="urn:microsoft.com/office/officeart/2008/layout/RadialCluster"/>
    <dgm:cxn modelId="{593A71DE-4F1E-480A-9B76-3A27AC00BBA1}" type="presParOf" srcId="{283524D2-D41A-4FB6-9797-2CC3C0DAB343}" destId="{6485E5E1-5133-4891-AB6B-503709FDEE00}" srcOrd="5" destOrd="0" presId="urn:microsoft.com/office/officeart/2008/layout/RadialCluster"/>
    <dgm:cxn modelId="{3B84FA73-DD51-4370-B074-5C9FC5280D8B}" type="presParOf" srcId="{283524D2-D41A-4FB6-9797-2CC3C0DAB343}" destId="{317F1005-1BAA-49A9-93E8-77877CDDB322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6AA1E5-1D57-44AB-B465-0BC36FE28058}">
      <dsp:nvSpPr>
        <dsp:cNvPr id="0" name=""/>
        <dsp:cNvSpPr/>
      </dsp:nvSpPr>
      <dsp:spPr>
        <a:xfrm>
          <a:off x="1890172" y="2560246"/>
          <a:ext cx="2779204" cy="687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280" tIns="81280" rIns="81280" bIns="8128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3200" kern="1200" dirty="0" err="1"/>
            <a:t>Koordination</a:t>
          </a:r>
          <a:endParaRPr lang="de-DE" sz="3200" kern="1200" dirty="0"/>
        </a:p>
      </dsp:txBody>
      <dsp:txXfrm>
        <a:off x="1923738" y="2593812"/>
        <a:ext cx="2712072" cy="620468"/>
      </dsp:txXfrm>
    </dsp:sp>
    <dsp:sp modelId="{F25755ED-FFBF-4491-906C-4226FF20D655}">
      <dsp:nvSpPr>
        <dsp:cNvPr id="0" name=""/>
        <dsp:cNvSpPr/>
      </dsp:nvSpPr>
      <dsp:spPr>
        <a:xfrm rot="16200000">
          <a:off x="2601001" y="1881473"/>
          <a:ext cx="135754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57547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23651B-47AF-471D-9A90-F7D1360F7373}">
      <dsp:nvSpPr>
        <dsp:cNvPr id="0" name=""/>
        <dsp:cNvSpPr/>
      </dsp:nvSpPr>
      <dsp:spPr>
        <a:xfrm>
          <a:off x="2805391" y="253933"/>
          <a:ext cx="948766" cy="9487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0" tIns="63500" rIns="63500" bIns="635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2500" kern="1200" dirty="0"/>
        </a:p>
      </dsp:txBody>
      <dsp:txXfrm>
        <a:off x="2851706" y="300248"/>
        <a:ext cx="856136" cy="856136"/>
      </dsp:txXfrm>
    </dsp:sp>
    <dsp:sp modelId="{226EB523-2467-4EA9-A977-9865EA18E48D}">
      <dsp:nvSpPr>
        <dsp:cNvPr id="0" name=""/>
        <dsp:cNvSpPr/>
      </dsp:nvSpPr>
      <dsp:spPr>
        <a:xfrm rot="1800000">
          <a:off x="3812262" y="3482937"/>
          <a:ext cx="94035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40359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185883-65C4-4D4F-8C2D-E4CE2205523E}">
      <dsp:nvSpPr>
        <dsp:cNvPr id="0" name=""/>
        <dsp:cNvSpPr/>
      </dsp:nvSpPr>
      <dsp:spPr>
        <a:xfrm>
          <a:off x="4689629" y="3517529"/>
          <a:ext cx="948766" cy="9487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0" tIns="63500" rIns="63500" bIns="635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2500" kern="1200"/>
        </a:p>
      </dsp:txBody>
      <dsp:txXfrm>
        <a:off x="4735944" y="3563844"/>
        <a:ext cx="856136" cy="856136"/>
      </dsp:txXfrm>
    </dsp:sp>
    <dsp:sp modelId="{6485E5E1-5133-4891-AB6B-503709FDEE00}">
      <dsp:nvSpPr>
        <dsp:cNvPr id="0" name=""/>
        <dsp:cNvSpPr/>
      </dsp:nvSpPr>
      <dsp:spPr>
        <a:xfrm rot="9000000">
          <a:off x="1806927" y="3482937"/>
          <a:ext cx="94035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40359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7F1005-1BAA-49A9-93E8-77877CDDB322}">
      <dsp:nvSpPr>
        <dsp:cNvPr id="0" name=""/>
        <dsp:cNvSpPr/>
      </dsp:nvSpPr>
      <dsp:spPr>
        <a:xfrm>
          <a:off x="921154" y="3517529"/>
          <a:ext cx="948766" cy="9487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0" tIns="63500" rIns="63500" bIns="635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2500" kern="1200"/>
        </a:p>
      </dsp:txBody>
      <dsp:txXfrm>
        <a:off x="967469" y="3563844"/>
        <a:ext cx="856136" cy="8561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54F2D5-6CCC-498D-998E-ACB8C32E25BA}" type="datetimeFigureOut">
              <a:rPr lang="de-DE" smtClean="0"/>
              <a:t>02.03.18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88EB73-98CA-42BA-91E7-606B7F984DA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51460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dirty="0"/>
              <a:t>Für eine genauere Bestimmung Ihrer Grundlagenzone führen Sie einen Laktatstufentest </a:t>
            </a:r>
            <a:r>
              <a:rPr lang="de-CH"/>
              <a:t>durch.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88EB73-98CA-42BA-91E7-606B7F984DAB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75726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Weitere Infos unter http://www.sportclinic.ch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88EB73-98CA-42BA-91E7-606B7F984DAB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47228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A90C01-9394-4E5D-AC06-7A55FC21F9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95053A5-E13F-4DD0-AD4E-5CE71A2312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19DD6787-BF79-49AC-BFD9-170327A35FC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9369D0BB-4296-4709-A5F6-24615E8F8EC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643DD8-1711-4F10-8E98-BB3FAB4F9FC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3203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1911B6-AEC5-458E-981A-3B1246D8E8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3B19C81-63C6-4794-9A41-59F6D61730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F2E250F-FC6F-4008-A0C8-6FFAB29474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62758E1-1308-48D3-82E3-0F277FE5A93D}" type="datetimeFigureOut">
              <a:rPr lang="de-DE" smtClean="0"/>
              <a:t>02.03.18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94AC31E-D46E-4A5D-B58C-57100612BD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0784AD-B562-4709-B10A-BD6E946D6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43DD8-1711-4F10-8E98-BB3FAB4F9FC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1557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18A10CD5-B471-4FE2-8090-F2A4741F301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4ABE022-3232-4B65-A76F-05E7DED671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6618B97-D25E-481A-BFC8-289BBABBF3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62758E1-1308-48D3-82E3-0F277FE5A93D}" type="datetimeFigureOut">
              <a:rPr lang="de-DE" smtClean="0"/>
              <a:t>02.03.18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CAB0F7F-CD82-47C8-9C69-9845812AA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F250D8E-7720-4129-BF47-ADB2C11E6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43DD8-1711-4F10-8E98-BB3FAB4F9FC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9756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5E6B93-78F3-4C5C-8385-6C4B80374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B9B6D92-939D-4B55-9CCB-D82C7CAE1F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43C8AF1A-8B3D-4AED-902D-3BFE46D5462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BD21BB42-AF07-4587-B832-0B4F88311A2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643DD8-1711-4F10-8E98-BB3FAB4F9FC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5285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40A343-832C-499C-9781-2CFE9C657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51FAFCC-53C7-4C66-B9E0-A9C6D37C8D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060E3A51-0871-480B-9C6F-EE6090381E8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E58C723-6364-4EF4-B8A3-15165E8D655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643DD8-1711-4F10-8E98-BB3FAB4F9FC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8093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D5C9DA-9947-4B38-AC77-6B598DA6F1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DC98623-6828-4178-B202-3469A08236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B60DE3B-517B-4589-AC5D-706F8580FA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D843DC7-14C2-40CA-B103-42663D858A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62758E1-1308-48D3-82E3-0F277FE5A93D}" type="datetimeFigureOut">
              <a:rPr lang="de-DE" smtClean="0"/>
              <a:t>02.03.18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CB236A6-912A-4CFF-BACE-59FC8B677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2140301-9392-4BC8-8AEB-89138FAF6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43DD8-1711-4F10-8E98-BB3FAB4F9FC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8001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573C74-01EF-41F5-8263-A6968A7646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174A2BB-C304-416D-9C2A-FF0935E689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54738D5-C5C3-407D-A59A-79619E43AC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BB08A8E-A4D0-4EC1-9F38-7DF8917E57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13CD86F-10C7-4F2A-8080-59255C6A4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AE2253D7-A19F-4477-AE17-1BC1B86236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62758E1-1308-48D3-82E3-0F277FE5A93D}" type="datetimeFigureOut">
              <a:rPr lang="de-DE" smtClean="0"/>
              <a:t>02.03.18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AF2C996D-588F-4B7D-9516-E2031FBF6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6DC14BF-5D97-472E-B3E6-CB0096D42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43DD8-1711-4F10-8E98-BB3FAB4F9FC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1838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78D82B-9D44-44FB-BB04-AD199B2A7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FAFF322-E09D-4C0D-AB6C-9299610B1C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62758E1-1308-48D3-82E3-0F277FE5A93D}" type="datetimeFigureOut">
              <a:rPr lang="de-DE" smtClean="0"/>
              <a:t>02.03.18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186CEC1-D6FE-41FC-8A85-B74350012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351ADB7-2E9D-4481-9B5D-B91BE76B3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43DD8-1711-4F10-8E98-BB3FAB4F9FC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5318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3B5EBBC-4524-4583-BAF0-E4637B0C155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62758E1-1308-48D3-82E3-0F277FE5A93D}" type="datetimeFigureOut">
              <a:rPr lang="de-DE" smtClean="0"/>
              <a:t>02.03.18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C462570-813A-44CE-8B38-EF83FB6BB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8DE8A6A-ABCD-4683-8504-6EF7DEE0A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43DD8-1711-4F10-8E98-BB3FAB4F9FC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033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3DA39F-E7D6-4B33-A90C-0159D5E520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489D2F3-5CC1-4B94-86E9-7B3ABA4AF3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B42BFF3-D3E4-4472-AECE-802EE4FD13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1FC662C-5E97-40D7-A6FC-E725DE38202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62758E1-1308-48D3-82E3-0F277FE5A93D}" type="datetimeFigureOut">
              <a:rPr lang="de-DE" smtClean="0"/>
              <a:t>02.03.18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9436847-B114-49AE-9FAB-262956251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3A2FC46-4D40-4741-9855-1118621D9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43DD8-1711-4F10-8E98-BB3FAB4F9FC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3275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9D2980F-54B2-4416-9C41-0D2C0D4319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C110BCA5-577D-40BB-86A1-A22FD2054A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8BED810-1F08-40BD-A724-7996495B38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D0E7AB4-B08C-4B37-B129-925D1A7FC94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62758E1-1308-48D3-82E3-0F277FE5A93D}" type="datetimeFigureOut">
              <a:rPr lang="de-DE" smtClean="0"/>
              <a:t>02.03.18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DCF1E5A-BC82-46CE-965C-2EE053C2F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B9FD916-E041-42DC-BE9B-53C2F5EB0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43DD8-1711-4F10-8E98-BB3FAB4F9FC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8637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865B6CF-89CD-4326-BA9D-AF569FAF17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5024" y="365125"/>
            <a:ext cx="924877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6173FE0-355C-488B-80DF-9638522079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94531" y="1825625"/>
            <a:ext cx="655926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1AB9887-A89C-42A5-A078-88561E4E0C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38999" y="635634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B87457B-1584-44DA-9B56-CDB695789C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00125" y="6356350"/>
            <a:ext cx="6000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DF643DD8-1711-4F10-8E98-BB3FAB4F9FC0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5A6A8B29-A278-4AD2-A1ED-CAA95E3D0DBA}"/>
              </a:ext>
            </a:extLst>
          </p:cNvPr>
          <p:cNvPicPr/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537969"/>
            <a:ext cx="1385888" cy="698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201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1864E1-3D56-4A06-8538-E6A7EB08C3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67275" y="2638424"/>
            <a:ext cx="6496050" cy="1395413"/>
          </a:xfrm>
        </p:spPr>
        <p:txBody>
          <a:bodyPr/>
          <a:lstStyle/>
          <a:p>
            <a:pPr algn="r"/>
            <a:r>
              <a:rPr lang="de-CH" dirty="0"/>
              <a:t>TRAININGSTIPPS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A8ED96B-30EF-41E7-8D46-5AE9AD515A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19325" y="4125913"/>
            <a:ext cx="9144000" cy="1655762"/>
          </a:xfrm>
        </p:spPr>
        <p:txBody>
          <a:bodyPr>
            <a:normAutofit/>
          </a:bodyPr>
          <a:lstStyle/>
          <a:p>
            <a:pPr algn="r"/>
            <a:r>
              <a:rPr lang="de-CH" sz="4400" dirty="0"/>
              <a:t>Die optimale Vorbereitung</a:t>
            </a:r>
            <a:endParaRPr lang="de-DE" sz="4400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381D6EDB-19D8-497A-9A81-05E5F7F118A5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5375" y="4953794"/>
            <a:ext cx="2695575" cy="1358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188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0A2EE8-6F53-4AC1-8F78-589BBA99E9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r"/>
            <a:r>
              <a:rPr lang="de-CH" dirty="0"/>
              <a:t>Grundlagenausdauer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F6AE5CF-5B95-49E7-916A-3F78990912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4600" y="1825625"/>
            <a:ext cx="6559200" cy="4351338"/>
          </a:xfrm>
        </p:spPr>
        <p:txBody>
          <a:bodyPr/>
          <a:lstStyle/>
          <a:p>
            <a:r>
              <a:rPr lang="de-CH" dirty="0"/>
              <a:t>Ökonomisiert den aeroben Stoffwechsel</a:t>
            </a:r>
          </a:p>
          <a:p>
            <a:r>
              <a:rPr lang="de-CH" dirty="0"/>
              <a:t>Basis für eine Verbesserung der Ausdauerleistung</a:t>
            </a:r>
          </a:p>
          <a:p>
            <a:r>
              <a:rPr lang="de-CH" dirty="0"/>
              <a:t>Mindestens 70 % der Trainingseinheiten</a:t>
            </a:r>
          </a:p>
          <a:p>
            <a:r>
              <a:rPr lang="de-CH" dirty="0"/>
              <a:t>Charakteristisch:</a:t>
            </a:r>
          </a:p>
          <a:p>
            <a:pPr lvl="1"/>
            <a:r>
              <a:rPr lang="de-CH" dirty="0"/>
              <a:t>Lockere Laufsequenzen («Sprechtempo»)</a:t>
            </a:r>
          </a:p>
          <a:p>
            <a:pPr lvl="1"/>
            <a:r>
              <a:rPr lang="de-CH" dirty="0"/>
              <a:t>Lange Trainingseinheiten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286103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C78221-1472-494A-84A9-7677A2D86C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Grundlagenzone</a:t>
            </a:r>
            <a:endParaRPr lang="de-DE" dirty="0"/>
          </a:p>
        </p:txBody>
      </p:sp>
      <p:graphicFrame>
        <p:nvGraphicFramePr>
          <p:cNvPr id="10" name="Inhaltsplatzhalter 6">
            <a:extLst>
              <a:ext uri="{FF2B5EF4-FFF2-40B4-BE49-F238E27FC236}">
                <a16:creationId xmlns:a16="http://schemas.microsoft.com/office/drawing/2014/main" id="{4C9151B8-AD16-4AF9-A486-6CF46450270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6556912"/>
              </p:ext>
            </p:extLst>
          </p:nvPr>
        </p:nvGraphicFramePr>
        <p:xfrm>
          <a:off x="3724496" y="1772531"/>
          <a:ext cx="7534348" cy="3141662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1172735">
                  <a:extLst>
                    <a:ext uri="{9D8B030D-6E8A-4147-A177-3AD203B41FA5}">
                      <a16:colId xmlns:a16="http://schemas.microsoft.com/office/drawing/2014/main" val="960458452"/>
                    </a:ext>
                  </a:extLst>
                </a:gridCol>
                <a:gridCol w="3850164">
                  <a:extLst>
                    <a:ext uri="{9D8B030D-6E8A-4147-A177-3AD203B41FA5}">
                      <a16:colId xmlns:a16="http://schemas.microsoft.com/office/drawing/2014/main" val="1277947269"/>
                    </a:ext>
                  </a:extLst>
                </a:gridCol>
                <a:gridCol w="2511449">
                  <a:extLst>
                    <a:ext uri="{9D8B030D-6E8A-4147-A177-3AD203B41FA5}">
                      <a16:colId xmlns:a16="http://schemas.microsoft.com/office/drawing/2014/main" val="986724573"/>
                    </a:ext>
                  </a:extLst>
                </a:gridCol>
              </a:tblGrid>
              <a:tr h="508517">
                <a:tc>
                  <a:txBody>
                    <a:bodyPr/>
                    <a:lstStyle/>
                    <a:p>
                      <a:r>
                        <a:rPr lang="de-CH" dirty="0"/>
                        <a:t>TRAINING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ANFÄNGER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FORTGESCHRITTENE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5091916"/>
                  </a:ext>
                </a:extLst>
              </a:tr>
              <a:tr h="877715">
                <a:tc>
                  <a:txBody>
                    <a:bodyPr/>
                    <a:lstStyle/>
                    <a:p>
                      <a:r>
                        <a:rPr lang="de-CH" dirty="0"/>
                        <a:t>Intensität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/>
                        <a:t>locker (anfangs z. B. Joggen im Wechsel mit Gehen)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locker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202528"/>
                  </a:ext>
                </a:extLst>
              </a:tr>
              <a:tr h="877715">
                <a:tc>
                  <a:txBody>
                    <a:bodyPr/>
                    <a:lstStyle/>
                    <a:p>
                      <a:r>
                        <a:rPr lang="de-CH" dirty="0"/>
                        <a:t>Dauer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/>
                        <a:t>beginnen mit 15 Minuten, langsam steigern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45 Minuten und mehr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0879925"/>
                  </a:ext>
                </a:extLst>
              </a:tr>
              <a:tr h="877715">
                <a:tc>
                  <a:txBody>
                    <a:bodyPr/>
                    <a:lstStyle/>
                    <a:p>
                      <a:r>
                        <a:rPr lang="de-CH" dirty="0"/>
                        <a:t>Häufigkeit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/>
                        <a:t>anfangs 2-mal pro Woche, mit der Zeit steigern auf 3- bis 4-mal	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/>
                        <a:t>2- bis 4-mal pro Woche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63242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4882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BBB603-0329-4BFC-9485-43A2ED032F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Grundlagenzone</a:t>
            </a:r>
            <a:endParaRPr lang="de-DE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192E2885-A0CE-4F74-A442-84CFAA15EA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7305" y="1761294"/>
            <a:ext cx="7547502" cy="404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2294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3ADDBC-8FC7-4C38-AACB-0A5394150F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Stretchen</a:t>
            </a:r>
            <a:r>
              <a:rPr lang="de-CH" dirty="0"/>
              <a:t> nach dem Training</a:t>
            </a: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FD676336-8E5F-4A5D-860A-9C8AF62B655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1" t="14341" b="11045"/>
          <a:stretch/>
        </p:blipFill>
        <p:spPr>
          <a:xfrm>
            <a:off x="4891087" y="2100378"/>
            <a:ext cx="6353175" cy="3419476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27FED6FB-E280-4F13-AF72-143760E1991E}"/>
              </a:ext>
            </a:extLst>
          </p:cNvPr>
          <p:cNvSpPr/>
          <p:nvPr/>
        </p:nvSpPr>
        <p:spPr>
          <a:xfrm>
            <a:off x="4232717" y="1801206"/>
            <a:ext cx="7353701" cy="418699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Pfeil: nach links 2">
            <a:extLst>
              <a:ext uri="{FF2B5EF4-FFF2-40B4-BE49-F238E27FC236}">
                <a16:creationId xmlns:a16="http://schemas.microsoft.com/office/drawing/2014/main" id="{ECE29594-662F-40A6-813F-C3D32A945F50}"/>
              </a:ext>
            </a:extLst>
          </p:cNvPr>
          <p:cNvSpPr/>
          <p:nvPr/>
        </p:nvSpPr>
        <p:spPr>
          <a:xfrm>
            <a:off x="6805351" y="4333092"/>
            <a:ext cx="481012" cy="23336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Pfeil: nach links 6">
            <a:extLst>
              <a:ext uri="{FF2B5EF4-FFF2-40B4-BE49-F238E27FC236}">
                <a16:creationId xmlns:a16="http://schemas.microsoft.com/office/drawing/2014/main" id="{89FD7082-4788-47C9-9EA4-DD978BB6BAE6}"/>
              </a:ext>
            </a:extLst>
          </p:cNvPr>
          <p:cNvSpPr/>
          <p:nvPr/>
        </p:nvSpPr>
        <p:spPr>
          <a:xfrm rot="20134836">
            <a:off x="8757576" y="4180922"/>
            <a:ext cx="481012" cy="23336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Pfeil: nach links 7">
            <a:extLst>
              <a:ext uri="{FF2B5EF4-FFF2-40B4-BE49-F238E27FC236}">
                <a16:creationId xmlns:a16="http://schemas.microsoft.com/office/drawing/2014/main" id="{DC831223-93F0-49C1-9E26-4A90E1ACA228}"/>
              </a:ext>
            </a:extLst>
          </p:cNvPr>
          <p:cNvSpPr/>
          <p:nvPr/>
        </p:nvSpPr>
        <p:spPr>
          <a:xfrm rot="11727806">
            <a:off x="8591721" y="3745745"/>
            <a:ext cx="481012" cy="233363"/>
          </a:xfrm>
          <a:prstGeom prst="leftArrow">
            <a:avLst/>
          </a:prstGeom>
          <a:solidFill>
            <a:srgbClr val="FF0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6D0767A9-ECF0-473B-AE1C-F8B7FCC21149}"/>
              </a:ext>
            </a:extLst>
          </p:cNvPr>
          <p:cNvSpPr txBox="1"/>
          <p:nvPr/>
        </p:nvSpPr>
        <p:spPr>
          <a:xfrm>
            <a:off x="9964189" y="5556237"/>
            <a:ext cx="16015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00" dirty="0"/>
              <a:t>Quelle: dorvalphysio.ca</a:t>
            </a:r>
            <a:endParaRPr lang="de-DE" sz="100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FCDB44B-335A-48B8-A349-1323DAF98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43DD8-1711-4F10-8E98-BB3FAB4F9FC0}" type="slidenum">
              <a:rPr lang="de-DE" smtClean="0"/>
              <a:t>5</a:t>
            </a:fld>
            <a:endParaRPr lang="de-DE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D6D80335-C004-4EBF-A242-B497E751F99C}"/>
              </a:ext>
            </a:extLst>
          </p:cNvPr>
          <p:cNvSpPr txBox="1"/>
          <p:nvPr/>
        </p:nvSpPr>
        <p:spPr>
          <a:xfrm>
            <a:off x="4891087" y="2059913"/>
            <a:ext cx="3390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Druckrichtung gemäss Animation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96680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-2.59259E-6 L -0.05807 0.0002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04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8.33333E-7 -3.7037E-7 L -0.03945 0.03009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9" y="15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B165B035-89B2-45D3-B0C9-A7F20E8A6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Koordination</a:t>
            </a:r>
            <a:endParaRPr lang="de-DE" dirty="0"/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2DCCDAF1-40E3-4292-B551-D2BAD9DBFEDF}"/>
              </a:ext>
            </a:extLst>
          </p:cNvPr>
          <p:cNvSpPr txBox="1">
            <a:spLocks/>
          </p:cNvSpPr>
          <p:nvPr/>
        </p:nvSpPr>
        <p:spPr>
          <a:xfrm>
            <a:off x="235143" y="1970043"/>
            <a:ext cx="201617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CH" b="1" dirty="0"/>
              <a:t>Koordination</a:t>
            </a:r>
            <a:r>
              <a:rPr lang="de-CH" dirty="0"/>
              <a:t> steht in Zusammenhang mit</a:t>
            </a:r>
          </a:p>
          <a:p>
            <a:r>
              <a:rPr lang="de-CH" dirty="0"/>
              <a:t>Rhythmus</a:t>
            </a:r>
          </a:p>
          <a:p>
            <a:r>
              <a:rPr lang="de-CH" dirty="0"/>
              <a:t>Orientierung</a:t>
            </a:r>
          </a:p>
          <a:p>
            <a:r>
              <a:rPr lang="de-CH" dirty="0"/>
              <a:t>Reaktion</a:t>
            </a:r>
          </a:p>
          <a:p>
            <a:r>
              <a:rPr lang="de-CH" dirty="0"/>
              <a:t>Gleichgewicht</a:t>
            </a:r>
          </a:p>
          <a:p>
            <a:r>
              <a:rPr lang="de-CH" dirty="0"/>
              <a:t>Ausdauer</a:t>
            </a:r>
          </a:p>
          <a:p>
            <a:r>
              <a:rPr lang="de-CH" dirty="0"/>
              <a:t>Kraft</a:t>
            </a:r>
            <a:endParaRPr lang="de-DE" dirty="0"/>
          </a:p>
        </p:txBody>
      </p:sp>
      <p:graphicFrame>
        <p:nvGraphicFramePr>
          <p:cNvPr id="7" name="Inhaltsplatzhalter 6">
            <a:extLst>
              <a:ext uri="{FF2B5EF4-FFF2-40B4-BE49-F238E27FC236}">
                <a16:creationId xmlns:a16="http://schemas.microsoft.com/office/drawing/2014/main" id="{087CD5F3-0C53-4CE7-AA83-3188971C19E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3899036"/>
              </p:ext>
            </p:extLst>
          </p:nvPr>
        </p:nvGraphicFramePr>
        <p:xfrm>
          <a:off x="4794250" y="1456734"/>
          <a:ext cx="6559550" cy="47202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455222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feld 8">
            <a:extLst>
              <a:ext uri="{FF2B5EF4-FFF2-40B4-BE49-F238E27FC236}">
                <a16:creationId xmlns:a16="http://schemas.microsoft.com/office/drawing/2014/main" id="{2807B4D9-301A-4FC0-8305-A241FE8AF7D7}"/>
              </a:ext>
            </a:extLst>
          </p:cNvPr>
          <p:cNvSpPr txBox="1"/>
          <p:nvPr/>
        </p:nvSpPr>
        <p:spPr>
          <a:xfrm>
            <a:off x="9534525" y="5142418"/>
            <a:ext cx="18879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00" dirty="0"/>
              <a:t>Quelle: fitnessgeraete-forum.de</a:t>
            </a:r>
            <a:endParaRPr lang="de-DE" sz="1000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852B000-6CAD-4F83-BD43-BB6A932CCF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Home-Fitnessgeräte</a:t>
            </a: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E63A5985-242E-440A-85E2-BDC4B1163CF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63062" y="1952625"/>
            <a:ext cx="2586038" cy="2586038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105DC641-5B14-482E-AAEF-A6F5C1977FE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6187" y="3093244"/>
            <a:ext cx="2890838" cy="2890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0583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39B338-9456-4F51-9EE4-07160AB20B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Home-Fitnessgeräte Ersatzlösung</a:t>
            </a:r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D1784627-519E-42BD-9CF0-45C2CB33157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63062" y="1952625"/>
            <a:ext cx="2586038" cy="2586038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5B546875-8A85-48D5-BF8D-99B28253020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6187" y="3093244"/>
            <a:ext cx="2890838" cy="2890838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43CE0EE0-A738-4D05-9E1B-D584CCBCBA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8551" y="2329908"/>
            <a:ext cx="1702356" cy="19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7797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3A2C13-52A3-4AC0-9E83-AC1CFAF47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Ernährung</a:t>
            </a:r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3CC219CE-0958-4013-8124-343E1185C2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arker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872580" y="2048308"/>
            <a:ext cx="6371681" cy="2739823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AE38B0E1-86AB-4F21-B9D1-17863D073742}"/>
              </a:ext>
            </a:extLst>
          </p:cNvPr>
          <p:cNvSpPr txBox="1"/>
          <p:nvPr/>
        </p:nvSpPr>
        <p:spPr>
          <a:xfrm>
            <a:off x="10174778" y="4899530"/>
            <a:ext cx="12524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00" dirty="0"/>
              <a:t>Quelle: emaze.com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36064570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144</Words>
  <PresentationFormat>Breitbild</PresentationFormat>
  <Paragraphs>45</Paragraphs>
  <Slides>9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Tahoma</vt:lpstr>
      <vt:lpstr>Office</vt:lpstr>
      <vt:lpstr>TRAININGSTIPPS</vt:lpstr>
      <vt:lpstr>Grundlagenausdauer</vt:lpstr>
      <vt:lpstr>Grundlagenzone</vt:lpstr>
      <vt:lpstr>Grundlagenzone</vt:lpstr>
      <vt:lpstr>Stretchen nach dem Training</vt:lpstr>
      <vt:lpstr>Koordination</vt:lpstr>
      <vt:lpstr>Home-Fitnessgeräte</vt:lpstr>
      <vt:lpstr>Home-Fitnessgeräte Ersatzlösung</vt:lpstr>
      <vt:lpstr>Ernährung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KV Schweiz</dc:creator>
  <dcterms:created xsi:type="dcterms:W3CDTF">2017-08-29T15:12:13Z</dcterms:created>
  <dcterms:modified xsi:type="dcterms:W3CDTF">2018-03-02T09:23:30Z</dcterms:modified>
</cp:coreProperties>
</file>