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64" r:id="rId2"/>
    <p:sldId id="257" r:id="rId3"/>
    <p:sldId id="260" r:id="rId4"/>
    <p:sldId id="258" r:id="rId5"/>
    <p:sldId id="259" r:id="rId6"/>
    <p:sldId id="262" r:id="rId7"/>
    <p:sldId id="263" r:id="rId8"/>
  </p:sldIdLst>
  <p:sldSz cx="12192000" cy="6858000"/>
  <p:notesSz cx="6858000" cy="9144000"/>
  <p:custShowLst>
    <p:custShow name="Medien" id="0">
      <p:sldLst>
        <p:sld r:id="rId2"/>
        <p:sld r:id="rId3"/>
        <p:sld r:id="rId4"/>
        <p:sld r:id="rId5"/>
        <p:sld r:id="rId6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89303" autoAdjust="0"/>
  </p:normalViewPr>
  <p:slideViewPr>
    <p:cSldViewPr snapToGrid="0">
      <p:cViewPr varScale="1">
        <p:scale>
          <a:sx n="82" d="100"/>
          <a:sy n="82" d="100"/>
        </p:scale>
        <p:origin x="381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29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image" Target="../media/image2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41D29E-E39D-4088-85D5-1F41EF185855}" type="doc">
      <dgm:prSet loTypeId="urn:microsoft.com/office/officeart/2005/8/layout/hProcess10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833D32C-52FF-43C7-A432-E7419AB3E882}">
      <dgm:prSet phldrT="[Text]"/>
      <dgm:spPr/>
      <dgm:t>
        <a:bodyPr/>
        <a:lstStyle/>
        <a:p>
          <a:r>
            <a:rPr lang="de-CH" dirty="0">
              <a:latin typeface="Arial" panose="020B0604020202020204" pitchFamily="34" charset="0"/>
              <a:cs typeface="Arial" panose="020B0604020202020204" pitchFamily="34" charset="0"/>
            </a:rPr>
            <a:t>Vormittag</a:t>
          </a:r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029993-A00C-4280-B0C4-B5A9EEDA52EC}" type="parTrans" cxnId="{85511CE3-9281-4F7B-B2C1-9E6DE9D1D956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15862B-8951-4DD3-86A5-5BD20FF5B1DC}" type="sibTrans" cxnId="{85511CE3-9281-4F7B-B2C1-9E6DE9D1D956}">
      <dgm:prSet/>
      <dgm:spPr>
        <a:noFill/>
      </dgm:spPr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A95EF2-4BEE-445A-B419-BFC7D23366C1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8.00–9.00 Uhr Festauftakt</a:t>
          </a:r>
        </a:p>
      </dgm:t>
    </dgm:pt>
    <dgm:pt modelId="{2DF68BD4-D182-4B6D-AD7C-5AEF426E3168}" type="parTrans" cxnId="{45F97A1F-7E02-42E2-9099-7A4DAD1BBBA5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21C7A0-2F01-4862-836B-7FCEA248F1E1}" type="sibTrans" cxnId="{45F97A1F-7E02-42E2-9099-7A4DAD1BBBA5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1A4072-C7D3-4BC2-B53D-AD55604EBB43}">
      <dgm:prSet phldrT="[Text]"/>
      <dgm:spPr/>
      <dgm:t>
        <a:bodyPr/>
        <a:lstStyle/>
        <a:p>
          <a:r>
            <a:rPr lang="de-CH" dirty="0">
              <a:latin typeface="Arial" panose="020B0604020202020204" pitchFamily="34" charset="0"/>
              <a:cs typeface="Arial" panose="020B0604020202020204" pitchFamily="34" charset="0"/>
            </a:rPr>
            <a:t>Nachmittag</a:t>
          </a:r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99ED95-C8B8-4DC6-B06D-EC8BA64D7F9A}" type="parTrans" cxnId="{832694C4-64BC-4849-AA2C-E1621C5938E5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73930E-C08B-4C7A-93CF-225368960258}" type="sibTrans" cxnId="{832694C4-64BC-4849-AA2C-E1621C5938E5}">
      <dgm:prSet/>
      <dgm:spPr>
        <a:noFill/>
      </dgm:spPr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266788-7363-4F3C-8A69-8FE08D48399D}">
      <dgm:prSet phldrT="[Text]"/>
      <dgm:spPr/>
      <dgm:t>
        <a:bodyPr/>
        <a:lstStyle/>
        <a:p>
          <a:r>
            <a:rPr lang="de-CH" dirty="0">
              <a:latin typeface="Arial" panose="020B0604020202020204" pitchFamily="34" charset="0"/>
              <a:cs typeface="Arial" panose="020B0604020202020204" pitchFamily="34" charset="0"/>
            </a:rPr>
            <a:t>Abend</a:t>
          </a:r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6CE661-DB15-4E84-96CD-7F050DD1C0F6}" type="parTrans" cxnId="{993C299F-2E90-46B0-A560-F37079D4BFF0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32CE00-8518-4A46-9281-132BF946CFCD}" type="sibTrans" cxnId="{993C299F-2E90-46B0-A560-F37079D4BFF0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7E98E9-A58C-4833-BFCB-A1736738FC3A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Ab 18.30 Uhr</a:t>
          </a:r>
          <a:br>
            <a:rPr lang="de-DE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Trachtengruppe Trub &amp; </a:t>
          </a:r>
          <a:r>
            <a:rPr lang="de-DE" dirty="0" err="1">
              <a:latin typeface="Arial" panose="020B0604020202020204" pitchFamily="34" charset="0"/>
              <a:cs typeface="Arial" panose="020B0604020202020204" pitchFamily="34" charset="0"/>
            </a:rPr>
            <a:t>Ländlerkapelle</a:t>
          </a: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dirty="0" err="1">
              <a:latin typeface="Arial" panose="020B0604020202020204" pitchFamily="34" charset="0"/>
              <a:cs typeface="Arial" panose="020B0604020202020204" pitchFamily="34" charset="0"/>
            </a:rPr>
            <a:t>Meieli</a:t>
          </a:r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0B1415-97AF-46AC-9ACC-BBE129A1211B}" type="parTrans" cxnId="{688B0334-AFC9-46E3-B6BA-3BF1464B3D24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466FFA-EC4F-4BDC-81A5-65CE42166724}" type="sibTrans" cxnId="{688B0334-AFC9-46E3-B6BA-3BF1464B3D24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3F7B8F-59BA-4793-82FB-FBF587A44B2B}">
      <dgm:prSet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9.30–12.00 Uhr</a:t>
          </a:r>
          <a:br>
            <a:rPr lang="de-DE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Vorträge Jodeln</a:t>
          </a:r>
        </a:p>
      </dgm:t>
    </dgm:pt>
    <dgm:pt modelId="{C8B8420E-1800-4221-893B-9B7569D21B57}" type="parTrans" cxnId="{EBB0E89C-2F11-4E8E-A515-37377D532EBD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2C071F-7407-4E23-9E1A-C620700D9EDE}" type="sibTrans" cxnId="{EBB0E89C-2F11-4E8E-A515-37377D532EBD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A2A6CE-D745-4E1F-8B34-95FCEBC1BE93}">
      <dgm:prSet/>
      <dgm:spPr/>
      <dgm:t>
        <a:bodyPr/>
        <a:lstStyle/>
        <a:p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81E385-351E-4A59-809B-67ADF0FB361F}" type="sibTrans" cxnId="{5582111A-FD54-4F95-AD31-5C2C83AD47D4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2950B3-E77A-4ADA-A351-04C79857B784}" type="parTrans" cxnId="{5582111A-FD54-4F95-AD31-5C2C83AD47D4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09BF96-FADA-4F2D-9FF6-B52594288B40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9.00–10.00 Uhr Festbankett für Ehrengäste</a:t>
          </a:r>
        </a:p>
      </dgm:t>
    </dgm:pt>
    <dgm:pt modelId="{97730D59-9C11-41C2-8855-84CC42E6C314}" type="parTrans" cxnId="{8C550FB3-1979-4C14-AB52-4C9C3DE3B9DB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2F9432-D543-4EF6-A559-27BDD40F3CF3}" type="sibTrans" cxnId="{8C550FB3-1979-4C14-AB52-4C9C3DE3B9DB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EA0E59-02DD-4D05-9638-51A881CE9C6F}">
      <dgm:prSet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17.30 Uhr</a:t>
          </a:r>
          <a:br>
            <a:rPr lang="de-DE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Schlussumzug</a:t>
          </a:r>
        </a:p>
      </dgm:t>
    </dgm:pt>
    <dgm:pt modelId="{AE8ABDF8-C31E-4357-8E2E-E4AED920D8C8}" type="sibTrans" cxnId="{A7973799-9BC1-40B4-9F94-150930785BD0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D87386-1766-43E6-BA17-4452245EB2A2}" type="parTrans" cxnId="{A7973799-9BC1-40B4-9F94-150930785BD0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70D2F8-CA09-4623-B6A4-C817E23175BA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Ab 13.00 Uhr</a:t>
          </a:r>
          <a:br>
            <a:rPr lang="de-DE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Vorträge Jodeln</a:t>
          </a:r>
        </a:p>
      </dgm:t>
    </dgm:pt>
    <dgm:pt modelId="{DC98058A-C102-40AC-921C-B3083FC2C745}" type="sibTrans" cxnId="{5F23918F-725F-4909-8BA5-91C88A5ABCF2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F4D4BC-C022-47E1-92E6-4DB2046558ED}" type="parTrans" cxnId="{5F23918F-725F-4909-8BA5-91C88A5ABCF2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3773D9-7292-43AF-BC5C-D657B294601F}" type="pres">
      <dgm:prSet presAssocID="{5441D29E-E39D-4088-85D5-1F41EF185855}" presName="Name0" presStyleCnt="0">
        <dgm:presLayoutVars>
          <dgm:dir/>
          <dgm:resizeHandles val="exact"/>
        </dgm:presLayoutVars>
      </dgm:prSet>
      <dgm:spPr/>
    </dgm:pt>
    <dgm:pt modelId="{027E1771-5FCC-48D5-8F24-557B96D71818}" type="pres">
      <dgm:prSet presAssocID="{6833D32C-52FF-43C7-A432-E7419AB3E882}" presName="composite" presStyleCnt="0"/>
      <dgm:spPr/>
    </dgm:pt>
    <dgm:pt modelId="{816279FD-9EEC-45CD-AD24-7BA243446AF8}" type="pres">
      <dgm:prSet presAssocID="{6833D32C-52FF-43C7-A432-E7419AB3E882}" presName="imagSh" presStyleLbl="bgImgPlace1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7FD1385-FB51-41CC-9621-379B79408200}" type="pres">
      <dgm:prSet presAssocID="{6833D32C-52FF-43C7-A432-E7419AB3E882}" presName="txNode" presStyleLbl="node1" presStyleIdx="0" presStyleCnt="3" custLinFactNeighborY="12512">
        <dgm:presLayoutVars>
          <dgm:bulletEnabled val="1"/>
        </dgm:presLayoutVars>
      </dgm:prSet>
      <dgm:spPr/>
    </dgm:pt>
    <dgm:pt modelId="{27A1D550-484E-46BD-AD67-AF1A1B1A7CA8}" type="pres">
      <dgm:prSet presAssocID="{EE15862B-8951-4DD3-86A5-5BD20FF5B1DC}" presName="sibTrans" presStyleLbl="sibTrans2D1" presStyleIdx="0" presStyleCnt="2"/>
      <dgm:spPr/>
    </dgm:pt>
    <dgm:pt modelId="{E69A8882-D104-48AA-9EC9-BC6FD2229B0F}" type="pres">
      <dgm:prSet presAssocID="{EE15862B-8951-4DD3-86A5-5BD20FF5B1DC}" presName="connTx" presStyleLbl="sibTrans2D1" presStyleIdx="0" presStyleCnt="2"/>
      <dgm:spPr/>
    </dgm:pt>
    <dgm:pt modelId="{5C6DD7CF-2783-4EBA-B458-08AB84DEC4F0}" type="pres">
      <dgm:prSet presAssocID="{DE1A4072-C7D3-4BC2-B53D-AD55604EBB43}" presName="composite" presStyleCnt="0"/>
      <dgm:spPr/>
    </dgm:pt>
    <dgm:pt modelId="{3B16BBC8-2754-4D12-AA3B-797E40D12D73}" type="pres">
      <dgm:prSet presAssocID="{DE1A4072-C7D3-4BC2-B53D-AD55604EBB43}" presName="imagSh" presStyleLbl="bgImgPlace1" presStyleIdx="1" presStyleCnt="3"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E3EC213-6FA4-4411-A8AF-DF4D071DDD13}" type="pres">
      <dgm:prSet presAssocID="{DE1A4072-C7D3-4BC2-B53D-AD55604EBB43}" presName="txNode" presStyleLbl="node1" presStyleIdx="1" presStyleCnt="3" custLinFactNeighborY="12512">
        <dgm:presLayoutVars>
          <dgm:bulletEnabled val="1"/>
        </dgm:presLayoutVars>
      </dgm:prSet>
      <dgm:spPr/>
    </dgm:pt>
    <dgm:pt modelId="{81079D21-00DF-4E08-8F47-2B4684A2ED26}" type="pres">
      <dgm:prSet presAssocID="{6573930E-C08B-4C7A-93CF-225368960258}" presName="sibTrans" presStyleLbl="sibTrans2D1" presStyleIdx="1" presStyleCnt="2"/>
      <dgm:spPr/>
    </dgm:pt>
    <dgm:pt modelId="{855C50EF-BF7C-4B38-9337-FE7AB01B6239}" type="pres">
      <dgm:prSet presAssocID="{6573930E-C08B-4C7A-93CF-225368960258}" presName="connTx" presStyleLbl="sibTrans2D1" presStyleIdx="1" presStyleCnt="2"/>
      <dgm:spPr/>
    </dgm:pt>
    <dgm:pt modelId="{A034B977-9C32-4E58-B201-C3630F9B80CA}" type="pres">
      <dgm:prSet presAssocID="{4C266788-7363-4F3C-8A69-8FE08D48399D}" presName="composite" presStyleCnt="0"/>
      <dgm:spPr/>
    </dgm:pt>
    <dgm:pt modelId="{EE680B9C-F0CC-48BE-BC7B-732EC31E39D4}" type="pres">
      <dgm:prSet presAssocID="{4C266788-7363-4F3C-8A69-8FE08D48399D}" presName="imagSh" presStyleLbl="bgImgPlace1" presStyleIdx="2" presStyleCnt="3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52E97E4-AE31-4789-A555-ABDDB7FB0825}" type="pres">
      <dgm:prSet presAssocID="{4C266788-7363-4F3C-8A69-8FE08D48399D}" presName="txNode" presStyleLbl="node1" presStyleIdx="2" presStyleCnt="3" custLinFactNeighborY="12512">
        <dgm:presLayoutVars>
          <dgm:bulletEnabled val="1"/>
        </dgm:presLayoutVars>
      </dgm:prSet>
      <dgm:spPr/>
    </dgm:pt>
  </dgm:ptLst>
  <dgm:cxnLst>
    <dgm:cxn modelId="{1743040C-4BCB-4827-8AE4-A613200EF29F}" type="presOf" srcId="{FAEA0E59-02DD-4D05-9638-51A881CE9C6F}" destId="{5E3EC213-6FA4-4411-A8AF-DF4D071DDD13}" srcOrd="0" destOrd="2" presId="urn:microsoft.com/office/officeart/2005/8/layout/hProcess10"/>
    <dgm:cxn modelId="{930895C5-F633-4F35-B74B-B7D5E859124D}" type="presOf" srcId="{6833D32C-52FF-43C7-A432-E7419AB3E882}" destId="{27FD1385-FB51-41CC-9621-379B79408200}" srcOrd="0" destOrd="0" presId="urn:microsoft.com/office/officeart/2005/8/layout/hProcess10"/>
    <dgm:cxn modelId="{5582111A-FD54-4F95-AD31-5C2C83AD47D4}" srcId="{4C266788-7363-4F3C-8A69-8FE08D48399D}" destId="{D7A2A6CE-D745-4E1F-8B34-95FCEBC1BE93}" srcOrd="1" destOrd="0" parTransId="{B72950B3-E77A-4ADA-A351-04C79857B784}" sibTransId="{A081E385-351E-4A59-809B-67ADF0FB361F}"/>
    <dgm:cxn modelId="{0B11979B-3F3B-422F-8332-35B01E2AE7F0}" type="presOf" srcId="{4C266788-7363-4F3C-8A69-8FE08D48399D}" destId="{E52E97E4-AE31-4789-A555-ABDDB7FB0825}" srcOrd="0" destOrd="0" presId="urn:microsoft.com/office/officeart/2005/8/layout/hProcess10"/>
    <dgm:cxn modelId="{CEB4A05C-56F8-404B-B6BF-E756C86237A1}" type="presOf" srcId="{5441D29E-E39D-4088-85D5-1F41EF185855}" destId="{1A3773D9-7292-43AF-BC5C-D657B294601F}" srcOrd="0" destOrd="0" presId="urn:microsoft.com/office/officeart/2005/8/layout/hProcess10"/>
    <dgm:cxn modelId="{5F23918F-725F-4909-8BA5-91C88A5ABCF2}" srcId="{DE1A4072-C7D3-4BC2-B53D-AD55604EBB43}" destId="{AC70D2F8-CA09-4623-B6A4-C817E23175BA}" srcOrd="0" destOrd="0" parTransId="{BCF4D4BC-C022-47E1-92E6-4DB2046558ED}" sibTransId="{DC98058A-C102-40AC-921C-B3083FC2C745}"/>
    <dgm:cxn modelId="{62AEAE67-722F-482B-AAFA-1FAC10FC562F}" type="presOf" srcId="{6573930E-C08B-4C7A-93CF-225368960258}" destId="{81079D21-00DF-4E08-8F47-2B4684A2ED26}" srcOrd="0" destOrd="0" presId="urn:microsoft.com/office/officeart/2005/8/layout/hProcess10"/>
    <dgm:cxn modelId="{8C550FB3-1979-4C14-AB52-4C9C3DE3B9DB}" srcId="{6833D32C-52FF-43C7-A432-E7419AB3E882}" destId="{D809BF96-FADA-4F2D-9FF6-B52594288B40}" srcOrd="1" destOrd="0" parTransId="{97730D59-9C11-41C2-8855-84CC42E6C314}" sibTransId="{AC2F9432-D543-4EF6-A559-27BDD40F3CF3}"/>
    <dgm:cxn modelId="{45F97A1F-7E02-42E2-9099-7A4DAD1BBBA5}" srcId="{6833D32C-52FF-43C7-A432-E7419AB3E882}" destId="{21A95EF2-4BEE-445A-B419-BFC7D23366C1}" srcOrd="0" destOrd="0" parTransId="{2DF68BD4-D182-4B6D-AD7C-5AEF426E3168}" sibTransId="{1321C7A0-2F01-4862-836B-7FCEA248F1E1}"/>
    <dgm:cxn modelId="{FA2132B5-E041-49E9-8D79-CAE7140D2927}" type="presOf" srcId="{D809BF96-FADA-4F2D-9FF6-B52594288B40}" destId="{27FD1385-FB51-41CC-9621-379B79408200}" srcOrd="0" destOrd="2" presId="urn:microsoft.com/office/officeart/2005/8/layout/hProcess10"/>
    <dgm:cxn modelId="{421BC715-E01B-44A5-90CE-DC3722FB459B}" type="presOf" srcId="{7F7E98E9-A58C-4833-BFCB-A1736738FC3A}" destId="{E52E97E4-AE31-4789-A555-ABDDB7FB0825}" srcOrd="0" destOrd="1" presId="urn:microsoft.com/office/officeart/2005/8/layout/hProcess10"/>
    <dgm:cxn modelId="{EBB0E89C-2F11-4E8E-A515-37377D532EBD}" srcId="{6833D32C-52FF-43C7-A432-E7419AB3E882}" destId="{383F7B8F-59BA-4793-82FB-FBF587A44B2B}" srcOrd="2" destOrd="0" parTransId="{C8B8420E-1800-4221-893B-9B7569D21B57}" sibTransId="{2C2C071F-7407-4E23-9E1A-C620700D9EDE}"/>
    <dgm:cxn modelId="{8DF74D91-0F9D-478F-97F0-0E2426AA2A4E}" type="presOf" srcId="{21A95EF2-4BEE-445A-B419-BFC7D23366C1}" destId="{27FD1385-FB51-41CC-9621-379B79408200}" srcOrd="0" destOrd="1" presId="urn:microsoft.com/office/officeart/2005/8/layout/hProcess10"/>
    <dgm:cxn modelId="{21685D0F-3401-4E0B-9C41-9D551010E2F7}" type="presOf" srcId="{DE1A4072-C7D3-4BC2-B53D-AD55604EBB43}" destId="{5E3EC213-6FA4-4411-A8AF-DF4D071DDD13}" srcOrd="0" destOrd="0" presId="urn:microsoft.com/office/officeart/2005/8/layout/hProcess10"/>
    <dgm:cxn modelId="{2A7FD61A-6E77-4EDE-B642-3F20C91A2526}" type="presOf" srcId="{EE15862B-8951-4DD3-86A5-5BD20FF5B1DC}" destId="{27A1D550-484E-46BD-AD67-AF1A1B1A7CA8}" srcOrd="0" destOrd="0" presId="urn:microsoft.com/office/officeart/2005/8/layout/hProcess10"/>
    <dgm:cxn modelId="{688B0334-AFC9-46E3-B6BA-3BF1464B3D24}" srcId="{4C266788-7363-4F3C-8A69-8FE08D48399D}" destId="{7F7E98E9-A58C-4833-BFCB-A1736738FC3A}" srcOrd="0" destOrd="0" parTransId="{030B1415-97AF-46AC-9ACC-BBE129A1211B}" sibTransId="{0A466FFA-EC4F-4BDC-81A5-65CE42166724}"/>
    <dgm:cxn modelId="{91F1FC7E-3E49-472B-AFB5-85522AFBEC67}" type="presOf" srcId="{D7A2A6CE-D745-4E1F-8B34-95FCEBC1BE93}" destId="{E52E97E4-AE31-4789-A555-ABDDB7FB0825}" srcOrd="0" destOrd="2" presId="urn:microsoft.com/office/officeart/2005/8/layout/hProcess10"/>
    <dgm:cxn modelId="{6CF57C78-A1D1-419E-B0C9-8036AB1B9C9D}" type="presOf" srcId="{383F7B8F-59BA-4793-82FB-FBF587A44B2B}" destId="{27FD1385-FB51-41CC-9621-379B79408200}" srcOrd="0" destOrd="3" presId="urn:microsoft.com/office/officeart/2005/8/layout/hProcess10"/>
    <dgm:cxn modelId="{85511CE3-9281-4F7B-B2C1-9E6DE9D1D956}" srcId="{5441D29E-E39D-4088-85D5-1F41EF185855}" destId="{6833D32C-52FF-43C7-A432-E7419AB3E882}" srcOrd="0" destOrd="0" parTransId="{21029993-A00C-4280-B0C4-B5A9EEDA52EC}" sibTransId="{EE15862B-8951-4DD3-86A5-5BD20FF5B1DC}"/>
    <dgm:cxn modelId="{CC69F465-0618-43A1-8DE8-0AAC3FB775B1}" type="presOf" srcId="{AC70D2F8-CA09-4623-B6A4-C817E23175BA}" destId="{5E3EC213-6FA4-4411-A8AF-DF4D071DDD13}" srcOrd="0" destOrd="1" presId="urn:microsoft.com/office/officeart/2005/8/layout/hProcess10"/>
    <dgm:cxn modelId="{832694C4-64BC-4849-AA2C-E1621C5938E5}" srcId="{5441D29E-E39D-4088-85D5-1F41EF185855}" destId="{DE1A4072-C7D3-4BC2-B53D-AD55604EBB43}" srcOrd="1" destOrd="0" parTransId="{4699ED95-C8B8-4DC6-B06D-EC8BA64D7F9A}" sibTransId="{6573930E-C08B-4C7A-93CF-225368960258}"/>
    <dgm:cxn modelId="{AFF2B35F-B166-4B73-9264-534E0D329F81}" type="presOf" srcId="{6573930E-C08B-4C7A-93CF-225368960258}" destId="{855C50EF-BF7C-4B38-9337-FE7AB01B6239}" srcOrd="1" destOrd="0" presId="urn:microsoft.com/office/officeart/2005/8/layout/hProcess10"/>
    <dgm:cxn modelId="{4C8876D1-BD5D-4ACF-89CF-088ACF990009}" type="presOf" srcId="{EE15862B-8951-4DD3-86A5-5BD20FF5B1DC}" destId="{E69A8882-D104-48AA-9EC9-BC6FD2229B0F}" srcOrd="1" destOrd="0" presId="urn:microsoft.com/office/officeart/2005/8/layout/hProcess10"/>
    <dgm:cxn modelId="{993C299F-2E90-46B0-A560-F37079D4BFF0}" srcId="{5441D29E-E39D-4088-85D5-1F41EF185855}" destId="{4C266788-7363-4F3C-8A69-8FE08D48399D}" srcOrd="2" destOrd="0" parTransId="{306CE661-DB15-4E84-96CD-7F050DD1C0F6}" sibTransId="{3D32CE00-8518-4A46-9281-132BF946CFCD}"/>
    <dgm:cxn modelId="{A7973799-9BC1-40B4-9F94-150930785BD0}" srcId="{DE1A4072-C7D3-4BC2-B53D-AD55604EBB43}" destId="{FAEA0E59-02DD-4D05-9638-51A881CE9C6F}" srcOrd="1" destOrd="0" parTransId="{95D87386-1766-43E6-BA17-4452245EB2A2}" sibTransId="{AE8ABDF8-C31E-4357-8E2E-E4AED920D8C8}"/>
    <dgm:cxn modelId="{0E90D6B5-2DD8-4C6D-BC0C-82C4794578DA}" type="presParOf" srcId="{1A3773D9-7292-43AF-BC5C-D657B294601F}" destId="{027E1771-5FCC-48D5-8F24-557B96D71818}" srcOrd="0" destOrd="0" presId="urn:microsoft.com/office/officeart/2005/8/layout/hProcess10"/>
    <dgm:cxn modelId="{39C0C64E-6FFC-4A55-B97D-9546EB351FD7}" type="presParOf" srcId="{027E1771-5FCC-48D5-8F24-557B96D71818}" destId="{816279FD-9EEC-45CD-AD24-7BA243446AF8}" srcOrd="0" destOrd="0" presId="urn:microsoft.com/office/officeart/2005/8/layout/hProcess10"/>
    <dgm:cxn modelId="{D04663D3-3A46-4824-8921-1F0E68E1607C}" type="presParOf" srcId="{027E1771-5FCC-48D5-8F24-557B96D71818}" destId="{27FD1385-FB51-41CC-9621-379B79408200}" srcOrd="1" destOrd="0" presId="urn:microsoft.com/office/officeart/2005/8/layout/hProcess10"/>
    <dgm:cxn modelId="{2D988FCD-1DB5-4AE9-9743-59D9D8B1F834}" type="presParOf" srcId="{1A3773D9-7292-43AF-BC5C-D657B294601F}" destId="{27A1D550-484E-46BD-AD67-AF1A1B1A7CA8}" srcOrd="1" destOrd="0" presId="urn:microsoft.com/office/officeart/2005/8/layout/hProcess10"/>
    <dgm:cxn modelId="{2D94E1EB-B77A-42D2-B890-A6CAD7EED0D9}" type="presParOf" srcId="{27A1D550-484E-46BD-AD67-AF1A1B1A7CA8}" destId="{E69A8882-D104-48AA-9EC9-BC6FD2229B0F}" srcOrd="0" destOrd="0" presId="urn:microsoft.com/office/officeart/2005/8/layout/hProcess10"/>
    <dgm:cxn modelId="{A777A174-279D-479F-A035-A59CF9EB196E}" type="presParOf" srcId="{1A3773D9-7292-43AF-BC5C-D657B294601F}" destId="{5C6DD7CF-2783-4EBA-B458-08AB84DEC4F0}" srcOrd="2" destOrd="0" presId="urn:microsoft.com/office/officeart/2005/8/layout/hProcess10"/>
    <dgm:cxn modelId="{EA425E34-2657-4F1E-B31D-8F97F8211C5D}" type="presParOf" srcId="{5C6DD7CF-2783-4EBA-B458-08AB84DEC4F0}" destId="{3B16BBC8-2754-4D12-AA3B-797E40D12D73}" srcOrd="0" destOrd="0" presId="urn:microsoft.com/office/officeart/2005/8/layout/hProcess10"/>
    <dgm:cxn modelId="{76F8CB9F-3E8A-4FBF-B0CD-D070A2469723}" type="presParOf" srcId="{5C6DD7CF-2783-4EBA-B458-08AB84DEC4F0}" destId="{5E3EC213-6FA4-4411-A8AF-DF4D071DDD13}" srcOrd="1" destOrd="0" presId="urn:microsoft.com/office/officeart/2005/8/layout/hProcess10"/>
    <dgm:cxn modelId="{33F34EF2-A8C4-4E69-8B20-D7C8B156EA9E}" type="presParOf" srcId="{1A3773D9-7292-43AF-BC5C-D657B294601F}" destId="{81079D21-00DF-4E08-8F47-2B4684A2ED26}" srcOrd="3" destOrd="0" presId="urn:microsoft.com/office/officeart/2005/8/layout/hProcess10"/>
    <dgm:cxn modelId="{41F7FBC9-A5B4-48D7-BAE6-977CDCAD7332}" type="presParOf" srcId="{81079D21-00DF-4E08-8F47-2B4684A2ED26}" destId="{855C50EF-BF7C-4B38-9337-FE7AB01B6239}" srcOrd="0" destOrd="0" presId="urn:microsoft.com/office/officeart/2005/8/layout/hProcess10"/>
    <dgm:cxn modelId="{A4D8443B-5DE1-410E-847A-3D5F0876489A}" type="presParOf" srcId="{1A3773D9-7292-43AF-BC5C-D657B294601F}" destId="{A034B977-9C32-4E58-B201-C3630F9B80CA}" srcOrd="4" destOrd="0" presId="urn:microsoft.com/office/officeart/2005/8/layout/hProcess10"/>
    <dgm:cxn modelId="{AC066540-D19A-4493-9B7C-A0851C0A9422}" type="presParOf" srcId="{A034B977-9C32-4E58-B201-C3630F9B80CA}" destId="{EE680B9C-F0CC-48BE-BC7B-732EC31E39D4}" srcOrd="0" destOrd="0" presId="urn:microsoft.com/office/officeart/2005/8/layout/hProcess10"/>
    <dgm:cxn modelId="{53B5773B-EA16-4C18-ABCD-CB616072EF92}" type="presParOf" srcId="{A034B977-9C32-4E58-B201-C3630F9B80CA}" destId="{E52E97E4-AE31-4789-A555-ABDDB7FB0825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279FD-9EEC-45CD-AD24-7BA243446AF8}">
      <dsp:nvSpPr>
        <dsp:cNvPr id="0" name=""/>
        <dsp:cNvSpPr/>
      </dsp:nvSpPr>
      <dsp:spPr>
        <a:xfrm>
          <a:off x="5127" y="413233"/>
          <a:ext cx="2415664" cy="2415664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FD1385-FB51-41CC-9621-379B79408200}">
      <dsp:nvSpPr>
        <dsp:cNvPr id="0" name=""/>
        <dsp:cNvSpPr/>
      </dsp:nvSpPr>
      <dsp:spPr>
        <a:xfrm>
          <a:off x="398375" y="2164880"/>
          <a:ext cx="2415664" cy="24156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200" kern="1200" dirty="0">
              <a:latin typeface="Arial" panose="020B0604020202020204" pitchFamily="34" charset="0"/>
              <a:cs typeface="Arial" panose="020B0604020202020204" pitchFamily="34" charset="0"/>
            </a:rPr>
            <a:t>Vormittag</a:t>
          </a:r>
          <a:endParaRPr lang="de-DE" sz="2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8.00–9.00 Uhr Festauftakt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9.00–10.00 Uhr Festbankett für Ehrengäste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9.30–12.00 Uhr</a:t>
          </a:r>
          <a:b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Vorträge Jodeln</a:t>
          </a:r>
        </a:p>
      </dsp:txBody>
      <dsp:txXfrm>
        <a:off x="469127" y="2235632"/>
        <a:ext cx="2274160" cy="2274160"/>
      </dsp:txXfrm>
    </dsp:sp>
    <dsp:sp modelId="{27A1D550-484E-46BD-AD67-AF1A1B1A7CA8}">
      <dsp:nvSpPr>
        <dsp:cNvPr id="0" name=""/>
        <dsp:cNvSpPr/>
      </dsp:nvSpPr>
      <dsp:spPr>
        <a:xfrm>
          <a:off x="2886102" y="1330840"/>
          <a:ext cx="465310" cy="58045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86102" y="1446930"/>
        <a:ext cx="325717" cy="348270"/>
      </dsp:txXfrm>
    </dsp:sp>
    <dsp:sp modelId="{3B16BBC8-2754-4D12-AA3B-797E40D12D73}">
      <dsp:nvSpPr>
        <dsp:cNvPr id="0" name=""/>
        <dsp:cNvSpPr/>
      </dsp:nvSpPr>
      <dsp:spPr>
        <a:xfrm>
          <a:off x="3750249" y="413233"/>
          <a:ext cx="2415664" cy="2415664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3EC213-6FA4-4411-A8AF-DF4D071DDD13}">
      <dsp:nvSpPr>
        <dsp:cNvPr id="0" name=""/>
        <dsp:cNvSpPr/>
      </dsp:nvSpPr>
      <dsp:spPr>
        <a:xfrm>
          <a:off x="4143497" y="2164880"/>
          <a:ext cx="2415664" cy="24156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200" kern="1200" dirty="0">
              <a:latin typeface="Arial" panose="020B0604020202020204" pitchFamily="34" charset="0"/>
              <a:cs typeface="Arial" panose="020B0604020202020204" pitchFamily="34" charset="0"/>
            </a:rPr>
            <a:t>Nachmittag</a:t>
          </a:r>
          <a:endParaRPr lang="de-DE" sz="2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Ab 13.00 Uhr</a:t>
          </a:r>
          <a:b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Vorträge Jodeln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17.30 Uhr</a:t>
          </a:r>
          <a:b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Schlussumzug</a:t>
          </a:r>
        </a:p>
      </dsp:txBody>
      <dsp:txXfrm>
        <a:off x="4214249" y="2235632"/>
        <a:ext cx="2274160" cy="2274160"/>
      </dsp:txXfrm>
    </dsp:sp>
    <dsp:sp modelId="{81079D21-00DF-4E08-8F47-2B4684A2ED26}">
      <dsp:nvSpPr>
        <dsp:cNvPr id="0" name=""/>
        <dsp:cNvSpPr/>
      </dsp:nvSpPr>
      <dsp:spPr>
        <a:xfrm>
          <a:off x="6631224" y="1330840"/>
          <a:ext cx="465310" cy="58045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31224" y="1446930"/>
        <a:ext cx="325717" cy="348270"/>
      </dsp:txXfrm>
    </dsp:sp>
    <dsp:sp modelId="{EE680B9C-F0CC-48BE-BC7B-732EC31E39D4}">
      <dsp:nvSpPr>
        <dsp:cNvPr id="0" name=""/>
        <dsp:cNvSpPr/>
      </dsp:nvSpPr>
      <dsp:spPr>
        <a:xfrm>
          <a:off x="7495372" y="413233"/>
          <a:ext cx="2415664" cy="2415664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2E97E4-AE31-4789-A555-ABDDB7FB0825}">
      <dsp:nvSpPr>
        <dsp:cNvPr id="0" name=""/>
        <dsp:cNvSpPr/>
      </dsp:nvSpPr>
      <dsp:spPr>
        <a:xfrm>
          <a:off x="7888620" y="2164880"/>
          <a:ext cx="2415664" cy="24156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200" kern="1200" dirty="0">
              <a:latin typeface="Arial" panose="020B0604020202020204" pitchFamily="34" charset="0"/>
              <a:cs typeface="Arial" panose="020B0604020202020204" pitchFamily="34" charset="0"/>
            </a:rPr>
            <a:t>Abend</a:t>
          </a:r>
          <a:endParaRPr lang="de-DE" sz="22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Ab 18.30 Uhr</a:t>
          </a:r>
          <a:b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Trachtengruppe Trub &amp; </a:t>
          </a:r>
          <a:r>
            <a:rPr lang="de-DE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Ländlerkapelle</a:t>
          </a:r>
          <a:r>
            <a:rPr lang="de-DE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Meieli</a:t>
          </a:r>
          <a:endParaRPr lang="de-DE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959372" y="2235632"/>
        <a:ext cx="2274160" cy="2274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65E49-D79D-4B83-886F-9A50B3A84554}" type="datetimeFigureOut">
              <a:rPr lang="de-DE" smtClean="0"/>
              <a:t>27.01.17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408D5-5D76-4CCA-9780-7BE301E4F8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257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lphaLcParenR"/>
            </a:pPr>
            <a:r>
              <a:rPr lang="de-CH" dirty="0"/>
              <a:t>20 Handzettel «3-Folien» bunt | Zielgruppe Medien</a:t>
            </a:r>
          </a:p>
          <a:p>
            <a:pPr marL="228600" indent="-228600">
              <a:buFont typeface="+mj-lt"/>
              <a:buAutoNum type="alphaLcParenR"/>
            </a:pPr>
            <a:r>
              <a:rPr lang="de-CH" dirty="0"/>
              <a:t>10 Handzettel «3-Folien» schwarzweiss | intern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408D5-5D76-4CCA-9780-7BE301E4F8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504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408D5-5D76-4CCA-9780-7BE301E4F8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6947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408D5-5D76-4CCA-9780-7BE301E4F8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832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5B959-E354-4D27-88A2-C3C30F618E44}" type="datetime1">
              <a:rPr lang="de-DE" smtClean="0"/>
              <a:t>27.01.17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33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9FB7-BDF4-4D99-AFE8-DC5C99C8B143}" type="datetime1">
              <a:rPr lang="de-DE" smtClean="0"/>
              <a:t>27.01.17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96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E9800-62D4-4D89-AD32-8FD8C9CCC85D}" type="datetime1">
              <a:rPr lang="de-DE" smtClean="0"/>
              <a:t>27.01.17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2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EDEDE-1BA4-4C4A-A5A9-A8E8CA3CA015}" type="datetime1">
              <a:rPr lang="de-DE" smtClean="0"/>
              <a:t>27.01.17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17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3B0D-F850-483F-9091-5C0B2242304A}" type="datetime1">
              <a:rPr lang="de-DE" smtClean="0"/>
              <a:t>27.01.17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90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511F-333D-41B5-9A63-8D39DFB28F96}" type="datetime1">
              <a:rPr lang="de-DE" smtClean="0"/>
              <a:t>27.01.17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147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E938-D945-4508-9A98-9E9CD44602B1}" type="datetime1">
              <a:rPr lang="de-DE" smtClean="0"/>
              <a:t>27.01.17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56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14AA-7E40-4F5B-B513-8FB062EFAA21}" type="datetime1">
              <a:rPr lang="de-DE" smtClean="0"/>
              <a:t>27.01.17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05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7E53C-CA3E-4BF3-9D92-B2000E81A2BA}" type="datetime1">
              <a:rPr lang="de-DE" smtClean="0"/>
              <a:t>27.01.17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62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02E1B-37B9-4557-B5E2-69A16178DC87}" type="datetime1">
              <a:rPr lang="de-DE" smtClean="0"/>
              <a:t>27.01.17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82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1B0B-2679-40FD-AEC2-591728E0FAA4}" type="datetime1">
              <a:rPr lang="de-DE" smtClean="0"/>
              <a:t>27.01.17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409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57854-750C-47C7-A234-E7C2DFB21D89}" type="datetime1">
              <a:rPr lang="de-DE" smtClean="0"/>
              <a:t>27.01.17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231F0-61B2-483E-B857-15E869A0A0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94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spc="3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58775" indent="-358775" algn="l" defTabSz="914400" rtl="0" eaLnBrk="1" latinLnBrk="0" hangingPunct="1">
        <a:lnSpc>
          <a:spcPct val="100000"/>
        </a:lnSpc>
        <a:spcBef>
          <a:spcPts val="1000"/>
        </a:spcBef>
        <a:buFont typeface="Wingdings 3" panose="05040102010807070707" pitchFamily="18" charset="2"/>
        <a:buChar char=""/>
        <a:defRPr lang="de-DE" sz="2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11213" indent="-452438" algn="l" defTabSz="914400" rtl="0" eaLnBrk="1" latinLnBrk="0" hangingPunct="1">
        <a:lnSpc>
          <a:spcPct val="100000"/>
        </a:lnSpc>
        <a:spcBef>
          <a:spcPts val="500"/>
        </a:spcBef>
        <a:buFont typeface="Wingdings 3" panose="05040102010807070707" pitchFamily="18" charset="2"/>
        <a:buChar char=""/>
        <a:defRPr lang="de-DE" sz="2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4125" indent="-442913" algn="l" defTabSz="914400" rtl="0" eaLnBrk="1" latinLnBrk="0" hangingPunct="1">
        <a:lnSpc>
          <a:spcPct val="100000"/>
        </a:lnSpc>
        <a:spcBef>
          <a:spcPts val="500"/>
        </a:spcBef>
        <a:buFont typeface="Wingdings 3" panose="05040102010807070707" pitchFamily="18" charset="2"/>
        <a:buChar char=""/>
        <a:defRPr lang="de-DE" sz="2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 3" panose="05040102010807070707" pitchFamily="18" charset="2"/>
        <a:buChar char=""/>
        <a:defRPr lang="de-DE" sz="2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 3" panose="05040102010807070707" pitchFamily="18" charset="2"/>
        <a:buChar char=""/>
        <a:defRPr lang="de-DE" sz="2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75" y="3032313"/>
            <a:ext cx="10221642" cy="333004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797" y="922873"/>
            <a:ext cx="11175661" cy="1111716"/>
          </a:xfrm>
        </p:spPr>
        <p:txBody>
          <a:bodyPr>
            <a:normAutofit fontScale="90000"/>
          </a:bodyPr>
          <a:lstStyle/>
          <a:p>
            <a:r>
              <a:rPr lang="de-CH" dirty="0" err="1"/>
              <a:t>Jodlertreffen</a:t>
            </a:r>
            <a:r>
              <a:rPr lang="de-CH" dirty="0"/>
              <a:t> </a:t>
            </a:r>
            <a:r>
              <a:rPr lang="de-CH" dirty="0" err="1"/>
              <a:t>Trubschachen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99798" y="2034589"/>
            <a:ext cx="4718013" cy="1655762"/>
          </a:xfrm>
        </p:spPr>
        <p:txBody>
          <a:bodyPr>
            <a:normAutofit/>
          </a:bodyPr>
          <a:lstStyle/>
          <a:p>
            <a:pPr algn="l"/>
            <a:r>
              <a:rPr lang="de-CH" sz="4000" dirty="0">
                <a:latin typeface="+mj-lt"/>
                <a:ea typeface="+mj-ea"/>
                <a:cs typeface="+mj-cs"/>
              </a:rPr>
              <a:t>1. Juli 2017</a:t>
            </a:r>
            <a:endParaRPr lang="de-DE" sz="40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0328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Programm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2</a:t>
            </a:fld>
            <a:endParaRPr lang="de-DE"/>
          </a:p>
        </p:txBody>
      </p:sp>
      <p:graphicFrame>
        <p:nvGraphicFramePr>
          <p:cNvPr id="9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2250"/>
              </p:ext>
            </p:extLst>
          </p:nvPr>
        </p:nvGraphicFramePr>
        <p:xfrm>
          <a:off x="896471" y="1846730"/>
          <a:ext cx="10309412" cy="4691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8729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Abwechslung garantiert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Jodler Vorträge der Klassen 1 und 2</a:t>
            </a:r>
          </a:p>
          <a:p>
            <a:r>
              <a:rPr lang="de-CH" dirty="0"/>
              <a:t>Alphorn-Formationen auf der Trub-Wiese</a:t>
            </a:r>
          </a:p>
          <a:p>
            <a:r>
              <a:rPr lang="de-CH" dirty="0"/>
              <a:t>Schlussumzug mit 12 originellen Bildern</a:t>
            </a:r>
          </a:p>
          <a:p>
            <a:r>
              <a:rPr lang="de-CH" dirty="0"/>
              <a:t>Festwirtschaft</a:t>
            </a:r>
          </a:p>
          <a:p>
            <a:r>
              <a:rPr lang="de-CH" dirty="0"/>
              <a:t>Kinder und Jugendliche gratis</a:t>
            </a:r>
          </a:p>
          <a:p>
            <a:r>
              <a:rPr lang="de-CH" dirty="0"/>
              <a:t>Shuttle-Dienst zu den Nachbargemeinden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14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Anreise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Öffentlichen Verkehr:</a:t>
            </a:r>
          </a:p>
          <a:p>
            <a:pPr lvl="1"/>
            <a:r>
              <a:rPr lang="de-CH" dirty="0" err="1"/>
              <a:t>Regioexpress</a:t>
            </a:r>
            <a:r>
              <a:rPr lang="de-CH" dirty="0"/>
              <a:t> Bern</a:t>
            </a:r>
            <a:r>
              <a:rPr lang="de-DE" dirty="0"/>
              <a:t>–Luzern aus beiden Richtungen</a:t>
            </a:r>
          </a:p>
          <a:p>
            <a:pPr lvl="1"/>
            <a:r>
              <a:rPr lang="de-CH" dirty="0"/>
              <a:t>S-Bahn oder Bus ab </a:t>
            </a:r>
            <a:r>
              <a:rPr lang="de-DE" dirty="0"/>
              <a:t>Burgdorf, Bern, Langenthal und Luzern</a:t>
            </a:r>
          </a:p>
          <a:p>
            <a:r>
              <a:rPr lang="de-CH" dirty="0"/>
              <a:t>PW (Gratisparkplätze am Dorfeingang)</a:t>
            </a: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grpSp>
        <p:nvGrpSpPr>
          <p:cNvPr id="23" name="Gruppieren 22"/>
          <p:cNvGrpSpPr/>
          <p:nvPr/>
        </p:nvGrpSpPr>
        <p:grpSpPr>
          <a:xfrm>
            <a:off x="555813" y="3944938"/>
            <a:ext cx="8964705" cy="2232025"/>
            <a:chOff x="101601" y="4123859"/>
            <a:chExt cx="8964705" cy="2232025"/>
          </a:xfrm>
        </p:grpSpPr>
        <p:sp>
          <p:nvSpPr>
            <p:cNvPr id="9" name="Textfeld 2"/>
            <p:cNvSpPr txBox="1">
              <a:spLocks noChangeArrowheads="1"/>
            </p:cNvSpPr>
            <p:nvPr/>
          </p:nvSpPr>
          <p:spPr bwMode="auto">
            <a:xfrm>
              <a:off x="4791392" y="4125764"/>
              <a:ext cx="4274914" cy="5575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CH" sz="1600" b="1" cap="small" spc="2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Luzern</a:t>
              </a:r>
              <a:br>
                <a:rPr lang="de-CH" sz="1600" b="1" spc="200" dirty="0">
                  <a:solidFill>
                    <a:srgbClr val="0070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A14, Ausfahrt Emmen-Süd,</a:t>
              </a:r>
              <a:b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Richtung </a:t>
              </a:r>
              <a:r>
                <a:rPr lang="de-CH" sz="1600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Entlebuch</a:t>
              </a: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60 min</a:t>
              </a:r>
              <a:endPara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3800792" y="4958884"/>
              <a:ext cx="379730" cy="3797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dirty="0"/>
            </a:p>
          </p:txBody>
        </p:sp>
        <p:sp>
          <p:nvSpPr>
            <p:cNvPr id="5" name="Ellipse 4"/>
            <p:cNvSpPr/>
            <p:nvPr/>
          </p:nvSpPr>
          <p:spPr>
            <a:xfrm>
              <a:off x="3050222" y="4147354"/>
              <a:ext cx="189230" cy="1892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6" name="Ellipse 5"/>
            <p:cNvSpPr/>
            <p:nvPr/>
          </p:nvSpPr>
          <p:spPr>
            <a:xfrm>
              <a:off x="4581842" y="4123859"/>
              <a:ext cx="189230" cy="1892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7" name="Ellipse 6"/>
            <p:cNvSpPr/>
            <p:nvPr/>
          </p:nvSpPr>
          <p:spPr>
            <a:xfrm>
              <a:off x="2878772" y="6166654"/>
              <a:ext cx="189230" cy="18923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8" name="Textfeld 2"/>
            <p:cNvSpPr txBox="1">
              <a:spLocks noChangeArrowheads="1"/>
            </p:cNvSpPr>
            <p:nvPr/>
          </p:nvSpPr>
          <p:spPr bwMode="auto">
            <a:xfrm>
              <a:off x="101601" y="4179104"/>
              <a:ext cx="2923222" cy="5873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200"/>
                </a:spcAft>
              </a:pPr>
              <a:r>
                <a:rPr lang="de-CH" sz="1600" b="1" cap="small" spc="2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Burgdorf</a:t>
              </a:r>
              <a:b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A1 Ausfahrt Kirchberg</a:t>
              </a:r>
              <a:b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Richtung Luzern, 40 min</a:t>
              </a:r>
              <a:endPara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101602" y="5511969"/>
              <a:ext cx="2729546" cy="5575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</a:pPr>
              <a:r>
                <a:rPr lang="de-CH" sz="1600" b="1" cap="small" spc="2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Bern</a:t>
              </a:r>
              <a:b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A6, Ausfahrt Muri,</a:t>
              </a:r>
              <a:b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de-CH" sz="1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Richtung Luzern, 45 min</a:t>
              </a:r>
              <a:endPara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4128776" y="5148749"/>
              <a:ext cx="29014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800" b="1" cap="small" spc="200" dirty="0" err="1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Trubschachen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Gerade Verbindung mit Pfeil 13"/>
            <p:cNvCxnSpPr>
              <a:stCxn id="6" idx="3"/>
              <a:endCxn id="4" idx="7"/>
            </p:cNvCxnSpPr>
            <p:nvPr/>
          </p:nvCxnSpPr>
          <p:spPr>
            <a:xfrm flipH="1">
              <a:off x="4124912" y="4285377"/>
              <a:ext cx="484642" cy="72911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>
              <a:stCxn id="5" idx="5"/>
              <a:endCxn id="4" idx="1"/>
            </p:cNvCxnSpPr>
            <p:nvPr/>
          </p:nvCxnSpPr>
          <p:spPr>
            <a:xfrm>
              <a:off x="3211740" y="4308872"/>
              <a:ext cx="644662" cy="70562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/>
            <p:cNvCxnSpPr>
              <a:stCxn id="7" idx="7"/>
              <a:endCxn id="4" idx="3"/>
            </p:cNvCxnSpPr>
            <p:nvPr/>
          </p:nvCxnSpPr>
          <p:spPr>
            <a:xfrm flipV="1">
              <a:off x="3040290" y="5283004"/>
              <a:ext cx="816112" cy="91136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13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Kontakt &amp; Informationen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www.jodlertreffen-trubschachen.ch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CH" dirty="0"/>
              <a:t>OK </a:t>
            </a:r>
            <a:r>
              <a:rPr lang="de-CH" dirty="0" err="1"/>
              <a:t>Jodlertreffen</a:t>
            </a:r>
            <a:r>
              <a:rPr lang="de-CH" dirty="0"/>
              <a:t> </a:t>
            </a:r>
            <a:r>
              <a:rPr lang="de-CH" dirty="0" err="1"/>
              <a:t>Trubschachen</a:t>
            </a:r>
            <a:r>
              <a:rPr lang="de-CH" dirty="0"/>
              <a:t> 2017</a:t>
            </a:r>
            <a:br>
              <a:rPr lang="de-CH" dirty="0"/>
            </a:br>
            <a:r>
              <a:rPr lang="de-CH" dirty="0"/>
              <a:t>Mario </a:t>
            </a:r>
            <a:r>
              <a:rPr lang="de-CH" dirty="0" err="1"/>
              <a:t>Künzi</a:t>
            </a:r>
            <a:br>
              <a:rPr lang="de-DE" dirty="0"/>
            </a:br>
            <a:r>
              <a:rPr lang="de-DE" dirty="0"/>
              <a:t>034 495 30 10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mario.kuenzi@trubschachen.ch</a:t>
            </a:r>
          </a:p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306" y="1935309"/>
            <a:ext cx="2314408" cy="3327062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430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Impressionen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0213" y="4034118"/>
            <a:ext cx="9450724" cy="2551954"/>
          </a:xfrm>
          <a:prstGeom prst="rect">
            <a:avLst/>
          </a:prstGeom>
          <a:ln w="44450">
            <a:solidFill>
              <a:schemeClr val="tx1"/>
            </a:solidFill>
          </a:ln>
          <a:effectLst/>
        </p:spPr>
      </p:pic>
      <p:pic>
        <p:nvPicPr>
          <p:cNvPr id="10" name="Inhaltsplatzhalter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970213" y="1605314"/>
            <a:ext cx="6683598" cy="2268000"/>
          </a:xfrm>
          <a:prstGeom prst="rect">
            <a:avLst/>
          </a:prstGeom>
          <a:ln w="44450">
            <a:solidFill>
              <a:schemeClr val="tx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0" r="15593"/>
          <a:stretch/>
        </p:blipFill>
        <p:spPr>
          <a:xfrm>
            <a:off x="8152937" y="1605314"/>
            <a:ext cx="2268000" cy="2268000"/>
          </a:xfrm>
          <a:prstGeom prst="rect">
            <a:avLst/>
          </a:prstGeom>
          <a:ln w="44450">
            <a:solidFill>
              <a:schemeClr val="tx1"/>
            </a:solidFill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6</a:t>
            </a:fld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706" y="1605314"/>
            <a:ext cx="605992" cy="6323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706" y="5953732"/>
            <a:ext cx="605992" cy="63234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706" y="2692418"/>
            <a:ext cx="605992" cy="63234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706" y="3779522"/>
            <a:ext cx="605992" cy="63234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706" y="4866626"/>
            <a:ext cx="605992" cy="63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97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0" b="98200" l="1199" r="98201">
                        <a14:foregroundMark x1="46777" y1="40800" x2="25937" y2="63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518" y="116850"/>
            <a:ext cx="4496347" cy="674115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freuen uns auf Ihren Besuch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231F0-61B2-483E-B857-15E869A0A071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55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reveal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PresentationFormat>Breitbild</PresentationFormat>
  <Paragraphs>47</Paragraphs>
  <Slides>7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  <vt:variant>
        <vt:lpstr>Zielgruppenorientierte Präsentationen</vt:lpstr>
      </vt:variant>
      <vt:variant>
        <vt:i4>1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 3</vt:lpstr>
      <vt:lpstr>Office</vt:lpstr>
      <vt:lpstr>Jodlertreffen Trubschachen</vt:lpstr>
      <vt:lpstr>Programm</vt:lpstr>
      <vt:lpstr>Abwechslung garantiert</vt:lpstr>
      <vt:lpstr>Anreise</vt:lpstr>
      <vt:lpstr>Kontakt &amp; Informationen</vt:lpstr>
      <vt:lpstr>Impressionen</vt:lpstr>
      <vt:lpstr>Wir freuen uns auf Ihren Besuch</vt:lpstr>
      <vt:lpstr>Medien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2016-08-20T13:11:20Z</dcterms:created>
  <dcterms:modified xsi:type="dcterms:W3CDTF">2017-01-27T08:08:42Z</dcterms:modified>
</cp:coreProperties>
</file>