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E3859-252F-4B4A-A752-1322DC7B883D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4ECA0-2048-4D67-B9AF-B110363E6C93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8827AE-A7F1-4239-A8D1-87AFD0DCDDAF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54781-EC16-4904-8C21-0EF48676DE20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73127-622D-4EEA-87BC-894E045B5A22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7F41BC-F33F-4620-B6EB-28BB9BB0EAEF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458ABD-0B2A-4953-9DC8-E219A30DC35B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50340-B360-4D49-9670-1FF631BEBD47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EAD757-596E-4895-81B3-1ADAB00C68D5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8B5FB-23F1-4C83-91A0-ECD026EAAE21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4DDB3-74FE-47D4-9017-557BB58653B8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Textmasterformate durch Klicken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CH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CH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4BD3667-A818-4110-BF3B-38672E7BCC69}" type="slidenum">
              <a:rPr lang="de-CH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CH"/>
              <a:t>Elternabend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/>
              <a:t>Renato Bergamin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Worte der Abteilungsleiter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Abteilung KBW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 smtClean="0"/>
              <a:t>Punkt 1</a:t>
            </a:r>
          </a:p>
          <a:p>
            <a:r>
              <a:rPr lang="de-CH" dirty="0" smtClean="0"/>
              <a:t>Punkt 2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 smtClean="0"/>
              <a:t>Abteilung BDH</a:t>
            </a:r>
            <a:endParaRPr lang="de-CH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CH" dirty="0" smtClean="0"/>
              <a:t>Punkt 1</a:t>
            </a:r>
          </a:p>
          <a:p>
            <a:r>
              <a:rPr lang="de-CH" dirty="0" smtClean="0"/>
              <a:t>Punkt 2</a:t>
            </a:r>
            <a:endParaRPr lang="de-CH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Programm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CH"/>
              <a:t>Einleitung</a:t>
            </a:r>
          </a:p>
          <a:p>
            <a:r>
              <a:rPr lang="de-CH"/>
              <a:t>Worte der Abteilungsleiter</a:t>
            </a:r>
          </a:p>
          <a:p>
            <a:r>
              <a:rPr lang="de-CH"/>
              <a:t>Workshop in Klassenzimmer</a:t>
            </a:r>
          </a:p>
          <a:p>
            <a:r>
              <a:rPr lang="de-CH"/>
              <a:t>Schlussworte</a:t>
            </a:r>
          </a:p>
          <a:p>
            <a:r>
              <a:rPr lang="de-CH"/>
              <a:t>Apéro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PowerPoint</Application>
  <PresentationFormat>Bildschirmpräsentation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Standarddesign</vt:lpstr>
      <vt:lpstr>Elternabend</vt:lpstr>
      <vt:lpstr>Worte der Abteilungsleiter</vt:lpstr>
      <vt:lpstr>Programm</vt:lpstr>
    </vt:vector>
  </TitlesOfParts>
  <Company>lasti corp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Elternabend</dc:title>
  <dc:creator>Jürg Lippuner</dc:creator>
  <cp:lastModifiedBy>lasti</cp:lastModifiedBy>
  <cp:revision>2</cp:revision>
  <dcterms:created xsi:type="dcterms:W3CDTF">2004-11-19T19:41:00Z</dcterms:created>
  <dcterms:modified xsi:type="dcterms:W3CDTF">2008-04-23T02:59:34Z</dcterms:modified>
</cp:coreProperties>
</file>