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02" autoAdjust="0"/>
    <p:restoredTop sz="94660"/>
  </p:normalViewPr>
  <p:slideViewPr>
    <p:cSldViewPr>
      <p:cViewPr varScale="1">
        <p:scale>
          <a:sx n="84" d="100"/>
          <a:sy n="84" d="100"/>
        </p:scale>
        <p:origin x="-9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B535F-44B8-4504-8E7C-A704B8AB9EAF}" type="datetimeFigureOut">
              <a:rPr lang="de-DE" smtClean="0"/>
              <a:t>23.04.2008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21754-A946-4382-90E5-695029FAC5E3}" type="slidenum">
              <a:rPr lang="de-CH" smtClean="0"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7929586" y="0"/>
            <a:ext cx="1214414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>
              <a:latin typeface="Frutiger Linotype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172348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7143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D66547-B77B-4C5D-95F5-52C1A1CFD800}" type="datetime1">
              <a:rPr lang="de-DE" smtClean="0"/>
              <a:t>23.04.2008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3859-252F-4B4A-A752-1322DC7B883D}" type="slidenum">
              <a:rPr lang="de-CH"/>
              <a:pPr/>
              <a:t>‹Nr.›</a:t>
            </a:fld>
            <a:endParaRPr lang="de-CH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20716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>
              <a:latin typeface="Frutiger Linotype" pitchFamily="34" charset="0"/>
            </a:endParaRPr>
          </a:p>
        </p:txBody>
      </p:sp>
      <p:sp>
        <p:nvSpPr>
          <p:cNvPr id="8" name="Fußzeilenplatzhalter 4"/>
          <p:cNvSpPr txBox="1">
            <a:spLocks/>
          </p:cNvSpPr>
          <p:nvPr userDrawn="1"/>
        </p:nvSpPr>
        <p:spPr bwMode="auto">
          <a:xfrm rot="16200000">
            <a:off x="6947453" y="1518173"/>
            <a:ext cx="3286148" cy="535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accent6">
                    <a:lumMod val="75000"/>
                  </a:schemeClr>
                </a:solidFill>
                <a:latin typeface="Frutiger Linotype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Frutiger Linotype" pitchFamily="34" charset="0"/>
                <a:ea typeface="+mn-ea"/>
                <a:cs typeface="+mn-cs"/>
              </a:rPr>
              <a:t>Berufs- und Weiterbildungszentrum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Frutiger Linotype" pitchFamily="34" charset="0"/>
                <a:ea typeface="+mn-ea"/>
                <a:cs typeface="+mn-cs"/>
              </a:rPr>
              <a:t>Sarganserland</a:t>
            </a:r>
            <a:endParaRPr kumimoji="0" lang="de-CH" sz="14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Frutiger Linotype" pitchFamily="34" charset="0"/>
              <a:ea typeface="+mn-ea"/>
              <a:cs typeface="+mn-cs"/>
            </a:endParaRPr>
          </a:p>
        </p:txBody>
      </p:sp>
      <p:pic>
        <p:nvPicPr>
          <p:cNvPr id="9" name="Grafik 8" descr="bzsl_logo.png"/>
          <p:cNvPicPr>
            <a:picLocks noChangeAspect="1"/>
          </p:cNvPicPr>
          <p:nvPr userDrawn="1"/>
        </p:nvPicPr>
        <p:blipFill>
          <a:blip r:embed="rId2" cstate="print"/>
          <a:srcRect t="26086"/>
          <a:stretch>
            <a:fillRect/>
          </a:stretch>
        </p:blipFill>
        <p:spPr>
          <a:xfrm>
            <a:off x="5500694" y="357166"/>
            <a:ext cx="2390930" cy="1214446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8215338" y="142852"/>
            <a:ext cx="36000" cy="32861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A40F20-BDF0-4077-8DA7-322279EA4476}" type="datetime1">
              <a:rPr lang="de-DE" smtClean="0"/>
              <a:t>23.04.2008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4ECA0-2048-4D67-B9AF-B110363E6C93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8C78BA-204B-4919-BD6C-1230FF6BDEC8}" type="datetime1">
              <a:rPr lang="de-DE" smtClean="0"/>
              <a:t>23.04.2008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827AE-A7F1-4239-A8D1-87AFD0DCDDAF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135729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>
              <a:latin typeface="Frutiger Linotype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00166" y="0"/>
            <a:ext cx="7643834" cy="1214422"/>
          </a:xfr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de-CH" kern="1200" dirty="0">
                <a:solidFill>
                  <a:schemeClr val="accent6">
                    <a:lumMod val="75000"/>
                  </a:schemeClr>
                </a:solidFill>
                <a:latin typeface="Frutiger Linotype" pitchFamily="34" charset="0"/>
                <a:ea typeface="+mn-ea"/>
                <a:cs typeface="+mn-cs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Frutiger Linotype" pitchFamily="34" charset="0"/>
              </a:defRPr>
            </a:lvl1pPr>
            <a:lvl2pPr>
              <a:defRPr>
                <a:solidFill>
                  <a:schemeClr val="bg1"/>
                </a:solidFill>
                <a:latin typeface="Frutiger Linotype" pitchFamily="34" charset="0"/>
              </a:defRPr>
            </a:lvl2pPr>
            <a:lvl3pPr>
              <a:defRPr>
                <a:solidFill>
                  <a:schemeClr val="bg1"/>
                </a:solidFill>
                <a:latin typeface="Frutiger Linotype" pitchFamily="34" charset="0"/>
              </a:defRPr>
            </a:lvl3pPr>
            <a:lvl4pPr>
              <a:defRPr>
                <a:solidFill>
                  <a:schemeClr val="bg1"/>
                </a:solidFill>
                <a:latin typeface="Frutiger Linotype" pitchFamily="34" charset="0"/>
              </a:defRPr>
            </a:lvl4pPr>
            <a:lvl5pPr>
              <a:defRPr>
                <a:solidFill>
                  <a:schemeClr val="bg1"/>
                </a:solidFill>
                <a:latin typeface="Frutiger Linotype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571604" y="6215082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Frutiger Linotype" pitchFamily="34" charset="0"/>
              </a:defRPr>
            </a:lvl1pPr>
          </a:lstStyle>
          <a:p>
            <a:fld id="{A97E49C4-C5A9-4C7B-A8F6-A0215D5258F4}" type="datetime1">
              <a:rPr lang="de-DE" smtClean="0"/>
              <a:t>23.04.2008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839289" y="2518305"/>
            <a:ext cx="3286148" cy="535505"/>
          </a:xfrm>
        </p:spPr>
        <p:txBody>
          <a:bodyPr/>
          <a:lstStyle>
            <a:lvl1pPr algn="ctr">
              <a:defRPr>
                <a:solidFill>
                  <a:schemeClr val="accent6">
                    <a:lumMod val="75000"/>
                  </a:schemeClr>
                </a:solidFill>
                <a:latin typeface="Frutiger Linotype" pitchFamily="34" charset="0"/>
              </a:defRPr>
            </a:lvl1pPr>
          </a:lstStyle>
          <a:p>
            <a:r>
              <a:rPr lang="de-CH" dirty="0" smtClean="0"/>
              <a:t>Berufs- und Weiterbildungszentrum</a:t>
            </a:r>
          </a:p>
          <a:p>
            <a:r>
              <a:rPr lang="de-CH" dirty="0" err="1" smtClean="0"/>
              <a:t>Sarganserland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357158" y="6215082"/>
            <a:ext cx="633402" cy="476250"/>
          </a:xfrm>
        </p:spPr>
        <p:txBody>
          <a:bodyPr/>
          <a:lstStyle>
            <a:lvl1pPr algn="ctr">
              <a:defRPr>
                <a:solidFill>
                  <a:schemeClr val="accent6">
                    <a:lumMod val="75000"/>
                  </a:schemeClr>
                </a:solidFill>
                <a:latin typeface="Frutiger Linotype" pitchFamily="34" charset="0"/>
              </a:defRPr>
            </a:lvl1pPr>
          </a:lstStyle>
          <a:p>
            <a:fld id="{8E654781-EC16-4904-8C21-0EF48676DE20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 descr="bzsl_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2844" y="71414"/>
            <a:ext cx="1039550" cy="714380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428596" y="1142984"/>
            <a:ext cx="36000" cy="32861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9ED01D-1238-4940-AFB5-9D6FF7390316}" type="datetime1">
              <a:rPr lang="de-DE" smtClean="0"/>
              <a:t>23.04.2008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73127-622D-4EEA-87BC-894E045B5A22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00166" y="0"/>
            <a:ext cx="7643834" cy="1417638"/>
          </a:xfrm>
          <a:solidFill>
            <a:schemeClr val="bg1">
              <a:lumMod val="85000"/>
            </a:schemeClr>
          </a:solidFill>
        </p:spPr>
        <p:txBody>
          <a:bodyPr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FF7B95-C090-4243-8B48-FE8AA44BC6E7}" type="datetime1">
              <a:rPr lang="de-DE" smtClean="0"/>
              <a:t>23.04.2008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F41BC-F33F-4620-B6EB-28BB9BB0EAEF}" type="slidenum">
              <a:rPr lang="de-CH"/>
              <a:pPr/>
              <a:t>‹Nr.›</a:t>
            </a:fld>
            <a:endParaRPr lang="de-CH"/>
          </a:p>
        </p:txBody>
      </p:sp>
      <p:sp>
        <p:nvSpPr>
          <p:cNvPr id="8" name="Rechteck 7"/>
          <p:cNvSpPr/>
          <p:nvPr userDrawn="1"/>
        </p:nvSpPr>
        <p:spPr>
          <a:xfrm>
            <a:off x="0" y="0"/>
            <a:ext cx="1357290" cy="14287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>
              <a:latin typeface="Frutiger Linotype" pitchFamily="34" charset="0"/>
            </a:endParaRPr>
          </a:p>
        </p:txBody>
      </p:sp>
      <p:pic>
        <p:nvPicPr>
          <p:cNvPr id="9" name="Grafik 8" descr="bzsl_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2844" y="71414"/>
            <a:ext cx="1039550" cy="7143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00166" y="0"/>
            <a:ext cx="7643834" cy="1417638"/>
          </a:xfrm>
          <a:solidFill>
            <a:schemeClr val="bg1">
              <a:lumMod val="85000"/>
            </a:schemeClr>
          </a:solidFill>
        </p:spPr>
        <p:txBody>
          <a:bodyPr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285992"/>
            <a:ext cx="4040188" cy="38401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85992"/>
            <a:ext cx="4041775" cy="38401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857752" y="6215082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766F246-710E-45F3-B1C8-718317A8C4ED}" type="datetime1">
              <a:rPr lang="de-DE" smtClean="0"/>
              <a:t>23.04.2008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286248" y="6215082"/>
            <a:ext cx="4429156" cy="476250"/>
          </a:xfrm>
        </p:spPr>
        <p:txBody>
          <a:bodyPr/>
          <a:lstStyle>
            <a:lvl1pPr algn="r"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28596" y="6215082"/>
            <a:ext cx="500066" cy="476250"/>
          </a:xfrm>
        </p:spPr>
        <p:txBody>
          <a:bodyPr/>
          <a:lstStyle>
            <a:lvl1pPr algn="ctr">
              <a:defRPr/>
            </a:lvl1pPr>
          </a:lstStyle>
          <a:p>
            <a:fld id="{4D458ABD-0B2A-4953-9DC8-E219A30DC35B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1" name="Rechteck 10"/>
          <p:cNvSpPr/>
          <p:nvPr userDrawn="1"/>
        </p:nvSpPr>
        <p:spPr>
          <a:xfrm>
            <a:off x="0" y="0"/>
            <a:ext cx="1357290" cy="14287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>
              <a:latin typeface="Frutiger Linotype" pitchFamily="34" charset="0"/>
            </a:endParaRPr>
          </a:p>
        </p:txBody>
      </p:sp>
      <p:pic>
        <p:nvPicPr>
          <p:cNvPr id="12" name="Grafik 11" descr="bzsl_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2844" y="71414"/>
            <a:ext cx="1039550" cy="7143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6C68FE-6307-48C1-A8A5-A85A8D77E81F}" type="datetime1">
              <a:rPr lang="de-DE" smtClean="0"/>
              <a:t>23.04.2008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50340-B360-4D49-9670-1FF631BEBD47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207CAE-EA7B-4F85-B7ED-B5FB6F1CC294}" type="datetime1">
              <a:rPr lang="de-DE" smtClean="0"/>
              <a:t>23.04.2008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AD757-596E-4895-81B3-1ADAB00C68D5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2353BC-85E6-4BE6-B1A8-8975D983CCC6}" type="datetime1">
              <a:rPr lang="de-DE" smtClean="0"/>
              <a:t>23.04.2008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8B5FB-23F1-4C83-91A0-ECD026EAAE21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4575A1-967A-4A98-A082-99E9A59BF5D6}" type="datetime1">
              <a:rPr lang="de-DE" smtClean="0"/>
              <a:t>23.04.2008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4DDB3-74FE-47D4-9017-557BB58653B8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Frutiger Linotype" pitchFamily="34" charset="0"/>
              </a:defRPr>
            </a:lvl1pPr>
          </a:lstStyle>
          <a:p>
            <a:fld id="{1F096787-4BB7-4197-A238-2B9F808D3DE3}" type="datetime1">
              <a:rPr lang="de-DE" smtClean="0"/>
              <a:pPr/>
              <a:t>23.04.2008</a:t>
            </a:fld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Frutiger Linotype" pitchFamily="34" charset="0"/>
              </a:defRPr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Frutiger Linotype" pitchFamily="34" charset="0"/>
              </a:defRPr>
            </a:lvl1pPr>
          </a:lstStyle>
          <a:p>
            <a:fld id="{94BD3667-A818-4110-BF3B-38672E7BCC69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Linotype" pitchFamily="34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Frutiger Linotype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Frutiger Linotype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Frutiger Linotype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Frutiger Linotype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Frutiger Linotype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>
                <a:solidFill>
                  <a:schemeClr val="bg1"/>
                </a:solidFill>
              </a:rPr>
              <a:t>Elternabend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>
                <a:solidFill>
                  <a:schemeClr val="bg1"/>
                </a:solidFill>
              </a:rPr>
              <a:t>Renato Bergamin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Programm</a:t>
            </a:r>
            <a:endParaRPr lang="de-CH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Einleitung</a:t>
            </a:r>
          </a:p>
          <a:p>
            <a:r>
              <a:rPr lang="de-CH" dirty="0" smtClean="0"/>
              <a:t>Worte der Abteilungsleiter</a:t>
            </a:r>
          </a:p>
          <a:p>
            <a:r>
              <a:rPr lang="de-CH" dirty="0" smtClean="0"/>
              <a:t>Workshop in Klassenzimmer</a:t>
            </a:r>
          </a:p>
          <a:p>
            <a:r>
              <a:rPr lang="de-CH" dirty="0" smtClean="0"/>
              <a:t>Schlussworte</a:t>
            </a:r>
          </a:p>
          <a:p>
            <a:r>
              <a:rPr lang="de-CH" dirty="0" err="1" smtClean="0"/>
              <a:t>Apéro</a:t>
            </a:r>
            <a:endParaRPr lang="de-CH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Berufs- und Weiterbildungszentrum </a:t>
            </a:r>
            <a:r>
              <a:rPr lang="de-CH" dirty="0" err="1" smtClean="0"/>
              <a:t>Sarganserland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4781-EC16-4904-8C21-0EF48676DE20}" type="slidenum">
              <a:rPr lang="de-CH" smtClean="0"/>
              <a:pPr/>
              <a:t>2</a:t>
            </a:fld>
            <a:endParaRPr lang="de-CH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Worte der Abteilungsleiter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Abteilung KBW</a:t>
            </a:r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smtClean="0"/>
              <a:t>Punkt 1</a:t>
            </a:r>
          </a:p>
          <a:p>
            <a:r>
              <a:rPr lang="de-CH" dirty="0" smtClean="0"/>
              <a:t>Punkt 2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Abteilung BDH</a:t>
            </a:r>
            <a:endParaRPr lang="de-CH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 smtClean="0"/>
              <a:t>Punkt 1</a:t>
            </a:r>
          </a:p>
          <a:p>
            <a:r>
              <a:rPr lang="de-CH" dirty="0" smtClean="0"/>
              <a:t>Punkt 2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F41BC-F33F-4620-B6EB-28BB9BB0EAEF}" type="slidenum">
              <a:rPr lang="de-CH" smtClean="0"/>
              <a:pPr/>
              <a:t>3</a:t>
            </a:fld>
            <a:endParaRPr lang="de-CH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PowerPoint</Application>
  <PresentationFormat>Bildschirmpräsentation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5" baseType="lpstr">
      <vt:lpstr>Arial</vt:lpstr>
      <vt:lpstr>Standarddesign</vt:lpstr>
      <vt:lpstr>Elternabend</vt:lpstr>
      <vt:lpstr>Programm</vt:lpstr>
      <vt:lpstr>Worte der Abteilungsleiter</vt:lpstr>
    </vt:vector>
  </TitlesOfParts>
  <Company>lasti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Elternabend</dc:title>
  <dc:creator>Jürg Lippuner</dc:creator>
  <cp:lastModifiedBy>lasti</cp:lastModifiedBy>
  <cp:revision>6</cp:revision>
  <dcterms:created xsi:type="dcterms:W3CDTF">2004-11-19T19:41:00Z</dcterms:created>
  <dcterms:modified xsi:type="dcterms:W3CDTF">2008-04-23T03:01:25Z</dcterms:modified>
</cp:coreProperties>
</file>