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70" r:id="rId14"/>
    <p:sldId id="269" r:id="rId15"/>
    <p:sldId id="272" r:id="rId16"/>
    <p:sldId id="273" r:id="rId17"/>
    <p:sldId id="268" r:id="rId18"/>
    <p:sldId id="271" r:id="rId19"/>
  </p:sldIdLst>
  <p:sldSz cx="9144000" cy="6858000" type="screen4x3"/>
  <p:notesSz cx="6858000" cy="9144000"/>
  <p:defaultTextStyle>
    <a:defPPr>
      <a:defRPr lang="de-AT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CC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6578" autoAdjust="0"/>
    <p:restoredTop sz="90878" autoAdjust="0"/>
  </p:normalViewPr>
  <p:slideViewPr>
    <p:cSldViewPr>
      <p:cViewPr varScale="1">
        <p:scale>
          <a:sx n="79" d="100"/>
          <a:sy n="79" d="100"/>
        </p:scale>
        <p:origin x="-102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-Arbeitsblat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de-CH"/>
  <c:chart>
    <c:autoTitleDeleted val="1"/>
    <c:plotArea>
      <c:layout>
        <c:manualLayout>
          <c:layoutTarget val="inner"/>
          <c:xMode val="edge"/>
          <c:yMode val="edge"/>
          <c:x val="0.36724565756823824"/>
          <c:y val="8.5308056872037935E-2"/>
          <c:w val="0.43672456575682395"/>
          <c:h val="0.83412322274881523"/>
        </c:manualLayout>
      </c:layout>
      <c:pieChart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Ost</c:v>
                </c:pt>
              </c:strCache>
            </c:strRef>
          </c:tx>
          <c:spPr>
            <a:solidFill>
              <a:schemeClr val="accent1"/>
            </a:solidFill>
            <a:ln w="12700">
              <a:solidFill>
                <a:schemeClr val="tx1"/>
              </a:solidFill>
              <a:prstDash val="solid"/>
            </a:ln>
          </c:spPr>
          <c:dPt>
            <c:idx val="1"/>
            <c:spPr>
              <a:solidFill>
                <a:schemeClr val="accent2"/>
              </a:solidFill>
              <a:ln w="12700">
                <a:solidFill>
                  <a:schemeClr val="tx1"/>
                </a:solidFill>
                <a:prstDash val="solid"/>
              </a:ln>
            </c:spPr>
          </c:dPt>
          <c:cat>
            <c:strRef>
              <c:f>Sheet1!$B$1:$C$1</c:f>
              <c:strCache>
                <c:ptCount val="2"/>
                <c:pt idx="0">
                  <c:v>Mädchen</c:v>
                </c:pt>
                <c:pt idx="1">
                  <c:v>Knaben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12</c:v>
                </c:pt>
                <c:pt idx="1">
                  <c:v>13</c:v>
                </c:pt>
              </c:numCache>
            </c:numRef>
          </c:val>
        </c:ser>
        <c:firstSliceAng val="0"/>
      </c:pieChart>
      <c:spPr>
        <a:noFill/>
        <a:ln w="25400">
          <a:noFill/>
        </a:ln>
      </c:spPr>
    </c:plotArea>
    <c:legend>
      <c:legendPos val="l"/>
      <c:layout>
        <c:manualLayout>
          <c:xMode val="edge"/>
          <c:yMode val="edge"/>
          <c:x val="3.7220843672456589E-3"/>
          <c:y val="0.42180094786729871"/>
          <c:w val="0.16377171215880892"/>
          <c:h val="0.15876777251184837"/>
        </c:manualLayout>
      </c:layout>
      <c:spPr>
        <a:noFill/>
        <a:ln w="3175">
          <a:solidFill>
            <a:schemeClr val="tx1"/>
          </a:solidFill>
          <a:prstDash val="solid"/>
        </a:ln>
      </c:spPr>
      <c:txPr>
        <a:bodyPr/>
        <a:lstStyle/>
        <a:p>
          <a:pPr>
            <a:defRPr sz="1655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de-DE"/>
        </a:p>
      </c:txPr>
    </c:legend>
    <c:plotVisOnly val="1"/>
    <c:dispBlanksAs val="zero"/>
  </c:chart>
  <c:spPr>
    <a:noFill/>
    <a:ln>
      <a:noFill/>
    </a:ln>
  </c:spPr>
  <c:txPr>
    <a:bodyPr/>
    <a:lstStyle/>
    <a:p>
      <a:pPr>
        <a:defRPr sz="1800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de-DE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19F2365-09FD-4966-856E-E6A5620AEC79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/>
      <dgm:spPr/>
    </dgm:pt>
    <dgm:pt modelId="{9FBCEC09-3282-48E8-8BB7-F381BA2CF3F3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AT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rPr>
            <a:t>Hauptschule Golling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AT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rPr>
            <a:t>2. Klassen</a:t>
          </a:r>
          <a:endParaRPr kumimoji="0" lang="de-AT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endParaRPr>
        </a:p>
      </dgm:t>
    </dgm:pt>
    <dgm:pt modelId="{B4A606B6-4DB2-44DA-A48A-C401C22B52EE}" type="parTrans" cxnId="{30E8F224-D3C6-4CE0-AEC1-5E963A196A5C}">
      <dgm:prSet/>
      <dgm:spPr/>
      <dgm:t>
        <a:bodyPr/>
        <a:lstStyle/>
        <a:p>
          <a:endParaRPr lang="de-CH"/>
        </a:p>
      </dgm:t>
    </dgm:pt>
    <dgm:pt modelId="{8E59EAF1-05DC-449B-84D9-1C333FFF526E}" type="sibTrans" cxnId="{30E8F224-D3C6-4CE0-AEC1-5E963A196A5C}">
      <dgm:prSet/>
      <dgm:spPr/>
      <dgm:t>
        <a:bodyPr/>
        <a:lstStyle/>
        <a:p>
          <a:endParaRPr lang="de-CH"/>
        </a:p>
      </dgm:t>
    </dgm:pt>
    <dgm:pt modelId="{82A5FAB2-B80A-4136-9771-E61ACAFD93FD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AT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rPr>
            <a:t>2a Klasse</a:t>
          </a:r>
          <a:endParaRPr kumimoji="0" lang="de-AT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endParaRPr>
        </a:p>
      </dgm:t>
    </dgm:pt>
    <dgm:pt modelId="{9495745B-B9AB-473A-89EB-DE23645D7880}" type="parTrans" cxnId="{5AC119F4-26DA-437B-A9B3-7E2C12971909}">
      <dgm:prSet/>
      <dgm:spPr/>
      <dgm:t>
        <a:bodyPr/>
        <a:lstStyle/>
        <a:p>
          <a:endParaRPr lang="de-CH"/>
        </a:p>
      </dgm:t>
    </dgm:pt>
    <dgm:pt modelId="{C1D9FCC1-E9BA-402F-8A67-6EE60810E282}" type="sibTrans" cxnId="{5AC119F4-26DA-437B-A9B3-7E2C12971909}">
      <dgm:prSet/>
      <dgm:spPr/>
      <dgm:t>
        <a:bodyPr/>
        <a:lstStyle/>
        <a:p>
          <a:endParaRPr lang="de-CH"/>
        </a:p>
      </dgm:t>
    </dgm:pt>
    <dgm:pt modelId="{4C49B23C-C12F-4381-8DC7-7F2F96426224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AT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rPr>
            <a:t>2b Klasse</a:t>
          </a:r>
          <a:endParaRPr kumimoji="0" lang="de-AT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endParaRPr>
        </a:p>
      </dgm:t>
    </dgm:pt>
    <dgm:pt modelId="{63D83493-6F9D-4BBC-9A74-06ACECB03D6E}" type="parTrans" cxnId="{EEDA5E7E-0214-41FF-9017-EE10BB52D610}">
      <dgm:prSet/>
      <dgm:spPr/>
      <dgm:t>
        <a:bodyPr/>
        <a:lstStyle/>
        <a:p>
          <a:endParaRPr lang="de-CH"/>
        </a:p>
      </dgm:t>
    </dgm:pt>
    <dgm:pt modelId="{965A923C-0BA1-4CE3-99AE-51228509B5FC}" type="sibTrans" cxnId="{EEDA5E7E-0214-41FF-9017-EE10BB52D610}">
      <dgm:prSet/>
      <dgm:spPr/>
      <dgm:t>
        <a:bodyPr/>
        <a:lstStyle/>
        <a:p>
          <a:endParaRPr lang="de-CH"/>
        </a:p>
      </dgm:t>
    </dgm:pt>
    <dgm:pt modelId="{976C305A-1131-4BCA-970D-959D2F855DAA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AT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rPr>
            <a:t>Hier Namen eingeben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AT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rPr>
            <a:t>Hier Titel eingeben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AT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rPr>
            <a:t>Kommentar 1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AT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rPr>
            <a:t>Kommentar 2</a:t>
          </a:r>
          <a:endParaRPr kumimoji="0" lang="de-AT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endParaRPr>
        </a:p>
      </dgm:t>
    </dgm:pt>
    <dgm:pt modelId="{003392BC-8F28-43AC-8AC9-129011E5211C}" type="parTrans" cxnId="{8F45CE79-6F27-444C-9A23-D64D5714BD76}">
      <dgm:prSet/>
      <dgm:spPr/>
      <dgm:t>
        <a:bodyPr/>
        <a:lstStyle/>
        <a:p>
          <a:endParaRPr lang="de-CH"/>
        </a:p>
      </dgm:t>
    </dgm:pt>
    <dgm:pt modelId="{13E2A1AC-8118-49D5-832F-72377BEEFB64}" type="sibTrans" cxnId="{8F45CE79-6F27-444C-9A23-D64D5714BD76}">
      <dgm:prSet/>
      <dgm:spPr/>
      <dgm:t>
        <a:bodyPr/>
        <a:lstStyle/>
        <a:p>
          <a:endParaRPr lang="de-CH"/>
        </a:p>
      </dgm:t>
    </dgm:pt>
    <dgm:pt modelId="{24DB2FEC-2AE9-4F9E-B9C6-49070C0F2CC1}" type="pres">
      <dgm:prSet presAssocID="{E19F2365-09FD-4966-856E-E6A5620AEC7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A04B9366-8AB5-4F5C-AD45-D0E33F228FED}" type="pres">
      <dgm:prSet presAssocID="{9FBCEC09-3282-48E8-8BB7-F381BA2CF3F3}" presName="hierRoot1" presStyleCnt="0">
        <dgm:presLayoutVars>
          <dgm:hierBranch/>
        </dgm:presLayoutVars>
      </dgm:prSet>
      <dgm:spPr/>
    </dgm:pt>
    <dgm:pt modelId="{AFBB94E1-1465-49FA-87A1-7609FC1DB3D4}" type="pres">
      <dgm:prSet presAssocID="{9FBCEC09-3282-48E8-8BB7-F381BA2CF3F3}" presName="rootComposite1" presStyleCnt="0"/>
      <dgm:spPr/>
    </dgm:pt>
    <dgm:pt modelId="{DD94EF0A-30BB-4972-BC74-B5BB4A3E84B2}" type="pres">
      <dgm:prSet presAssocID="{9FBCEC09-3282-48E8-8BB7-F381BA2CF3F3}" presName="rootText1" presStyleLbl="node0" presStyleIdx="0" presStyleCnt="1">
        <dgm:presLayoutVars>
          <dgm:chPref val="3"/>
        </dgm:presLayoutVars>
      </dgm:prSet>
      <dgm:spPr/>
    </dgm:pt>
    <dgm:pt modelId="{E567700D-4F06-43F2-9833-5B2C4DCE73C1}" type="pres">
      <dgm:prSet presAssocID="{9FBCEC09-3282-48E8-8BB7-F381BA2CF3F3}" presName="rootConnector1" presStyleLbl="node1" presStyleIdx="0" presStyleCnt="0"/>
      <dgm:spPr/>
    </dgm:pt>
    <dgm:pt modelId="{AB35D036-590D-4AF9-98D2-863032E70B5D}" type="pres">
      <dgm:prSet presAssocID="{9FBCEC09-3282-48E8-8BB7-F381BA2CF3F3}" presName="hierChild2" presStyleCnt="0"/>
      <dgm:spPr/>
    </dgm:pt>
    <dgm:pt modelId="{6E2E3BD6-F839-497E-A0CB-D75DE6B9A653}" type="pres">
      <dgm:prSet presAssocID="{9495745B-B9AB-473A-89EB-DE23645D7880}" presName="Name35" presStyleLbl="parChTrans1D2" presStyleIdx="0" presStyleCnt="3"/>
      <dgm:spPr/>
    </dgm:pt>
    <dgm:pt modelId="{D0544071-7E37-487F-8301-735ACD95B453}" type="pres">
      <dgm:prSet presAssocID="{82A5FAB2-B80A-4136-9771-E61ACAFD93FD}" presName="hierRoot2" presStyleCnt="0">
        <dgm:presLayoutVars>
          <dgm:hierBranch/>
        </dgm:presLayoutVars>
      </dgm:prSet>
      <dgm:spPr/>
    </dgm:pt>
    <dgm:pt modelId="{8FA47E4B-864B-41A1-A8B4-2B1972F5F4AA}" type="pres">
      <dgm:prSet presAssocID="{82A5FAB2-B80A-4136-9771-E61ACAFD93FD}" presName="rootComposite" presStyleCnt="0"/>
      <dgm:spPr/>
    </dgm:pt>
    <dgm:pt modelId="{3FA8A0C2-05BB-4E84-94C3-5EE03FB5646C}" type="pres">
      <dgm:prSet presAssocID="{82A5FAB2-B80A-4136-9771-E61ACAFD93FD}" presName="rootText" presStyleLbl="node2" presStyleIdx="0" presStyleCnt="3">
        <dgm:presLayoutVars>
          <dgm:chPref val="3"/>
        </dgm:presLayoutVars>
      </dgm:prSet>
      <dgm:spPr/>
    </dgm:pt>
    <dgm:pt modelId="{1E333EFF-4DE6-482D-96E8-D7D2BA83F2B4}" type="pres">
      <dgm:prSet presAssocID="{82A5FAB2-B80A-4136-9771-E61ACAFD93FD}" presName="rootConnector" presStyleLbl="node2" presStyleIdx="0" presStyleCnt="3"/>
      <dgm:spPr/>
    </dgm:pt>
    <dgm:pt modelId="{6EB84016-F81B-464F-967C-1D0E12FE8740}" type="pres">
      <dgm:prSet presAssocID="{82A5FAB2-B80A-4136-9771-E61ACAFD93FD}" presName="hierChild4" presStyleCnt="0"/>
      <dgm:spPr/>
    </dgm:pt>
    <dgm:pt modelId="{A225B326-A193-4474-AAC5-9B4A23314DE5}" type="pres">
      <dgm:prSet presAssocID="{82A5FAB2-B80A-4136-9771-E61ACAFD93FD}" presName="hierChild5" presStyleCnt="0"/>
      <dgm:spPr/>
    </dgm:pt>
    <dgm:pt modelId="{0A5642AF-BA27-4275-BB43-A1396A14A0C2}" type="pres">
      <dgm:prSet presAssocID="{63D83493-6F9D-4BBC-9A74-06ACECB03D6E}" presName="Name35" presStyleLbl="parChTrans1D2" presStyleIdx="1" presStyleCnt="3"/>
      <dgm:spPr/>
    </dgm:pt>
    <dgm:pt modelId="{906A318D-759A-4176-9C82-EFAEA47D7BE4}" type="pres">
      <dgm:prSet presAssocID="{4C49B23C-C12F-4381-8DC7-7F2F96426224}" presName="hierRoot2" presStyleCnt="0">
        <dgm:presLayoutVars>
          <dgm:hierBranch/>
        </dgm:presLayoutVars>
      </dgm:prSet>
      <dgm:spPr/>
    </dgm:pt>
    <dgm:pt modelId="{5FC5BB03-F053-4E5A-B80F-F997A2787364}" type="pres">
      <dgm:prSet presAssocID="{4C49B23C-C12F-4381-8DC7-7F2F96426224}" presName="rootComposite" presStyleCnt="0"/>
      <dgm:spPr/>
    </dgm:pt>
    <dgm:pt modelId="{2B694B7B-1046-4934-B8C7-CBE47E427454}" type="pres">
      <dgm:prSet presAssocID="{4C49B23C-C12F-4381-8DC7-7F2F96426224}" presName="rootText" presStyleLbl="node2" presStyleIdx="1" presStyleCnt="3">
        <dgm:presLayoutVars>
          <dgm:chPref val="3"/>
        </dgm:presLayoutVars>
      </dgm:prSet>
      <dgm:spPr/>
    </dgm:pt>
    <dgm:pt modelId="{082F9D80-6054-4CD5-9D27-7A5FAD64D29B}" type="pres">
      <dgm:prSet presAssocID="{4C49B23C-C12F-4381-8DC7-7F2F96426224}" presName="rootConnector" presStyleLbl="node2" presStyleIdx="1" presStyleCnt="3"/>
      <dgm:spPr/>
    </dgm:pt>
    <dgm:pt modelId="{26C0C371-3FEA-4C78-A1D6-15540DA3F3A1}" type="pres">
      <dgm:prSet presAssocID="{4C49B23C-C12F-4381-8DC7-7F2F96426224}" presName="hierChild4" presStyleCnt="0"/>
      <dgm:spPr/>
    </dgm:pt>
    <dgm:pt modelId="{E2462F5B-439A-47AE-8940-EB45D5EA37D1}" type="pres">
      <dgm:prSet presAssocID="{4C49B23C-C12F-4381-8DC7-7F2F96426224}" presName="hierChild5" presStyleCnt="0"/>
      <dgm:spPr/>
    </dgm:pt>
    <dgm:pt modelId="{C090CE1C-5431-4016-AB63-61CA146632CD}" type="pres">
      <dgm:prSet presAssocID="{003392BC-8F28-43AC-8AC9-129011E5211C}" presName="Name35" presStyleLbl="parChTrans1D2" presStyleIdx="2" presStyleCnt="3"/>
      <dgm:spPr/>
    </dgm:pt>
    <dgm:pt modelId="{6A4B9E57-BD77-4AF0-8A4C-0E0A976734C3}" type="pres">
      <dgm:prSet presAssocID="{976C305A-1131-4BCA-970D-959D2F855DAA}" presName="hierRoot2" presStyleCnt="0">
        <dgm:presLayoutVars>
          <dgm:hierBranch/>
        </dgm:presLayoutVars>
      </dgm:prSet>
      <dgm:spPr/>
    </dgm:pt>
    <dgm:pt modelId="{815BED88-A2BB-4CF5-A445-1D077F74CA63}" type="pres">
      <dgm:prSet presAssocID="{976C305A-1131-4BCA-970D-959D2F855DAA}" presName="rootComposite" presStyleCnt="0"/>
      <dgm:spPr/>
    </dgm:pt>
    <dgm:pt modelId="{DE3F23EB-E02F-4634-A914-1D83209188B1}" type="pres">
      <dgm:prSet presAssocID="{976C305A-1131-4BCA-970D-959D2F855DAA}" presName="rootText" presStyleLbl="node2" presStyleIdx="2" presStyleCnt="3">
        <dgm:presLayoutVars>
          <dgm:chPref val="3"/>
        </dgm:presLayoutVars>
      </dgm:prSet>
      <dgm:spPr/>
    </dgm:pt>
    <dgm:pt modelId="{1689B63F-E18D-4551-904D-4CD121419BED}" type="pres">
      <dgm:prSet presAssocID="{976C305A-1131-4BCA-970D-959D2F855DAA}" presName="rootConnector" presStyleLbl="node2" presStyleIdx="2" presStyleCnt="3"/>
      <dgm:spPr/>
    </dgm:pt>
    <dgm:pt modelId="{1984F615-7AB7-4EE9-834D-D8F1ACFF5754}" type="pres">
      <dgm:prSet presAssocID="{976C305A-1131-4BCA-970D-959D2F855DAA}" presName="hierChild4" presStyleCnt="0"/>
      <dgm:spPr/>
    </dgm:pt>
    <dgm:pt modelId="{FA1662BF-A841-4A40-A232-DF9589718E64}" type="pres">
      <dgm:prSet presAssocID="{976C305A-1131-4BCA-970D-959D2F855DAA}" presName="hierChild5" presStyleCnt="0"/>
      <dgm:spPr/>
    </dgm:pt>
    <dgm:pt modelId="{721C175D-33D8-4C83-9892-0C455FEDA9C4}" type="pres">
      <dgm:prSet presAssocID="{9FBCEC09-3282-48E8-8BB7-F381BA2CF3F3}" presName="hierChild3" presStyleCnt="0"/>
      <dgm:spPr/>
    </dgm:pt>
  </dgm:ptLst>
  <dgm:cxnLst>
    <dgm:cxn modelId="{30E8F224-D3C6-4CE0-AEC1-5E963A196A5C}" srcId="{E19F2365-09FD-4966-856E-E6A5620AEC79}" destId="{9FBCEC09-3282-48E8-8BB7-F381BA2CF3F3}" srcOrd="0" destOrd="0" parTransId="{B4A606B6-4DB2-44DA-A48A-C401C22B52EE}" sibTransId="{8E59EAF1-05DC-449B-84D9-1C333FFF526E}"/>
    <dgm:cxn modelId="{0A765372-D56D-4AAC-AA2D-CC340512737D}" type="presOf" srcId="{E19F2365-09FD-4966-856E-E6A5620AEC79}" destId="{24DB2FEC-2AE9-4F9E-B9C6-49070C0F2CC1}" srcOrd="0" destOrd="0" presId="urn:microsoft.com/office/officeart/2005/8/layout/orgChart1"/>
    <dgm:cxn modelId="{A394BB24-FBF8-4622-BC6A-C45D736B7CD3}" type="presOf" srcId="{4C49B23C-C12F-4381-8DC7-7F2F96426224}" destId="{2B694B7B-1046-4934-B8C7-CBE47E427454}" srcOrd="0" destOrd="0" presId="urn:microsoft.com/office/officeart/2005/8/layout/orgChart1"/>
    <dgm:cxn modelId="{EEDA5E7E-0214-41FF-9017-EE10BB52D610}" srcId="{9FBCEC09-3282-48E8-8BB7-F381BA2CF3F3}" destId="{4C49B23C-C12F-4381-8DC7-7F2F96426224}" srcOrd="1" destOrd="0" parTransId="{63D83493-6F9D-4BBC-9A74-06ACECB03D6E}" sibTransId="{965A923C-0BA1-4CE3-99AE-51228509B5FC}"/>
    <dgm:cxn modelId="{F8DD0067-2321-4840-A93E-02754C1B997B}" type="presOf" srcId="{82A5FAB2-B80A-4136-9771-E61ACAFD93FD}" destId="{1E333EFF-4DE6-482D-96E8-D7D2BA83F2B4}" srcOrd="1" destOrd="0" presId="urn:microsoft.com/office/officeart/2005/8/layout/orgChart1"/>
    <dgm:cxn modelId="{FD2FB492-40A9-471C-A4A7-61731909C577}" type="presOf" srcId="{976C305A-1131-4BCA-970D-959D2F855DAA}" destId="{1689B63F-E18D-4551-904D-4CD121419BED}" srcOrd="1" destOrd="0" presId="urn:microsoft.com/office/officeart/2005/8/layout/orgChart1"/>
    <dgm:cxn modelId="{51B5B6C6-8B57-4562-BD5E-81079E25841A}" type="presOf" srcId="{9FBCEC09-3282-48E8-8BB7-F381BA2CF3F3}" destId="{DD94EF0A-30BB-4972-BC74-B5BB4A3E84B2}" srcOrd="0" destOrd="0" presId="urn:microsoft.com/office/officeart/2005/8/layout/orgChart1"/>
    <dgm:cxn modelId="{584B2E77-4FEE-4886-B664-FF5C5317568E}" type="presOf" srcId="{4C49B23C-C12F-4381-8DC7-7F2F96426224}" destId="{082F9D80-6054-4CD5-9D27-7A5FAD64D29B}" srcOrd="1" destOrd="0" presId="urn:microsoft.com/office/officeart/2005/8/layout/orgChart1"/>
    <dgm:cxn modelId="{5C20838C-F2BF-46C6-A04E-A377DA365B5D}" type="presOf" srcId="{9FBCEC09-3282-48E8-8BB7-F381BA2CF3F3}" destId="{E567700D-4F06-43F2-9833-5B2C4DCE73C1}" srcOrd="1" destOrd="0" presId="urn:microsoft.com/office/officeart/2005/8/layout/orgChart1"/>
    <dgm:cxn modelId="{5AC119F4-26DA-437B-A9B3-7E2C12971909}" srcId="{9FBCEC09-3282-48E8-8BB7-F381BA2CF3F3}" destId="{82A5FAB2-B80A-4136-9771-E61ACAFD93FD}" srcOrd="0" destOrd="0" parTransId="{9495745B-B9AB-473A-89EB-DE23645D7880}" sibTransId="{C1D9FCC1-E9BA-402F-8A67-6EE60810E282}"/>
    <dgm:cxn modelId="{8F45CE79-6F27-444C-9A23-D64D5714BD76}" srcId="{9FBCEC09-3282-48E8-8BB7-F381BA2CF3F3}" destId="{976C305A-1131-4BCA-970D-959D2F855DAA}" srcOrd="2" destOrd="0" parTransId="{003392BC-8F28-43AC-8AC9-129011E5211C}" sibTransId="{13E2A1AC-8118-49D5-832F-72377BEEFB64}"/>
    <dgm:cxn modelId="{A1C91759-B4B4-4CC7-8954-CC3668900302}" type="presOf" srcId="{9495745B-B9AB-473A-89EB-DE23645D7880}" destId="{6E2E3BD6-F839-497E-A0CB-D75DE6B9A653}" srcOrd="0" destOrd="0" presId="urn:microsoft.com/office/officeart/2005/8/layout/orgChart1"/>
    <dgm:cxn modelId="{B9D47BE7-237A-4B8A-8284-7F3C96DCD01D}" type="presOf" srcId="{003392BC-8F28-43AC-8AC9-129011E5211C}" destId="{C090CE1C-5431-4016-AB63-61CA146632CD}" srcOrd="0" destOrd="0" presId="urn:microsoft.com/office/officeart/2005/8/layout/orgChart1"/>
    <dgm:cxn modelId="{CC6D3615-5A16-44FE-ADEF-21604FF5081A}" type="presOf" srcId="{82A5FAB2-B80A-4136-9771-E61ACAFD93FD}" destId="{3FA8A0C2-05BB-4E84-94C3-5EE03FB5646C}" srcOrd="0" destOrd="0" presId="urn:microsoft.com/office/officeart/2005/8/layout/orgChart1"/>
    <dgm:cxn modelId="{F7023D3B-2634-4A8B-A049-033DD40E4BF1}" type="presOf" srcId="{976C305A-1131-4BCA-970D-959D2F855DAA}" destId="{DE3F23EB-E02F-4634-A914-1D83209188B1}" srcOrd="0" destOrd="0" presId="urn:microsoft.com/office/officeart/2005/8/layout/orgChart1"/>
    <dgm:cxn modelId="{A3F1EEDB-D83A-404F-B076-65A62002A362}" type="presOf" srcId="{63D83493-6F9D-4BBC-9A74-06ACECB03D6E}" destId="{0A5642AF-BA27-4275-BB43-A1396A14A0C2}" srcOrd="0" destOrd="0" presId="urn:microsoft.com/office/officeart/2005/8/layout/orgChart1"/>
    <dgm:cxn modelId="{1DB31A91-3488-4CF4-9DE0-49C3DEEDF852}" type="presParOf" srcId="{24DB2FEC-2AE9-4F9E-B9C6-49070C0F2CC1}" destId="{A04B9366-8AB5-4F5C-AD45-D0E33F228FED}" srcOrd="0" destOrd="0" presId="urn:microsoft.com/office/officeart/2005/8/layout/orgChart1"/>
    <dgm:cxn modelId="{000543B7-7BF6-4549-B8AA-C80F8C9B7841}" type="presParOf" srcId="{A04B9366-8AB5-4F5C-AD45-D0E33F228FED}" destId="{AFBB94E1-1465-49FA-87A1-7609FC1DB3D4}" srcOrd="0" destOrd="0" presId="urn:microsoft.com/office/officeart/2005/8/layout/orgChart1"/>
    <dgm:cxn modelId="{8355B0AA-7B7E-4A96-9860-E44C895F5D49}" type="presParOf" srcId="{AFBB94E1-1465-49FA-87A1-7609FC1DB3D4}" destId="{DD94EF0A-30BB-4972-BC74-B5BB4A3E84B2}" srcOrd="0" destOrd="0" presId="urn:microsoft.com/office/officeart/2005/8/layout/orgChart1"/>
    <dgm:cxn modelId="{9CCCB670-DF47-4304-A564-71CEC278DBB9}" type="presParOf" srcId="{AFBB94E1-1465-49FA-87A1-7609FC1DB3D4}" destId="{E567700D-4F06-43F2-9833-5B2C4DCE73C1}" srcOrd="1" destOrd="0" presId="urn:microsoft.com/office/officeart/2005/8/layout/orgChart1"/>
    <dgm:cxn modelId="{4D880140-F444-4E4E-9290-9EC967F1BEBC}" type="presParOf" srcId="{A04B9366-8AB5-4F5C-AD45-D0E33F228FED}" destId="{AB35D036-590D-4AF9-98D2-863032E70B5D}" srcOrd="1" destOrd="0" presId="urn:microsoft.com/office/officeart/2005/8/layout/orgChart1"/>
    <dgm:cxn modelId="{5C833170-4DEB-4497-A8A7-15A1E4BF0BF8}" type="presParOf" srcId="{AB35D036-590D-4AF9-98D2-863032E70B5D}" destId="{6E2E3BD6-F839-497E-A0CB-D75DE6B9A653}" srcOrd="0" destOrd="0" presId="urn:microsoft.com/office/officeart/2005/8/layout/orgChart1"/>
    <dgm:cxn modelId="{547900A1-7E1D-4A82-B09C-180D3C01972F}" type="presParOf" srcId="{AB35D036-590D-4AF9-98D2-863032E70B5D}" destId="{D0544071-7E37-487F-8301-735ACD95B453}" srcOrd="1" destOrd="0" presId="urn:microsoft.com/office/officeart/2005/8/layout/orgChart1"/>
    <dgm:cxn modelId="{2A2417D4-FE00-4663-BD42-29C7C549245B}" type="presParOf" srcId="{D0544071-7E37-487F-8301-735ACD95B453}" destId="{8FA47E4B-864B-41A1-A8B4-2B1972F5F4AA}" srcOrd="0" destOrd="0" presId="urn:microsoft.com/office/officeart/2005/8/layout/orgChart1"/>
    <dgm:cxn modelId="{043A1163-88E0-4AF3-AF7D-C5D2DDA999C2}" type="presParOf" srcId="{8FA47E4B-864B-41A1-A8B4-2B1972F5F4AA}" destId="{3FA8A0C2-05BB-4E84-94C3-5EE03FB5646C}" srcOrd="0" destOrd="0" presId="urn:microsoft.com/office/officeart/2005/8/layout/orgChart1"/>
    <dgm:cxn modelId="{E5BD4E39-DF83-409B-8E9A-7F5EDA5BAB45}" type="presParOf" srcId="{8FA47E4B-864B-41A1-A8B4-2B1972F5F4AA}" destId="{1E333EFF-4DE6-482D-96E8-D7D2BA83F2B4}" srcOrd="1" destOrd="0" presId="urn:microsoft.com/office/officeart/2005/8/layout/orgChart1"/>
    <dgm:cxn modelId="{CC53A8AD-9901-476F-958A-205F69235BC5}" type="presParOf" srcId="{D0544071-7E37-487F-8301-735ACD95B453}" destId="{6EB84016-F81B-464F-967C-1D0E12FE8740}" srcOrd="1" destOrd="0" presId="urn:microsoft.com/office/officeart/2005/8/layout/orgChart1"/>
    <dgm:cxn modelId="{DA8F115F-59F9-43BD-8FC2-82AC05BCD00E}" type="presParOf" srcId="{D0544071-7E37-487F-8301-735ACD95B453}" destId="{A225B326-A193-4474-AAC5-9B4A23314DE5}" srcOrd="2" destOrd="0" presId="urn:microsoft.com/office/officeart/2005/8/layout/orgChart1"/>
    <dgm:cxn modelId="{87E62BD5-12D8-4072-BC10-E0D3E66EE762}" type="presParOf" srcId="{AB35D036-590D-4AF9-98D2-863032E70B5D}" destId="{0A5642AF-BA27-4275-BB43-A1396A14A0C2}" srcOrd="2" destOrd="0" presId="urn:microsoft.com/office/officeart/2005/8/layout/orgChart1"/>
    <dgm:cxn modelId="{6EE1D14E-A518-4790-922C-17B856ABDBD5}" type="presParOf" srcId="{AB35D036-590D-4AF9-98D2-863032E70B5D}" destId="{906A318D-759A-4176-9C82-EFAEA47D7BE4}" srcOrd="3" destOrd="0" presId="urn:microsoft.com/office/officeart/2005/8/layout/orgChart1"/>
    <dgm:cxn modelId="{D9570AB4-2A48-409E-86CC-D2B87D420F5B}" type="presParOf" srcId="{906A318D-759A-4176-9C82-EFAEA47D7BE4}" destId="{5FC5BB03-F053-4E5A-B80F-F997A2787364}" srcOrd="0" destOrd="0" presId="urn:microsoft.com/office/officeart/2005/8/layout/orgChart1"/>
    <dgm:cxn modelId="{7E5EF78C-1D0F-45D5-BC05-5B8034C2721C}" type="presParOf" srcId="{5FC5BB03-F053-4E5A-B80F-F997A2787364}" destId="{2B694B7B-1046-4934-B8C7-CBE47E427454}" srcOrd="0" destOrd="0" presId="urn:microsoft.com/office/officeart/2005/8/layout/orgChart1"/>
    <dgm:cxn modelId="{DA4B1840-F279-4736-87D0-0DDCF50BED84}" type="presParOf" srcId="{5FC5BB03-F053-4E5A-B80F-F997A2787364}" destId="{082F9D80-6054-4CD5-9D27-7A5FAD64D29B}" srcOrd="1" destOrd="0" presId="urn:microsoft.com/office/officeart/2005/8/layout/orgChart1"/>
    <dgm:cxn modelId="{2AA6862C-5129-4A00-AB18-A02728CB9D27}" type="presParOf" srcId="{906A318D-759A-4176-9C82-EFAEA47D7BE4}" destId="{26C0C371-3FEA-4C78-A1D6-15540DA3F3A1}" srcOrd="1" destOrd="0" presId="urn:microsoft.com/office/officeart/2005/8/layout/orgChart1"/>
    <dgm:cxn modelId="{50EEB647-3CD5-4D3C-81DF-D37D8DB077D6}" type="presParOf" srcId="{906A318D-759A-4176-9C82-EFAEA47D7BE4}" destId="{E2462F5B-439A-47AE-8940-EB45D5EA37D1}" srcOrd="2" destOrd="0" presId="urn:microsoft.com/office/officeart/2005/8/layout/orgChart1"/>
    <dgm:cxn modelId="{7C7DCAC8-6A23-4B41-8330-DD2CF8BD38CE}" type="presParOf" srcId="{AB35D036-590D-4AF9-98D2-863032E70B5D}" destId="{C090CE1C-5431-4016-AB63-61CA146632CD}" srcOrd="4" destOrd="0" presId="urn:microsoft.com/office/officeart/2005/8/layout/orgChart1"/>
    <dgm:cxn modelId="{F4785392-D9B4-4EC2-8133-010F855562CF}" type="presParOf" srcId="{AB35D036-590D-4AF9-98D2-863032E70B5D}" destId="{6A4B9E57-BD77-4AF0-8A4C-0E0A976734C3}" srcOrd="5" destOrd="0" presId="urn:microsoft.com/office/officeart/2005/8/layout/orgChart1"/>
    <dgm:cxn modelId="{54D6564D-6AD1-4573-A74E-7D8F41597419}" type="presParOf" srcId="{6A4B9E57-BD77-4AF0-8A4C-0E0A976734C3}" destId="{815BED88-A2BB-4CF5-A445-1D077F74CA63}" srcOrd="0" destOrd="0" presId="urn:microsoft.com/office/officeart/2005/8/layout/orgChart1"/>
    <dgm:cxn modelId="{039FD227-9FEF-47A8-8AD9-3445634B9100}" type="presParOf" srcId="{815BED88-A2BB-4CF5-A445-1D077F74CA63}" destId="{DE3F23EB-E02F-4634-A914-1D83209188B1}" srcOrd="0" destOrd="0" presId="urn:microsoft.com/office/officeart/2005/8/layout/orgChart1"/>
    <dgm:cxn modelId="{402315B2-D4AD-4D11-88DB-001F93287E18}" type="presParOf" srcId="{815BED88-A2BB-4CF5-A445-1D077F74CA63}" destId="{1689B63F-E18D-4551-904D-4CD121419BED}" srcOrd="1" destOrd="0" presId="urn:microsoft.com/office/officeart/2005/8/layout/orgChart1"/>
    <dgm:cxn modelId="{E9174D29-F6EA-4C17-A57A-6C10B7EAFCE4}" type="presParOf" srcId="{6A4B9E57-BD77-4AF0-8A4C-0E0A976734C3}" destId="{1984F615-7AB7-4EE9-834D-D8F1ACFF5754}" srcOrd="1" destOrd="0" presId="urn:microsoft.com/office/officeart/2005/8/layout/orgChart1"/>
    <dgm:cxn modelId="{A3B50820-4CCB-428E-B562-4A5EAF710702}" type="presParOf" srcId="{6A4B9E57-BD77-4AF0-8A4C-0E0A976734C3}" destId="{FA1662BF-A841-4A40-A232-DF9589718E64}" srcOrd="2" destOrd="0" presId="urn:microsoft.com/office/officeart/2005/8/layout/orgChart1"/>
    <dgm:cxn modelId="{6D30F745-3D44-4779-B499-C70F4891C817}" type="presParOf" srcId="{A04B9366-8AB5-4F5C-AD45-D0E33F228FED}" destId="{721C175D-33D8-4C83-9892-0C455FEDA9C4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090CE1C-5431-4016-AB63-61CA146632CD}">
      <dsp:nvSpPr>
        <dsp:cNvPr id="0" name=""/>
        <dsp:cNvSpPr/>
      </dsp:nvSpPr>
      <dsp:spPr>
        <a:xfrm>
          <a:off x="3852068" y="1978079"/>
          <a:ext cx="2725366" cy="4729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6498"/>
              </a:lnTo>
              <a:lnTo>
                <a:pt x="2725366" y="236498"/>
              </a:lnTo>
              <a:lnTo>
                <a:pt x="2725366" y="47299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A5642AF-BA27-4275-BB43-A1396A14A0C2}">
      <dsp:nvSpPr>
        <dsp:cNvPr id="0" name=""/>
        <dsp:cNvSpPr/>
      </dsp:nvSpPr>
      <dsp:spPr>
        <a:xfrm>
          <a:off x="3806348" y="1978079"/>
          <a:ext cx="91440" cy="47299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7299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2E3BD6-F839-497E-A0CB-D75DE6B9A653}">
      <dsp:nvSpPr>
        <dsp:cNvPr id="0" name=""/>
        <dsp:cNvSpPr/>
      </dsp:nvSpPr>
      <dsp:spPr>
        <a:xfrm>
          <a:off x="1126701" y="1978079"/>
          <a:ext cx="2725366" cy="472997"/>
        </a:xfrm>
        <a:custGeom>
          <a:avLst/>
          <a:gdLst/>
          <a:ahLst/>
          <a:cxnLst/>
          <a:rect l="0" t="0" r="0" b="0"/>
          <a:pathLst>
            <a:path>
              <a:moveTo>
                <a:pt x="2725366" y="0"/>
              </a:moveTo>
              <a:lnTo>
                <a:pt x="2725366" y="236498"/>
              </a:lnTo>
              <a:lnTo>
                <a:pt x="0" y="236498"/>
              </a:lnTo>
              <a:lnTo>
                <a:pt x="0" y="47299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94EF0A-30BB-4972-BC74-B5BB4A3E84B2}">
      <dsp:nvSpPr>
        <dsp:cNvPr id="0" name=""/>
        <dsp:cNvSpPr/>
      </dsp:nvSpPr>
      <dsp:spPr>
        <a:xfrm>
          <a:off x="2725883" y="851894"/>
          <a:ext cx="2252369" cy="112618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AT" sz="1800" b="0" i="0" u="none" strike="noStrike" kern="1200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rPr>
            <a:t>Hauptschule Golling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AT" sz="1800" b="0" i="0" u="none" strike="noStrike" kern="1200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rPr>
            <a:t>2. Klassen</a:t>
          </a:r>
          <a:endParaRPr kumimoji="0" lang="de-AT" sz="1800" b="0" i="0" u="none" strike="noStrike" kern="1200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endParaRPr>
        </a:p>
      </dsp:txBody>
      <dsp:txXfrm>
        <a:off x="2725883" y="851894"/>
        <a:ext cx="2252369" cy="1126184"/>
      </dsp:txXfrm>
    </dsp:sp>
    <dsp:sp modelId="{3FA8A0C2-05BB-4E84-94C3-5EE03FB5646C}">
      <dsp:nvSpPr>
        <dsp:cNvPr id="0" name=""/>
        <dsp:cNvSpPr/>
      </dsp:nvSpPr>
      <dsp:spPr>
        <a:xfrm>
          <a:off x="517" y="2451076"/>
          <a:ext cx="2252369" cy="112618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AT" sz="1800" b="0" i="0" u="none" strike="noStrike" kern="1200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rPr>
            <a:t>2a Klasse</a:t>
          </a:r>
          <a:endParaRPr kumimoji="0" lang="de-AT" sz="1800" b="0" i="0" u="none" strike="noStrike" kern="1200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endParaRPr>
        </a:p>
      </dsp:txBody>
      <dsp:txXfrm>
        <a:off x="517" y="2451076"/>
        <a:ext cx="2252369" cy="1126184"/>
      </dsp:txXfrm>
    </dsp:sp>
    <dsp:sp modelId="{2B694B7B-1046-4934-B8C7-CBE47E427454}">
      <dsp:nvSpPr>
        <dsp:cNvPr id="0" name=""/>
        <dsp:cNvSpPr/>
      </dsp:nvSpPr>
      <dsp:spPr>
        <a:xfrm>
          <a:off x="2725883" y="2451076"/>
          <a:ext cx="2252369" cy="112618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AT" sz="1800" b="0" i="0" u="none" strike="noStrike" kern="1200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rPr>
            <a:t>2b Klasse</a:t>
          </a:r>
          <a:endParaRPr kumimoji="0" lang="de-AT" sz="1800" b="0" i="0" u="none" strike="noStrike" kern="1200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endParaRPr>
        </a:p>
      </dsp:txBody>
      <dsp:txXfrm>
        <a:off x="2725883" y="2451076"/>
        <a:ext cx="2252369" cy="1126184"/>
      </dsp:txXfrm>
    </dsp:sp>
    <dsp:sp modelId="{DE3F23EB-E02F-4634-A914-1D83209188B1}">
      <dsp:nvSpPr>
        <dsp:cNvPr id="0" name=""/>
        <dsp:cNvSpPr/>
      </dsp:nvSpPr>
      <dsp:spPr>
        <a:xfrm>
          <a:off x="5451250" y="2451076"/>
          <a:ext cx="2252369" cy="112618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AT" sz="1800" b="0" i="0" u="none" strike="noStrike" kern="1200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rPr>
            <a:t>Hier Namen eingeben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AT" sz="1800" b="0" i="0" u="none" strike="noStrike" kern="1200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rPr>
            <a:t>Hier Titel eingeben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AT" sz="1800" b="0" i="0" u="none" strike="noStrike" kern="1200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rPr>
            <a:t>Kommentar 1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AT" sz="1800" b="0" i="0" u="none" strike="noStrike" kern="1200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rPr>
            <a:t>Kommentar 2</a:t>
          </a:r>
          <a:endParaRPr kumimoji="0" lang="de-AT" sz="1800" b="0" i="0" u="none" strike="noStrike" kern="1200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endParaRPr>
        </a:p>
      </dsp:txBody>
      <dsp:txXfrm>
        <a:off x="5451250" y="2451076"/>
        <a:ext cx="2252369" cy="112618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1AAE08-6DBB-4B1A-AEE4-1186831AA291}" type="slidenum">
              <a:rPr lang="de-AT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8A82C2-E58F-41DC-AB8C-2A126E9B4185}" type="slidenum">
              <a:rPr lang="de-AT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5D31EE-87D0-4730-98CE-7C5F183FDC59}" type="slidenum">
              <a:rPr lang="de-AT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el und Diagramm oder Organi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SmartArt-Platzhalter 2"/>
          <p:cNvSpPr>
            <a:spLocks noGrp="1"/>
          </p:cNvSpPr>
          <p:nvPr>
            <p:ph type="dgm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A142D2E0-A1E5-4065-9683-A2B9EE2C2476}" type="slidenum">
              <a:rPr lang="de-AT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el und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Diagrammplatzhalter 2"/>
          <p:cNvSpPr>
            <a:spLocks noGrp="1"/>
          </p:cNvSpPr>
          <p:nvPr>
            <p:ph type="chart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C74D7DC-E310-4E35-BEB4-659978315B5B}" type="slidenum">
              <a:rPr lang="de-AT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el und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abellenplatzhalt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967C6439-F87A-4BA7-B66A-66996EA946C6}" type="slidenum">
              <a:rPr lang="de-AT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9D4AE4-716E-4195-80AE-C87AB9F635DB}" type="slidenum">
              <a:rPr lang="de-AT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16072A-E8B9-410C-94F8-2E4D2353DFB3}" type="slidenum">
              <a:rPr lang="de-AT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FC992B-605E-4596-9785-277934AE204E}" type="slidenum">
              <a:rPr lang="de-AT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F49BA7-2083-4EA6-B166-BD4C6E3DFC7E}" type="slidenum">
              <a:rPr lang="de-AT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E5D073-0446-478C-AC86-0F1C3E9D875B}" type="slidenum">
              <a:rPr lang="de-AT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0C58FA-BAD1-4282-8833-A349D8B757ED}" type="slidenum">
              <a:rPr lang="de-AT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14B07B-2480-4079-8FA8-EB8E97AFC354}" type="slidenum">
              <a:rPr lang="de-AT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E81FD0-D8F1-48E9-BFF0-1B3F67E03871}" type="slidenum">
              <a:rPr lang="de-AT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AT" smtClean="0"/>
              <a:t>Klicken Sie, um das Titelformat zu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AT" smtClean="0"/>
              <a:t>Klicken Sie, um die Formate des Vorlagentextes zu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de-AT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de-AT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B5D38BC-AC09-4AB5-BDE9-3855A29E56CC}" type="slidenum">
              <a:rPr lang="de-AT"/>
              <a:pPr/>
              <a:t>‹Nr.›</a:t>
            </a:fld>
            <a:endParaRPr lang="de-A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AT"/>
              <a:t>Zusammenfassende Übung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AT"/>
              <a:t>Übung 9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1143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de-AT" sz="2800"/>
              <a:t>Stufe in der Gliederungsansicht die unten angeführte Zeile </a:t>
            </a:r>
            <a:r>
              <a:rPr lang="de-AT" sz="2800" i="1">
                <a:solidFill>
                  <a:srgbClr val="CC0000"/>
                </a:solidFill>
              </a:rPr>
              <a:t>(Neue Folie erstellen)</a:t>
            </a:r>
            <a:r>
              <a:rPr lang="de-AT" sz="2800"/>
              <a:t> um so viele Stufen höher, sodass eine neue Folie entsteht.</a:t>
            </a:r>
          </a:p>
          <a:p>
            <a:pPr>
              <a:lnSpc>
                <a:spcPct val="90000"/>
              </a:lnSpc>
            </a:pPr>
            <a:endParaRPr lang="de-AT" sz="2800"/>
          </a:p>
          <a:p>
            <a:pPr>
              <a:lnSpc>
                <a:spcPct val="90000"/>
              </a:lnSpc>
            </a:pPr>
            <a:r>
              <a:rPr lang="de-AT" sz="2800"/>
              <a:t>Neue Folie erstellen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AT"/>
              <a:t>Übung 10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1371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de-AT" sz="2800"/>
              <a:t>Verändere das Folienlayout dieser Folie auf </a:t>
            </a:r>
            <a:r>
              <a:rPr lang="de-AT" sz="2800" i="1">
                <a:solidFill>
                  <a:srgbClr val="CC0000"/>
                </a:solidFill>
              </a:rPr>
              <a:t>Nur</a:t>
            </a:r>
            <a:r>
              <a:rPr lang="de-AT" sz="2800"/>
              <a:t> </a:t>
            </a:r>
            <a:r>
              <a:rPr lang="de-AT" sz="2800" i="1">
                <a:solidFill>
                  <a:srgbClr val="CC0000"/>
                </a:solidFill>
              </a:rPr>
              <a:t>Titel</a:t>
            </a:r>
          </a:p>
          <a:p>
            <a:pPr>
              <a:lnSpc>
                <a:spcPct val="90000"/>
              </a:lnSpc>
            </a:pPr>
            <a:r>
              <a:rPr lang="de-AT" sz="2800"/>
              <a:t>Setze das gelbe Zeichnungsobjekt in den </a:t>
            </a:r>
            <a:r>
              <a:rPr lang="de-AT" sz="2800" i="1">
                <a:solidFill>
                  <a:srgbClr val="CC0000"/>
                </a:solidFill>
              </a:rPr>
              <a:t>Hintergrund</a:t>
            </a:r>
            <a:r>
              <a:rPr lang="de-AT" sz="2800"/>
              <a:t> und </a:t>
            </a:r>
            <a:r>
              <a:rPr lang="de-AT" sz="2800" i="1">
                <a:solidFill>
                  <a:srgbClr val="CC0000"/>
                </a:solidFill>
              </a:rPr>
              <a:t>kippe</a:t>
            </a:r>
            <a:r>
              <a:rPr lang="de-AT" sz="2800"/>
              <a:t> es </a:t>
            </a:r>
            <a:r>
              <a:rPr lang="de-AT" sz="2800" i="1">
                <a:solidFill>
                  <a:srgbClr val="CC0000"/>
                </a:solidFill>
              </a:rPr>
              <a:t>vertikal</a:t>
            </a:r>
            <a:r>
              <a:rPr lang="de-AT" sz="2800"/>
              <a:t>.</a:t>
            </a:r>
          </a:p>
        </p:txBody>
      </p:sp>
      <p:sp>
        <p:nvSpPr>
          <p:cNvPr id="17420" name="AutoShape 12"/>
          <p:cNvSpPr>
            <a:spLocks noChangeArrowheads="1"/>
          </p:cNvSpPr>
          <p:nvPr/>
        </p:nvSpPr>
        <p:spPr bwMode="auto">
          <a:xfrm>
            <a:off x="5181600" y="5257800"/>
            <a:ext cx="2743200" cy="1066800"/>
          </a:xfrm>
          <a:custGeom>
            <a:avLst/>
            <a:gdLst>
              <a:gd name="G0" fmla="+- 5400 0 0"/>
              <a:gd name="G1" fmla="+- 21600 0 5400"/>
              <a:gd name="G2" fmla="*/ 5400 1 2"/>
              <a:gd name="G3" fmla="+- 21600 0 G2"/>
              <a:gd name="G4" fmla="+/ 5400 21600 2"/>
              <a:gd name="G5" fmla="+/ G1 0 2"/>
              <a:gd name="G6" fmla="*/ 21600 21600 5400"/>
              <a:gd name="G7" fmla="*/ G6 1 2"/>
              <a:gd name="G8" fmla="+- 21600 0 G7"/>
              <a:gd name="G9" fmla="*/ 21600 1 2"/>
              <a:gd name="G10" fmla="+- 5400 0 G9"/>
              <a:gd name="G11" fmla="?: G10 G8 0"/>
              <a:gd name="G12" fmla="?: G10 G7 21600"/>
              <a:gd name="T0" fmla="*/ 18900 w 21600"/>
              <a:gd name="T1" fmla="*/ 10800 h 21600"/>
              <a:gd name="T2" fmla="*/ 10800 w 21600"/>
              <a:gd name="T3" fmla="*/ 21600 h 21600"/>
              <a:gd name="T4" fmla="*/ 2700 w 21600"/>
              <a:gd name="T5" fmla="*/ 10800 h 21600"/>
              <a:gd name="T6" fmla="*/ 10800 w 21600"/>
              <a:gd name="T7" fmla="*/ 0 h 21600"/>
              <a:gd name="T8" fmla="*/ 4500 w 21600"/>
              <a:gd name="T9" fmla="*/ 4500 h 21600"/>
              <a:gd name="T10" fmla="*/ 17100 w 21600"/>
              <a:gd name="T11" fmla="*/ 171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de-AT"/>
              <a:t>Modul 6</a:t>
            </a:r>
          </a:p>
        </p:txBody>
      </p:sp>
      <p:sp>
        <p:nvSpPr>
          <p:cNvPr id="17417" name="AutoShape 9"/>
          <p:cNvSpPr>
            <a:spLocks noChangeArrowheads="1"/>
          </p:cNvSpPr>
          <p:nvPr/>
        </p:nvSpPr>
        <p:spPr bwMode="auto">
          <a:xfrm flipV="1">
            <a:off x="3810000" y="4572000"/>
            <a:ext cx="2743200" cy="1066800"/>
          </a:xfrm>
          <a:custGeom>
            <a:avLst/>
            <a:gdLst>
              <a:gd name="G0" fmla="+- 5400 0 0"/>
              <a:gd name="G1" fmla="+- 21600 0 5400"/>
              <a:gd name="G2" fmla="*/ 5400 1 2"/>
              <a:gd name="G3" fmla="+- 21600 0 G2"/>
              <a:gd name="G4" fmla="+/ 5400 21600 2"/>
              <a:gd name="G5" fmla="+/ G1 0 2"/>
              <a:gd name="G6" fmla="*/ 21600 21600 5400"/>
              <a:gd name="G7" fmla="*/ G6 1 2"/>
              <a:gd name="G8" fmla="+- 21600 0 G7"/>
              <a:gd name="G9" fmla="*/ 21600 1 2"/>
              <a:gd name="G10" fmla="+- 5400 0 G9"/>
              <a:gd name="G11" fmla="?: G10 G8 0"/>
              <a:gd name="G12" fmla="?: G10 G7 21600"/>
              <a:gd name="T0" fmla="*/ 18900 w 21600"/>
              <a:gd name="T1" fmla="*/ 10800 h 21600"/>
              <a:gd name="T2" fmla="*/ 10800 w 21600"/>
              <a:gd name="T3" fmla="*/ 21600 h 21600"/>
              <a:gd name="T4" fmla="*/ 2700 w 21600"/>
              <a:gd name="T5" fmla="*/ 10800 h 21600"/>
              <a:gd name="T6" fmla="*/ 10800 w 21600"/>
              <a:gd name="T7" fmla="*/ 0 h 21600"/>
              <a:gd name="T8" fmla="*/ 4500 w 21600"/>
              <a:gd name="T9" fmla="*/ 4500 h 21600"/>
              <a:gd name="T10" fmla="*/ 17100 w 21600"/>
              <a:gd name="T11" fmla="*/ 171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de-AT"/>
              <a:t>Modul 3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AT"/>
              <a:t> Übung 11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de-AT"/>
              <a:t>Formatiere diesen Text in </a:t>
            </a:r>
            <a:r>
              <a:rPr lang="de-AT" sz="2800" i="1">
                <a:solidFill>
                  <a:srgbClr val="CC0000"/>
                </a:solidFill>
              </a:rPr>
              <a:t>Grossbuchstaben</a:t>
            </a:r>
            <a:r>
              <a:rPr lang="de-AT"/>
              <a:t>.</a:t>
            </a:r>
          </a:p>
          <a:p>
            <a:endParaRPr lang="de-AT"/>
          </a:p>
          <a:p>
            <a:r>
              <a:rPr lang="de-AT"/>
              <a:t>Blende Folie Nr. 9 aus.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AT"/>
              <a:t>Übung 12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sz="2800" dirty="0"/>
              <a:t>Wechsle zur Folie mit dem Titel </a:t>
            </a:r>
            <a:r>
              <a:rPr lang="de-AT" sz="2800" i="1" dirty="0">
                <a:solidFill>
                  <a:srgbClr val="CC0000"/>
                </a:solidFill>
              </a:rPr>
              <a:t>Diagramm</a:t>
            </a:r>
            <a:r>
              <a:rPr lang="de-AT" sz="2800" dirty="0"/>
              <a:t>.</a:t>
            </a:r>
          </a:p>
          <a:p>
            <a:r>
              <a:rPr lang="de-AT" sz="2800" dirty="0"/>
              <a:t>Lasse die Legende unten anzeigen.</a:t>
            </a:r>
          </a:p>
          <a:p>
            <a:r>
              <a:rPr lang="de-AT" sz="2800" dirty="0"/>
              <a:t>Weise beiden Kreissektoren eine andere Farbe zu.</a:t>
            </a:r>
          </a:p>
          <a:p>
            <a:r>
              <a:rPr lang="de-AT" sz="2800" dirty="0"/>
              <a:t>Lasse die Prozent im Diagramm anzeigen.</a:t>
            </a:r>
          </a:p>
          <a:p>
            <a:r>
              <a:rPr lang="de-AT" sz="2800" dirty="0"/>
              <a:t>Lösche den Rahmen, der um das Diagramm verläuft, weg.</a:t>
            </a:r>
          </a:p>
          <a:p>
            <a:r>
              <a:rPr lang="de-AT" sz="2800" dirty="0"/>
              <a:t>Lasse als Diagrammtitel </a:t>
            </a:r>
            <a:r>
              <a:rPr lang="de-AT" sz="2800" dirty="0" smtClean="0"/>
              <a:t>«2a-Klasse» </a:t>
            </a:r>
            <a:r>
              <a:rPr lang="de-AT" sz="2800" dirty="0"/>
              <a:t>anzeigen.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AT"/>
              <a:t>Übung 13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153400" cy="4114800"/>
          </a:xfrm>
        </p:spPr>
        <p:txBody>
          <a:bodyPr/>
          <a:lstStyle/>
          <a:p>
            <a:r>
              <a:rPr lang="de-AT"/>
              <a:t>Kopiere die Folie mit dem Titel </a:t>
            </a:r>
            <a:r>
              <a:rPr lang="de-AT" sz="2800" i="1">
                <a:solidFill>
                  <a:srgbClr val="CC0000"/>
                </a:solidFill>
              </a:rPr>
              <a:t>Diagramm</a:t>
            </a:r>
            <a:r>
              <a:rPr lang="de-AT"/>
              <a:t> und stelle die Kopie an das Ende der Präsentation.</a:t>
            </a:r>
          </a:p>
          <a:p>
            <a:r>
              <a:rPr lang="de-AT"/>
              <a:t>Verändere dann auf dieser Folie den Diagrammtyp auf </a:t>
            </a:r>
            <a:r>
              <a:rPr lang="de-AT" sz="2800" i="1">
                <a:solidFill>
                  <a:srgbClr val="CC0000"/>
                </a:solidFill>
              </a:rPr>
              <a:t>gruppierte 3D-Säulen</a:t>
            </a:r>
            <a:r>
              <a:rPr lang="de-AT"/>
              <a:t>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AT"/>
              <a:t>Übung 14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de-AT" sz="2800"/>
              <a:t>Lasse auf der Folie mit dem Titel </a:t>
            </a:r>
            <a:r>
              <a:rPr lang="de-AT" sz="2800" i="1">
                <a:solidFill>
                  <a:srgbClr val="CC0000"/>
                </a:solidFill>
              </a:rPr>
              <a:t>Tabelle</a:t>
            </a:r>
            <a:r>
              <a:rPr lang="de-AT" sz="2800"/>
              <a:t> alle Gitternetzlinien der Tabelle in grüner Farbe anzeigen.</a:t>
            </a:r>
          </a:p>
          <a:p>
            <a:pPr>
              <a:lnSpc>
                <a:spcPct val="90000"/>
              </a:lnSpc>
            </a:pPr>
            <a:r>
              <a:rPr lang="de-AT" sz="2800"/>
              <a:t>Animiere die Tabelle mit einem beliebigen Eingangseffekt.</a:t>
            </a:r>
          </a:p>
          <a:p>
            <a:pPr>
              <a:lnSpc>
                <a:spcPct val="90000"/>
              </a:lnSpc>
            </a:pPr>
            <a:r>
              <a:rPr lang="de-AT" sz="2800" i="1">
                <a:solidFill>
                  <a:srgbClr val="CC0000"/>
                </a:solidFill>
              </a:rPr>
              <a:t>Kopiere</a:t>
            </a:r>
            <a:r>
              <a:rPr lang="de-AT" sz="2800"/>
              <a:t> den unten angefügten </a:t>
            </a:r>
            <a:r>
              <a:rPr lang="de-AT" sz="2800" i="1">
                <a:solidFill>
                  <a:srgbClr val="CC0000"/>
                </a:solidFill>
              </a:rPr>
              <a:t>Pfeil</a:t>
            </a:r>
            <a:r>
              <a:rPr lang="de-AT" sz="2800"/>
              <a:t> auf die Folie 3 und verändere ihn so, dass auf beiden Seiten der Linie Pfeilspitzen angezeigt werden.</a:t>
            </a:r>
          </a:p>
          <a:p>
            <a:pPr>
              <a:lnSpc>
                <a:spcPct val="90000"/>
              </a:lnSpc>
            </a:pPr>
            <a:r>
              <a:rPr lang="de-AT" sz="2800"/>
              <a:t>Verändere die Linienstärke des Pfeils auf 3 Pt. und die Linienfarbe auf rot.</a:t>
            </a:r>
          </a:p>
        </p:txBody>
      </p:sp>
      <p:sp>
        <p:nvSpPr>
          <p:cNvPr id="26628" name="Line 4"/>
          <p:cNvSpPr>
            <a:spLocks noChangeShapeType="1"/>
          </p:cNvSpPr>
          <p:nvPr/>
        </p:nvSpPr>
        <p:spPr bwMode="auto">
          <a:xfrm>
            <a:off x="2133600" y="6400800"/>
            <a:ext cx="533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de-CH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AT"/>
              <a:t>Übung 15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de-AT"/>
              <a:t>Speichere deine Datei unter dem Namen </a:t>
            </a:r>
            <a:r>
              <a:rPr lang="de-AT" sz="2800" i="1">
                <a:solidFill>
                  <a:srgbClr val="CC0000"/>
                </a:solidFill>
              </a:rPr>
              <a:t>rep_uebung_fertig</a:t>
            </a:r>
            <a:r>
              <a:rPr lang="de-AT"/>
              <a:t> in deinen Übungsordner.</a:t>
            </a:r>
          </a:p>
          <a:p>
            <a:r>
              <a:rPr lang="de-AT"/>
              <a:t>Kontrolliere deine Arbeit.</a:t>
            </a:r>
          </a:p>
          <a:p>
            <a:r>
              <a:rPr lang="de-AT"/>
              <a:t>Arbeite die Befehle unter dem Menü </a:t>
            </a:r>
            <a:r>
              <a:rPr lang="de-AT" b="1"/>
              <a:t>Bildschirmpräsentation</a:t>
            </a:r>
            <a:r>
              <a:rPr lang="de-AT"/>
              <a:t> aus.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AT"/>
              <a:t>Diagramm</a:t>
            </a:r>
          </a:p>
        </p:txBody>
      </p:sp>
      <p:graphicFrame>
        <p:nvGraphicFramePr>
          <p:cNvPr id="6" name="Object 5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685800" y="1981200"/>
          <a:ext cx="7772400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AT"/>
              <a:t>Tabelle</a:t>
            </a:r>
          </a:p>
        </p:txBody>
      </p:sp>
      <p:graphicFrame>
        <p:nvGraphicFramePr>
          <p:cNvPr id="25631" name="Group 31"/>
          <p:cNvGraphicFramePr>
            <a:graphicFrameLocks noGrp="1"/>
          </p:cNvGraphicFramePr>
          <p:nvPr>
            <p:ph type="tbl" idx="1"/>
          </p:nvPr>
        </p:nvGraphicFramePr>
        <p:xfrm>
          <a:off x="685800" y="2209800"/>
          <a:ext cx="7772400" cy="2072640"/>
        </p:xfrm>
        <a:graphic>
          <a:graphicData uri="http://schemas.openxmlformats.org/drawingml/2006/table">
            <a:tbl>
              <a:tblPr/>
              <a:tblGrid>
                <a:gridCol w="1295400"/>
                <a:gridCol w="1295400"/>
                <a:gridCol w="1295400"/>
                <a:gridCol w="1295400"/>
                <a:gridCol w="1295400"/>
                <a:gridCol w="1295400"/>
              </a:tblGrid>
              <a:tr h="685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1. Klasse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2. Klasse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3. Klasse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4. Klasse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Gesamt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Pflicht-stunden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27–31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27–31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28–32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30–34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120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Autonom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120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BDA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AT"/>
              <a:t>Übung 1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de-AT" sz="2800"/>
              <a:t>Füge auf allen Folien einen </a:t>
            </a:r>
            <a:r>
              <a:rPr lang="de-AT" sz="2800" i="1">
                <a:solidFill>
                  <a:srgbClr val="CC0000"/>
                </a:solidFill>
              </a:rPr>
              <a:t>hellen Hintergrund</a:t>
            </a:r>
            <a:r>
              <a:rPr lang="de-AT" sz="2800"/>
              <a:t> ein.</a:t>
            </a:r>
          </a:p>
          <a:p>
            <a:pPr>
              <a:lnSpc>
                <a:spcPct val="90000"/>
              </a:lnSpc>
            </a:pPr>
            <a:r>
              <a:rPr lang="de-AT" sz="2800"/>
              <a:t>Lasse auf allen Folien ausser der Titelfolie eine </a:t>
            </a:r>
            <a:r>
              <a:rPr lang="de-AT" sz="2800" i="1">
                <a:solidFill>
                  <a:srgbClr val="CC0000"/>
                </a:solidFill>
              </a:rPr>
              <a:t>Fusszeile</a:t>
            </a:r>
            <a:r>
              <a:rPr lang="de-AT" sz="2800"/>
              <a:t> mit deinem Namen anzeigen.</a:t>
            </a:r>
          </a:p>
          <a:p>
            <a:pPr>
              <a:lnSpc>
                <a:spcPct val="90000"/>
              </a:lnSpc>
            </a:pPr>
            <a:r>
              <a:rPr lang="de-AT" sz="2800"/>
              <a:t>In der rechten unteren Ecke soll die </a:t>
            </a:r>
            <a:r>
              <a:rPr lang="de-AT" sz="2800" i="1">
                <a:solidFill>
                  <a:srgbClr val="CC0000"/>
                </a:solidFill>
              </a:rPr>
              <a:t>Foliennummer</a:t>
            </a:r>
            <a:r>
              <a:rPr lang="de-AT" sz="2800"/>
              <a:t> angezeigt werden, in der linken unteren Ecke das </a:t>
            </a:r>
            <a:r>
              <a:rPr lang="de-AT" sz="2800" i="1">
                <a:solidFill>
                  <a:srgbClr val="CC0000"/>
                </a:solidFill>
              </a:rPr>
              <a:t>aktuelle</a:t>
            </a:r>
            <a:r>
              <a:rPr lang="de-AT" sz="2800"/>
              <a:t> </a:t>
            </a:r>
            <a:r>
              <a:rPr lang="de-AT" sz="2800" i="1">
                <a:solidFill>
                  <a:srgbClr val="CC0000"/>
                </a:solidFill>
              </a:rPr>
              <a:t>Datum</a:t>
            </a:r>
            <a:r>
              <a:rPr lang="de-AT" sz="2800"/>
              <a:t>.</a:t>
            </a:r>
          </a:p>
          <a:p>
            <a:pPr>
              <a:lnSpc>
                <a:spcPct val="90000"/>
              </a:lnSpc>
            </a:pPr>
            <a:r>
              <a:rPr lang="de-AT" sz="2800"/>
              <a:t>Verändere das Folienlayout von Folie 1 auf </a:t>
            </a:r>
            <a:r>
              <a:rPr lang="de-AT" sz="2800" i="1">
                <a:solidFill>
                  <a:srgbClr val="CC0000"/>
                </a:solidFill>
              </a:rPr>
              <a:t>Titelfolie</a:t>
            </a:r>
            <a:endParaRPr lang="de-AT" sz="2800"/>
          </a:p>
          <a:p>
            <a:pPr>
              <a:lnSpc>
                <a:spcPct val="90000"/>
              </a:lnSpc>
            </a:pPr>
            <a:r>
              <a:rPr lang="de-AT" sz="2800"/>
              <a:t>Schreibe in das Feld Untertitel folgenden Text: </a:t>
            </a:r>
            <a:br>
              <a:rPr lang="de-AT" sz="2800"/>
            </a:br>
            <a:r>
              <a:rPr lang="de-AT" sz="2800" i="1">
                <a:solidFill>
                  <a:srgbClr val="CC0000"/>
                </a:solidFill>
              </a:rPr>
              <a:t>Ich übe für meine Prüfung</a:t>
            </a:r>
            <a:r>
              <a:rPr lang="de-AT" sz="2800"/>
              <a:t>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AT"/>
              <a:t>Übung 2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de-AT"/>
              <a:t>Wechsle zu Folie 2.</a:t>
            </a:r>
          </a:p>
          <a:p>
            <a:r>
              <a:rPr lang="de-AT"/>
              <a:t>Ändere im Aufzählungstext das Format aller Aufzählungszeichen auf </a:t>
            </a:r>
            <a:r>
              <a:rPr lang="de-AT" sz="2800" i="1">
                <a:solidFill>
                  <a:srgbClr val="CC0000"/>
                </a:solidFill>
                <a:sym typeface="Wingdings" pitchFamily="2" charset="2"/>
              </a:rPr>
              <a:t></a:t>
            </a:r>
            <a:r>
              <a:rPr lang="de-AT">
                <a:sym typeface="Wingdings" pitchFamily="2" charset="2"/>
              </a:rPr>
              <a:t>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AT"/>
              <a:t>Übung 3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de-AT"/>
              <a:t>Füge mit Hilfe der </a:t>
            </a:r>
            <a:r>
              <a:rPr lang="de-AT" sz="2800" i="1">
                <a:solidFill>
                  <a:srgbClr val="CC0000"/>
                </a:solidFill>
              </a:rPr>
              <a:t>Autoformen</a:t>
            </a:r>
            <a:r>
              <a:rPr lang="de-AT"/>
              <a:t> auf dieser Folie unterhalb dieses Textes einen </a:t>
            </a:r>
            <a:r>
              <a:rPr lang="de-AT" sz="2800" i="1">
                <a:solidFill>
                  <a:srgbClr val="CC0000"/>
                </a:solidFill>
              </a:rPr>
              <a:t>gelben</a:t>
            </a:r>
            <a:r>
              <a:rPr lang="de-AT"/>
              <a:t> </a:t>
            </a:r>
            <a:r>
              <a:rPr lang="de-AT" sz="2800" i="1">
                <a:solidFill>
                  <a:srgbClr val="CC0000"/>
                </a:solidFill>
              </a:rPr>
              <a:t>Smiley</a:t>
            </a:r>
            <a:r>
              <a:rPr lang="de-AT"/>
              <a:t> ein.</a:t>
            </a:r>
          </a:p>
          <a:p>
            <a:r>
              <a:rPr lang="de-AT"/>
              <a:t>Weise dem Smiley einen beliebigen </a:t>
            </a:r>
            <a:r>
              <a:rPr lang="de-AT" sz="2800" i="1">
                <a:solidFill>
                  <a:srgbClr val="CC0000"/>
                </a:solidFill>
              </a:rPr>
              <a:t>Eingangseffekt</a:t>
            </a:r>
            <a:r>
              <a:rPr lang="de-AT"/>
              <a:t> zu.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476250"/>
            <a:ext cx="7772400" cy="874713"/>
          </a:xfrm>
        </p:spPr>
        <p:txBody>
          <a:bodyPr/>
          <a:lstStyle/>
          <a:p>
            <a:r>
              <a:rPr lang="de-AT"/>
              <a:t>Übung 4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1412875"/>
            <a:ext cx="7993063" cy="4968875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de-AT" sz="2800" dirty="0"/>
              <a:t>Führe auf der nächsten Folie </a:t>
            </a:r>
            <a:r>
              <a:rPr lang="de-AT" sz="2800" i="1" dirty="0">
                <a:solidFill>
                  <a:srgbClr val="CC0000"/>
                </a:solidFill>
              </a:rPr>
              <a:t>(Folie 6 – Organigramm)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de-AT" sz="2800" dirty="0"/>
              <a:t>folgende Änderungen durch:</a:t>
            </a:r>
          </a:p>
          <a:p>
            <a:pPr>
              <a:lnSpc>
                <a:spcPct val="90000"/>
              </a:lnSpc>
            </a:pPr>
            <a:r>
              <a:rPr lang="de-AT" sz="2800" i="1" dirty="0">
                <a:solidFill>
                  <a:srgbClr val="CC0000"/>
                </a:solidFill>
              </a:rPr>
              <a:t>Feldfarben</a:t>
            </a:r>
            <a:r>
              <a:rPr lang="de-AT" sz="2800" dirty="0"/>
              <a:t>: hellgrau</a:t>
            </a:r>
          </a:p>
          <a:p>
            <a:pPr>
              <a:lnSpc>
                <a:spcPct val="90000"/>
              </a:lnSpc>
            </a:pPr>
            <a:r>
              <a:rPr lang="de-AT" sz="2800" i="1" dirty="0">
                <a:solidFill>
                  <a:srgbClr val="CC0000"/>
                </a:solidFill>
              </a:rPr>
              <a:t>Schriftfarbe</a:t>
            </a:r>
            <a:r>
              <a:rPr lang="de-AT" sz="2800" dirty="0"/>
              <a:t>: dunkelblau</a:t>
            </a:r>
          </a:p>
          <a:p>
            <a:pPr>
              <a:lnSpc>
                <a:spcPct val="90000"/>
              </a:lnSpc>
            </a:pPr>
            <a:r>
              <a:rPr lang="de-AT" sz="2800" dirty="0"/>
              <a:t>Schriftart: Comic </a:t>
            </a:r>
            <a:r>
              <a:rPr lang="de-AT" sz="2800" dirty="0" err="1"/>
              <a:t>Sans</a:t>
            </a:r>
            <a:r>
              <a:rPr lang="de-AT" sz="2800" dirty="0"/>
              <a:t> MS, 24 </a:t>
            </a:r>
            <a:r>
              <a:rPr lang="de-AT" sz="2800" dirty="0" err="1"/>
              <a:t>pt</a:t>
            </a:r>
            <a:endParaRPr lang="de-AT" sz="2800" dirty="0"/>
          </a:p>
          <a:p>
            <a:pPr>
              <a:lnSpc>
                <a:spcPct val="90000"/>
              </a:lnSpc>
            </a:pPr>
            <a:r>
              <a:rPr lang="de-AT" sz="2800" dirty="0"/>
              <a:t>Lösche das </a:t>
            </a:r>
            <a:r>
              <a:rPr lang="de-AT" sz="2800" dirty="0" smtClean="0"/>
              <a:t>letzte Feld</a:t>
            </a:r>
            <a:r>
              <a:rPr lang="de-AT" sz="2800" dirty="0"/>
              <a:t>.</a:t>
            </a:r>
          </a:p>
          <a:p>
            <a:pPr>
              <a:lnSpc>
                <a:spcPct val="90000"/>
              </a:lnSpc>
            </a:pPr>
            <a:r>
              <a:rPr lang="de-AT" sz="2800" dirty="0"/>
              <a:t>Füge zum Feld 2a zwei Untergebene hinzu. Schreibe in die beiden neuen Felder die Texte </a:t>
            </a:r>
            <a:r>
              <a:rPr lang="de-AT" sz="2800" i="1" dirty="0">
                <a:solidFill>
                  <a:srgbClr val="CC0000"/>
                </a:solidFill>
              </a:rPr>
              <a:t>Gruppe 1</a:t>
            </a:r>
            <a:r>
              <a:rPr lang="de-AT" sz="2800" dirty="0"/>
              <a:t> und </a:t>
            </a:r>
            <a:r>
              <a:rPr lang="de-AT" sz="2800" i="1" dirty="0">
                <a:solidFill>
                  <a:srgbClr val="CC0000"/>
                </a:solidFill>
              </a:rPr>
              <a:t>Gruppe 2</a:t>
            </a:r>
            <a:r>
              <a:rPr lang="de-AT" sz="2800" dirty="0"/>
              <a:t> hinzu.</a:t>
            </a:r>
          </a:p>
          <a:p>
            <a:pPr>
              <a:lnSpc>
                <a:spcPct val="90000"/>
              </a:lnSpc>
            </a:pPr>
            <a:r>
              <a:rPr lang="de-AT" sz="2800" dirty="0"/>
              <a:t>Animiere das Organisationsdiagramm mit einem beliebigen Effekt.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AT"/>
              <a:t>Organigramm</a:t>
            </a:r>
          </a:p>
        </p:txBody>
      </p:sp>
      <p:grpSp>
        <p:nvGrpSpPr>
          <p:cNvPr id="6" name="Organization Chart 1024"/>
          <p:cNvGrpSpPr>
            <a:grpSpLocks noChangeAspect="1"/>
          </p:cNvGrpSpPr>
          <p:nvPr/>
        </p:nvGrpSpPr>
        <p:grpSpPr bwMode="auto">
          <a:xfrm>
            <a:off x="684213" y="1714443"/>
            <a:ext cx="7704137" cy="4428442"/>
            <a:chOff x="431" y="1077"/>
            <a:chExt cx="4860" cy="2802"/>
          </a:xfrm>
        </p:grpSpPr>
        <p:graphicFrame>
          <p:nvGraphicFramePr>
            <p:cNvPr id="8" name="Diagramm 7"/>
            <p:cNvGraphicFramePr/>
            <p:nvPr/>
          </p:nvGraphicFramePr>
          <p:xfrm>
            <a:off x="431" y="1077"/>
            <a:ext cx="4860" cy="2802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7" name="Rectangle 7"/>
            <p:cNvSpPr>
              <a:spLocks noChangeArrowheads="1"/>
            </p:cNvSpPr>
            <p:nvPr/>
          </p:nvSpPr>
          <p:spPr bwMode="auto">
            <a:xfrm>
              <a:off x="431" y="1745"/>
              <a:ext cx="3240" cy="268"/>
            </a:xfrm>
            <a:prstGeom prst="rect">
              <a:avLst/>
            </a:prstGeom>
            <a:noFill/>
            <a:ln w="9525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AT"/>
              <a:t>Übung 6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/>
              <a:t>Schattiere auf allen Folien den Titel (Folienmaster verwenden!)</a:t>
            </a:r>
          </a:p>
          <a:p>
            <a:r>
              <a:rPr lang="de-AT" dirty="0"/>
              <a:t>Füge auf jeder Folie in der rechten oberen Ecke folgende </a:t>
            </a:r>
            <a:r>
              <a:rPr lang="de-AT" dirty="0" smtClean="0"/>
              <a:t>«Sprechblase» </a:t>
            </a:r>
            <a:r>
              <a:rPr lang="de-AT" dirty="0"/>
              <a:t>ein:</a:t>
            </a:r>
          </a:p>
          <a:p>
            <a:endParaRPr lang="de-AT" sz="2800" i="1" dirty="0">
              <a:solidFill>
                <a:srgbClr val="CC0000"/>
              </a:solidFill>
            </a:endParaRPr>
          </a:p>
        </p:txBody>
      </p:sp>
      <p:sp>
        <p:nvSpPr>
          <p:cNvPr id="9220" name="AutoShape 4"/>
          <p:cNvSpPr>
            <a:spLocks noChangeArrowheads="1"/>
          </p:cNvSpPr>
          <p:nvPr/>
        </p:nvSpPr>
        <p:spPr bwMode="auto">
          <a:xfrm>
            <a:off x="2590800" y="4572000"/>
            <a:ext cx="2971800" cy="1295400"/>
          </a:xfrm>
          <a:prstGeom prst="wedgeEllipseCallout">
            <a:avLst>
              <a:gd name="adj1" fmla="val -44713"/>
              <a:gd name="adj2" fmla="val 64093"/>
            </a:avLst>
          </a:prstGeom>
          <a:gradFill rotWithShape="0">
            <a:gsLst>
              <a:gs pos="0">
                <a:srgbClr val="FFFF66"/>
              </a:gs>
              <a:gs pos="100000">
                <a:srgbClr val="CC0000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de-AT" sz="2000">
                <a:solidFill>
                  <a:srgbClr val="CC0000"/>
                </a:solidFill>
                <a:latin typeface="Comic Sans MS" pitchFamily="66" charset="0"/>
              </a:rPr>
              <a:t>Hurra! </a:t>
            </a:r>
          </a:p>
          <a:p>
            <a:pPr algn="ctr"/>
            <a:r>
              <a:rPr lang="de-AT" sz="2000">
                <a:solidFill>
                  <a:srgbClr val="CC0000"/>
                </a:solidFill>
                <a:latin typeface="Comic Sans MS" pitchFamily="66" charset="0"/>
              </a:rPr>
              <a:t>Üben macht Spass!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AT"/>
              <a:t>Übung 7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de-AT"/>
              <a:t>Weise allen Folien einen beliebigen </a:t>
            </a:r>
            <a:r>
              <a:rPr lang="de-AT" sz="2800" i="1">
                <a:solidFill>
                  <a:srgbClr val="CC0000"/>
                </a:solidFill>
              </a:rPr>
              <a:t>Folienübergang</a:t>
            </a:r>
            <a:r>
              <a:rPr lang="de-AT"/>
              <a:t> zu.</a:t>
            </a:r>
          </a:p>
          <a:p>
            <a:r>
              <a:rPr lang="de-AT"/>
              <a:t>Wechsle zur </a:t>
            </a:r>
            <a:r>
              <a:rPr lang="de-AT" sz="2800" i="1">
                <a:solidFill>
                  <a:srgbClr val="CC0000"/>
                </a:solidFill>
              </a:rPr>
              <a:t>Foliensortierungsansicht</a:t>
            </a:r>
            <a:r>
              <a:rPr lang="de-AT"/>
              <a:t> und zoome auf 75 %.</a:t>
            </a:r>
          </a:p>
          <a:p>
            <a:r>
              <a:rPr lang="de-AT"/>
              <a:t>Speichere diese Datei unter dem Namen </a:t>
            </a:r>
            <a:r>
              <a:rPr lang="de-AT" sz="2800" i="1">
                <a:solidFill>
                  <a:srgbClr val="CC0000"/>
                </a:solidFill>
              </a:rPr>
              <a:t>rep_übung_powerpoint</a:t>
            </a:r>
            <a:r>
              <a:rPr lang="de-AT"/>
              <a:t> in deinen Übungsordner.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AT"/>
              <a:t>Übung 8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077200" cy="4114800"/>
          </a:xfrm>
        </p:spPr>
        <p:txBody>
          <a:bodyPr/>
          <a:lstStyle/>
          <a:p>
            <a:r>
              <a:rPr lang="de-AT" dirty="0"/>
              <a:t>Füge auf Folie mit dem Titel Organigramm folgende </a:t>
            </a:r>
            <a:r>
              <a:rPr lang="de-AT" sz="2800" i="1" dirty="0">
                <a:solidFill>
                  <a:srgbClr val="CC0000"/>
                </a:solidFill>
              </a:rPr>
              <a:t>Notiz</a:t>
            </a:r>
            <a:r>
              <a:rPr lang="de-AT" dirty="0"/>
              <a:t> ein:</a:t>
            </a:r>
          </a:p>
          <a:p>
            <a:pPr>
              <a:buFontTx/>
              <a:buNone/>
            </a:pPr>
            <a:r>
              <a:rPr lang="de-AT" dirty="0"/>
              <a:t>	</a:t>
            </a:r>
            <a:r>
              <a:rPr lang="de-AT" sz="2800" i="1" dirty="0">
                <a:solidFill>
                  <a:srgbClr val="CC0000"/>
                </a:solidFill>
              </a:rPr>
              <a:t>Ein Organigramm ist ein Organisationsdiagramm</a:t>
            </a:r>
            <a:r>
              <a:rPr lang="de-AT" sz="2400" dirty="0"/>
              <a:t>.</a:t>
            </a:r>
          </a:p>
          <a:p>
            <a:pPr>
              <a:buFontTx/>
              <a:buNone/>
            </a:pPr>
            <a:endParaRPr lang="de-AT" sz="2400" dirty="0"/>
          </a:p>
          <a:p>
            <a:r>
              <a:rPr lang="de-AT" dirty="0"/>
              <a:t>Stufe auf Folie 5 (Titel: Übung 4) den Aufzählungstext von Feldfarbe </a:t>
            </a:r>
            <a:r>
              <a:rPr lang="de-AT" dirty="0" smtClean="0"/>
              <a:t>bis … </a:t>
            </a:r>
            <a:r>
              <a:rPr lang="de-AT" dirty="0"/>
              <a:t>Effekt eine Stufe tiefer.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tandarddesign">
  <a:themeElements>
    <a:clrScheme name="Standard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andard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540</Words>
  <Application>Microsoft Office PowerPoint</Application>
  <PresentationFormat>Bildschirmpräsentation (4:3)</PresentationFormat>
  <Paragraphs>96</Paragraphs>
  <Slides>18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18</vt:i4>
      </vt:variant>
    </vt:vector>
  </HeadingPairs>
  <TitlesOfParts>
    <vt:vector size="23" baseType="lpstr">
      <vt:lpstr>Times New Roman</vt:lpstr>
      <vt:lpstr>Wingdings</vt:lpstr>
      <vt:lpstr>Arial</vt:lpstr>
      <vt:lpstr>Comic Sans MS</vt:lpstr>
      <vt:lpstr>Standarddesign</vt:lpstr>
      <vt:lpstr>Zusammenfassende Übung</vt:lpstr>
      <vt:lpstr>Übung 1</vt:lpstr>
      <vt:lpstr>Übung 2</vt:lpstr>
      <vt:lpstr>Übung 3</vt:lpstr>
      <vt:lpstr>Übung 4</vt:lpstr>
      <vt:lpstr>Organigramm</vt:lpstr>
      <vt:lpstr>Übung 6</vt:lpstr>
      <vt:lpstr>Übung 7</vt:lpstr>
      <vt:lpstr>Übung 8</vt:lpstr>
      <vt:lpstr>Übung 9</vt:lpstr>
      <vt:lpstr>Übung 10</vt:lpstr>
      <vt:lpstr> Übung 11</vt:lpstr>
      <vt:lpstr>Übung 12</vt:lpstr>
      <vt:lpstr>Übung 13</vt:lpstr>
      <vt:lpstr>Übung 14</vt:lpstr>
      <vt:lpstr>Übung 15</vt:lpstr>
      <vt:lpstr>Diagramm</vt:lpstr>
      <vt:lpstr>Tabelle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Repetitionsübung Powerpoint</dc:title>
  <dc:creator/>
  <cp:lastModifiedBy>Jürg Lippuner</cp:lastModifiedBy>
  <cp:revision>39</cp:revision>
  <dcterms:created xsi:type="dcterms:W3CDTF">2005-04-13T14:23:34Z</dcterms:created>
  <dcterms:modified xsi:type="dcterms:W3CDTF">2010-03-17T09:53:27Z</dcterms:modified>
</cp:coreProperties>
</file>