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876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 durch Klicken hinzufügen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enutzerdefiniertes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2249C3-0345-46A5-A8FF-18ED0C44C0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9A43C18C-8049-44B7-9A95-3FD213D3CE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4B4670B0-83DC-4F14-8066-53A2BDA7BA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C08AB51A-AAC1-4EAA-9752-3EBF4A8DF2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416248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dirty="0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pPr/>
              <a:t>26.02.2020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CH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 Klassisch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Times New Roman</vt:lpstr>
      <vt:lpstr>Larissa-Design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 08</dc:title>
  <dc:creator>lasti</dc:creator>
  <cp:lastModifiedBy>Lippuner Jürg BZSL</cp:lastModifiedBy>
  <cp:revision>5</cp:revision>
  <dcterms:created xsi:type="dcterms:W3CDTF">2008-05-03T08:55:59Z</dcterms:created>
  <dcterms:modified xsi:type="dcterms:W3CDTF">2020-02-26T10:15:20Z</dcterms:modified>
</cp:coreProperties>
</file>

<file path=docProps/thumbnail.jpeg>
</file>