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789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D0A08-D248-4645-93C2-F32B3B5A0A94}" type="datetimeFigureOut">
              <a:rPr lang="de-DE" smtClean="0"/>
              <a:pPr/>
              <a:t>27.01.2016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EEB20-A262-4831-B2BB-87766CE4CDFC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114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xplosion 2 11"/>
          <p:cNvSpPr/>
          <p:nvPr userDrawn="1"/>
        </p:nvSpPr>
        <p:spPr>
          <a:xfrm>
            <a:off x="1043608" y="3501008"/>
            <a:ext cx="7488832" cy="2880000"/>
          </a:xfrm>
          <a:prstGeom prst="irregularSeal2">
            <a:avLst/>
          </a:prstGeom>
          <a:gradFill flip="none" rotWithShape="1">
            <a:gsLst>
              <a:gs pos="100000">
                <a:schemeClr val="tx2">
                  <a:lumMod val="60000"/>
                  <a:lumOff val="40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470025"/>
          </a:xfrm>
        </p:spPr>
        <p:txBody>
          <a:bodyPr/>
          <a:lstStyle>
            <a:lvl1pPr algn="ctr"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160439"/>
            <a:ext cx="6400800" cy="123879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501008"/>
            <a:ext cx="2595003" cy="288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6768752" cy="1143000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idx="1"/>
          </p:nvPr>
        </p:nvSpPr>
        <p:spPr>
          <a:xfrm>
            <a:off x="971600" y="1700808"/>
            <a:ext cx="7848872" cy="4886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100641" y="6376243"/>
            <a:ext cx="611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6768752" cy="1143000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3"/>
          </p:nvPr>
        </p:nvSpPr>
        <p:spPr>
          <a:xfrm>
            <a:off x="1071538" y="1600300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25" name="Bildplatzhalter 12"/>
          <p:cNvSpPr>
            <a:spLocks noGrp="1"/>
          </p:cNvSpPr>
          <p:nvPr>
            <p:ph type="pic" sz="quarter" idx="25"/>
          </p:nvPr>
        </p:nvSpPr>
        <p:spPr>
          <a:xfrm>
            <a:off x="8072462" y="3429000"/>
            <a:ext cx="864000" cy="86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2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641" y="6339097"/>
            <a:ext cx="611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0" name="Bildplatzhalter 12"/>
          <p:cNvSpPr>
            <a:spLocks noGrp="1"/>
          </p:cNvSpPr>
          <p:nvPr>
            <p:ph type="pic" sz="quarter" idx="28"/>
          </p:nvPr>
        </p:nvSpPr>
        <p:spPr>
          <a:xfrm>
            <a:off x="2811735" y="1600300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33" name="Bildplatzhalter 12"/>
          <p:cNvSpPr>
            <a:spLocks noGrp="1"/>
          </p:cNvSpPr>
          <p:nvPr>
            <p:ph type="pic" sz="quarter" idx="31"/>
          </p:nvPr>
        </p:nvSpPr>
        <p:spPr>
          <a:xfrm>
            <a:off x="4551932" y="1600300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36" name="Bildplatzhalter 12"/>
          <p:cNvSpPr>
            <a:spLocks noGrp="1"/>
          </p:cNvSpPr>
          <p:nvPr>
            <p:ph type="pic" sz="quarter" idx="34"/>
          </p:nvPr>
        </p:nvSpPr>
        <p:spPr>
          <a:xfrm>
            <a:off x="6292130" y="1600300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39" name="Bildplatzhalter 12"/>
          <p:cNvSpPr>
            <a:spLocks noGrp="1"/>
          </p:cNvSpPr>
          <p:nvPr>
            <p:ph type="pic" sz="quarter" idx="35"/>
          </p:nvPr>
        </p:nvSpPr>
        <p:spPr>
          <a:xfrm>
            <a:off x="1079760" y="3356992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0" name="Bildplatzhalter 12"/>
          <p:cNvSpPr>
            <a:spLocks noGrp="1"/>
          </p:cNvSpPr>
          <p:nvPr>
            <p:ph type="pic" sz="quarter" idx="36"/>
          </p:nvPr>
        </p:nvSpPr>
        <p:spPr>
          <a:xfrm>
            <a:off x="2819957" y="3356992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1" name="Bildplatzhalter 12"/>
          <p:cNvSpPr>
            <a:spLocks noGrp="1"/>
          </p:cNvSpPr>
          <p:nvPr>
            <p:ph type="pic" sz="quarter" idx="37"/>
          </p:nvPr>
        </p:nvSpPr>
        <p:spPr>
          <a:xfrm>
            <a:off x="4560154" y="3356992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2" name="Bildplatzhalter 12"/>
          <p:cNvSpPr>
            <a:spLocks noGrp="1"/>
          </p:cNvSpPr>
          <p:nvPr>
            <p:ph type="pic" sz="quarter" idx="38"/>
          </p:nvPr>
        </p:nvSpPr>
        <p:spPr>
          <a:xfrm>
            <a:off x="6300352" y="3356992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3" name="Bildplatzhalter 12"/>
          <p:cNvSpPr>
            <a:spLocks noGrp="1"/>
          </p:cNvSpPr>
          <p:nvPr>
            <p:ph type="pic" sz="quarter" idx="39"/>
          </p:nvPr>
        </p:nvSpPr>
        <p:spPr>
          <a:xfrm>
            <a:off x="1087982" y="5085184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4" name="Bildplatzhalter 12"/>
          <p:cNvSpPr>
            <a:spLocks noGrp="1"/>
          </p:cNvSpPr>
          <p:nvPr>
            <p:ph type="pic" sz="quarter" idx="40"/>
          </p:nvPr>
        </p:nvSpPr>
        <p:spPr>
          <a:xfrm>
            <a:off x="2828179" y="5085184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5" name="Bildplatzhalter 12"/>
          <p:cNvSpPr>
            <a:spLocks noGrp="1"/>
          </p:cNvSpPr>
          <p:nvPr>
            <p:ph type="pic" sz="quarter" idx="41"/>
          </p:nvPr>
        </p:nvSpPr>
        <p:spPr>
          <a:xfrm>
            <a:off x="4568376" y="5085184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sp>
        <p:nvSpPr>
          <p:cNvPr id="46" name="Bildplatzhalter 12"/>
          <p:cNvSpPr>
            <a:spLocks noGrp="1"/>
          </p:cNvSpPr>
          <p:nvPr>
            <p:ph type="pic" sz="quarter" idx="42"/>
          </p:nvPr>
        </p:nvSpPr>
        <p:spPr>
          <a:xfrm>
            <a:off x="6308574" y="5085184"/>
            <a:ext cx="1440000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-1"/>
            <a:ext cx="7740354" cy="152561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71" y="157613"/>
            <a:ext cx="1232625" cy="1368000"/>
          </a:xfrm>
          <a:prstGeom prst="rect">
            <a:avLst/>
          </a:prstGeom>
        </p:spPr>
      </p:pic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641" y="6339097"/>
            <a:ext cx="611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-1"/>
            <a:ext cx="7740354" cy="152561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43050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828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43050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828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71" y="157613"/>
            <a:ext cx="1232625" cy="1368000"/>
          </a:xfrm>
          <a:prstGeom prst="rect">
            <a:avLst/>
          </a:prstGeom>
        </p:spPr>
      </p:pic>
      <p:sp>
        <p:nvSpPr>
          <p:cNvPr id="16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100641" y="6339097"/>
            <a:ext cx="611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1700808"/>
            <a:ext cx="7848872" cy="4886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L-Form 6"/>
          <p:cNvSpPr/>
          <p:nvPr/>
        </p:nvSpPr>
        <p:spPr>
          <a:xfrm rot="5400000">
            <a:off x="441177" y="-441177"/>
            <a:ext cx="6858000" cy="7740353"/>
          </a:xfrm>
          <a:prstGeom prst="corner">
            <a:avLst>
              <a:gd name="adj1" fmla="val 12698"/>
              <a:gd name="adj2" fmla="val 21726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6696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71" y="157613"/>
            <a:ext cx="1232625" cy="1368000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0641" y="6339097"/>
            <a:ext cx="611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WM 2014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Schweiz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8012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Team</a:t>
            </a:r>
            <a:endParaRPr lang="de-CH" dirty="0"/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/>
      </p:pic>
      <p:pic>
        <p:nvPicPr>
          <p:cNvPr id="23" name="Bildplatzhalter 22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Bildplatzhalter 16"/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" b="21"/>
          <a:stretch>
            <a:fillRect/>
          </a:stretch>
        </p:blipFill>
        <p:spPr/>
      </p:pic>
      <p:pic>
        <p:nvPicPr>
          <p:cNvPr id="21" name="Bildplatzhalter 20"/>
          <p:cNvPicPr>
            <a:picLocks noGrp="1" noChangeAspect="1"/>
          </p:cNvPicPr>
          <p:nvPr>
            <p:ph type="pic" sz="quarter" idx="3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/>
      </p:pic>
      <p:sp>
        <p:nvSpPr>
          <p:cNvPr id="8" name="Bildplatzhalter 7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9" name="Bildplatzhalter 8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0" name="Bildplatzhalter 9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1" name="Bildplatzhalter 10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2" name="Bildplatzhalter 11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13" name="Bildplatzhalter 12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4" name="Bildplatzhalter 13"/>
          <p:cNvSpPr>
            <a:spLocks noGrp="1"/>
          </p:cNvSpPr>
          <p:nvPr>
            <p:ph type="pic" sz="quarter" idx="41"/>
          </p:nvPr>
        </p:nvSpPr>
        <p:spPr/>
      </p:sp>
      <p:pic>
        <p:nvPicPr>
          <p:cNvPr id="22" name="Bildplatzhalter 21"/>
          <p:cNvPicPr>
            <a:picLocks noGrp="1" noChangeAspect="1"/>
          </p:cNvPicPr>
          <p:nvPr>
            <p:ph type="pic" sz="quarter" idx="4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/>
      </p:pic>
      <p:pic>
        <p:nvPicPr>
          <p:cNvPr id="20" name="Bildplatzhalter 19"/>
          <p:cNvPicPr>
            <a:picLocks noGrp="1" noChangeAspect="1"/>
          </p:cNvPicPr>
          <p:nvPr>
            <p:ph type="pic" sz="quarter" idx="3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"/>
          <a:stretch>
            <a:fillRect/>
          </a:stretch>
        </p:blipFill>
        <p:spPr/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530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Vorrundengegner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Ecuador</a:t>
            </a:r>
          </a:p>
          <a:p>
            <a:r>
              <a:rPr lang="it-IT" dirty="0" err="1" smtClean="0"/>
              <a:t>Frankreich</a:t>
            </a:r>
            <a:endParaRPr lang="it-IT" dirty="0" smtClean="0"/>
          </a:p>
          <a:p>
            <a:r>
              <a:rPr lang="it-IT" dirty="0" smtClean="0"/>
              <a:t>Honduras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46055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err="1" smtClean="0"/>
              <a:t>Estádio</a:t>
            </a:r>
            <a:r>
              <a:rPr lang="de-CH" dirty="0" smtClean="0"/>
              <a:t> </a:t>
            </a:r>
            <a:r>
              <a:rPr lang="de-CH" dirty="0" err="1"/>
              <a:t>Nacional</a:t>
            </a:r>
            <a:r>
              <a:rPr lang="de-CH" dirty="0"/>
              <a:t> </a:t>
            </a:r>
            <a:endParaRPr lang="de-CH" dirty="0" smtClean="0"/>
          </a:p>
          <a:p>
            <a:r>
              <a:rPr lang="de-CH" dirty="0"/>
              <a:t>Ort: Brasilia</a:t>
            </a:r>
          </a:p>
          <a:p>
            <a:r>
              <a:rPr lang="de-CH" dirty="0" smtClean="0"/>
              <a:t>70’064 Plätze</a:t>
            </a:r>
          </a:p>
          <a:p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29648"/>
            <a:ext cx="4038600" cy="2267066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Gegen Ecuador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0652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Arena </a:t>
            </a:r>
            <a:r>
              <a:rPr lang="de-CH" dirty="0" err="1"/>
              <a:t>Fonte</a:t>
            </a:r>
            <a:r>
              <a:rPr lang="de-CH" dirty="0"/>
              <a:t> </a:t>
            </a:r>
            <a:r>
              <a:rPr lang="de-CH" dirty="0" smtClean="0"/>
              <a:t>Nova</a:t>
            </a:r>
          </a:p>
          <a:p>
            <a:r>
              <a:rPr lang="de-CH" dirty="0" smtClean="0"/>
              <a:t>Ort: Salvador</a:t>
            </a:r>
          </a:p>
          <a:p>
            <a:r>
              <a:rPr lang="de-CH" dirty="0" smtClean="0"/>
              <a:t>48’747 Plätze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68871"/>
            <a:ext cx="4038600" cy="2188620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Gegen Frankreich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2712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Arena </a:t>
            </a:r>
            <a:r>
              <a:rPr lang="de-CH" dirty="0" err="1" smtClean="0"/>
              <a:t>Amazônia</a:t>
            </a:r>
            <a:endParaRPr lang="de-CH" dirty="0" smtClean="0"/>
          </a:p>
          <a:p>
            <a:r>
              <a:rPr lang="de-CH" dirty="0" smtClean="0"/>
              <a:t>Ort: Manaus</a:t>
            </a:r>
          </a:p>
          <a:p>
            <a:r>
              <a:rPr lang="de-CH" dirty="0" smtClean="0"/>
              <a:t>42’374 Plätze</a:t>
            </a:r>
            <a:endParaRPr lang="de-CH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68871"/>
            <a:ext cx="4038600" cy="2188620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Gegen Honduras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895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Frankreich (35 Spiele)</a:t>
            </a:r>
            <a:endParaRPr lang="de-CH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34610529"/>
              </p:ext>
            </p:extLst>
          </p:nvPr>
        </p:nvGraphicFramePr>
        <p:xfrm>
          <a:off x="457200" y="2282825"/>
          <a:ext cx="4040188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20094"/>
                <a:gridCol w="2020094"/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13.06.2006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0:0</a:t>
                      </a:r>
                      <a:endParaRPr lang="de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08.10.2005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1:1</a:t>
                      </a:r>
                      <a:endParaRPr lang="de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26.03.2005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0:0</a:t>
                      </a:r>
                      <a:endParaRPr lang="de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21.06.2004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1:3</a:t>
                      </a:r>
                      <a:endParaRPr lang="de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…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…</a:t>
                      </a:r>
                      <a:endParaRPr lang="de-C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Honduras (1 Spiel)</a:t>
            </a:r>
            <a:endParaRPr lang="de-CH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37621027"/>
              </p:ext>
            </p:extLst>
          </p:nvPr>
        </p:nvGraphicFramePr>
        <p:xfrm>
          <a:off x="4645025" y="2282825"/>
          <a:ext cx="4041776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20888"/>
                <a:gridCol w="2020888"/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25.06.2010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0:0</a:t>
                      </a:r>
                      <a:endParaRPr lang="de-C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Letzte Länderspielergebnisse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8303261"/>
      </p:ext>
    </p:extLst>
  </p:cSld>
  <p:clrMapOvr>
    <a:masterClrMapping/>
  </p:clrMapOvr>
</p:sld>
</file>

<file path=ppt/theme/theme1.xml><?xml version="1.0" encoding="utf-8"?>
<a:theme xmlns:a="http://schemas.openxmlformats.org/drawingml/2006/main" name="WM14_Musterloesun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WM14_Musterloesung</Template>
  <TotalTime>0</TotalTime>
  <Words>65</Words>
  <Application>Microsoft Office PowerPoint</Application>
  <PresentationFormat>Bildschirmpräsentation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WM14_Musterloesung</vt:lpstr>
      <vt:lpstr>WM 2014</vt:lpstr>
      <vt:lpstr>Team</vt:lpstr>
      <vt:lpstr>Vorrundengegner</vt:lpstr>
      <vt:lpstr>Gegen Ecuador</vt:lpstr>
      <vt:lpstr>Gegen Frankreich</vt:lpstr>
      <vt:lpstr>Gegen Honduras</vt:lpstr>
      <vt:lpstr>Letzte Länderspielergebnisse</vt:lpstr>
    </vt:vector>
  </TitlesOfParts>
  <Company>Cluster 06 BLD 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 2014</dc:title>
  <dc:creator>Lippuner Jürg</dc:creator>
  <cp:lastModifiedBy>Jürg Lippuner</cp:lastModifiedBy>
  <cp:revision>5</cp:revision>
  <dcterms:created xsi:type="dcterms:W3CDTF">2013-12-18T09:29:46Z</dcterms:created>
  <dcterms:modified xsi:type="dcterms:W3CDTF">2016-01-27T14:09:16Z</dcterms:modified>
</cp:coreProperties>
</file>