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8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Kopfzeilenplatzhalter 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6" name="Datumsplatzhalter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EC3D9-2A9F-4773-A4C5-5EBC0A1BFA42}" type="datetimeFigureOut">
              <a:rPr lang="de-DE" smtClean="0"/>
              <a:pPr/>
              <a:t>08.06.2011</a:t>
            </a:fld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5F96C8-BE87-401D-B781-64266E7E97CC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84169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CBD7D-8786-4131-9429-CC35EC20638C}" type="datetimeFigureOut">
              <a:rPr lang="de-DE" smtClean="0"/>
              <a:pPr/>
              <a:t>08.06.2011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7B885-B373-4DD0-B79A-4D188400D6D5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660449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de-CH" noProof="0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E8501-2933-4111-B295-8D9A0579A1BA}" type="datetime1">
              <a:rPr lang="de-DE" smtClean="0"/>
              <a:t>08.06.2011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10" name="Rechtec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A4D6FCE-EF10-420B-ACD3-BD21A9A19ACF}" type="datetime1">
              <a:rPr lang="de-DE" smtClean="0"/>
              <a:t>08.06.2011</a:t>
            </a:fld>
            <a:endParaRPr lang="de-CH"/>
          </a:p>
        </p:txBody>
      </p:sp>
      <p:sp>
        <p:nvSpPr>
          <p:cNvPr id="11" name="Rechtec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336E0-97D4-40C2-AA77-20A07E33F9A1}" type="datetime1">
              <a:rPr lang="de-DE" smtClean="0"/>
              <a:t>08.06.2011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E2648-1D89-4F91-9D97-BD2597257983}" type="datetime1">
              <a:rPr lang="de-DE" smtClean="0"/>
              <a:t>08.06.2011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2358E-2F76-4498-9DF3-51F518FE7300}" type="datetime1">
              <a:rPr lang="de-DE" smtClean="0"/>
              <a:t>08.06.2011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B0B3-31A3-480E-906A-0FD10E57E737}" type="datetime1">
              <a:rPr lang="de-DE" smtClean="0"/>
              <a:t>08.06.2011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6646-CAE0-4199-A581-ED06C84D4D78}" type="datetime1">
              <a:rPr lang="de-DE" smtClean="0"/>
              <a:t>08.06.2011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2D1B4-1F35-4008-9F0C-14BABB5C0C66}" type="datetime1">
              <a:rPr lang="de-DE" smtClean="0"/>
              <a:t>08.06.2011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500063" y="1714500"/>
            <a:ext cx="3929062" cy="27146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8" name="Inhaltsplatzhalter 6"/>
          <p:cNvSpPr>
            <a:spLocks noGrp="1"/>
          </p:cNvSpPr>
          <p:nvPr>
            <p:ph sz="quarter" idx="14"/>
          </p:nvPr>
        </p:nvSpPr>
        <p:spPr>
          <a:xfrm>
            <a:off x="4786314" y="1714488"/>
            <a:ext cx="3929062" cy="271462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500063" y="4643447"/>
            <a:ext cx="8215312" cy="1714492"/>
          </a:xfrm>
        </p:spPr>
        <p:txBody>
          <a:bodyPr>
            <a:no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869F8-75E9-4FEA-B59D-9EF3A3574D75}" type="datetime1">
              <a:rPr lang="de-DE" smtClean="0"/>
              <a:t>08.06.2011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5D50F-897D-4CEF-B8D8-83EFB9843BC7}" type="datetime1">
              <a:rPr lang="de-DE" smtClean="0"/>
              <a:t>08.06.2011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6FF1A-B8B1-4826-8953-1825F2C90455}" type="datetime1">
              <a:rPr lang="de-DE" smtClean="0"/>
              <a:t>08.06.2011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9270C-27C1-404C-A57F-BA2B9C7D7D0E}" type="datetime1">
              <a:rPr lang="de-DE" smtClean="0"/>
              <a:t>08.06.2011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0F807-57FE-414F-A71E-DB2AB496E0B3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12" name="Rechtec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A8037E8-C5ED-4830-B063-EA83AADC9318}" type="datetime1">
              <a:rPr lang="de-DE" smtClean="0"/>
              <a:t>08.06.2011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511008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150F807-57FE-414F-A71E-DB2AB496E0B3}" type="slidenum">
              <a:rPr lang="de-CH" smtClean="0"/>
              <a:pPr/>
              <a:t>‹Nr.›</a:t>
            </a:fld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2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Ergonomie am Bildschirmarbeitsplatz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Beleuchtung/Helligkeitsunterschied</a:t>
            </a:r>
            <a:endParaRPr lang="de-CH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 bwMode="auto">
          <a:xfrm>
            <a:off x="704797" y="1714500"/>
            <a:ext cx="351959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 bwMode="auto">
          <a:xfrm>
            <a:off x="5271570" y="1714500"/>
            <a:ext cx="295854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Keine Spiegelung von Leuchten auf Bildschirm</a:t>
            </a:r>
          </a:p>
          <a:p>
            <a:r>
              <a:rPr lang="de-CH" dirty="0" smtClean="0"/>
              <a:t>Fenster nicht vor oder hinter Bildschirm</a:t>
            </a:r>
          </a:p>
          <a:p>
            <a:r>
              <a:rPr lang="de-CH" dirty="0" smtClean="0"/>
              <a:t>Helle Bildschirmoberfläche: weniger Reflexe</a:t>
            </a:r>
          </a:p>
        </p:txBody>
      </p:sp>
      <p:sp>
        <p:nvSpPr>
          <p:cNvPr id="13" name="Multiplizieren 12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Stuhl-/Tischhöhe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tabLst>
                <a:tab pos="2506663" algn="l"/>
              </a:tabLst>
            </a:pPr>
            <a:r>
              <a:rPr lang="de-CH" dirty="0" smtClean="0"/>
              <a:t>Stuhlhöhe	ca. 90 °</a:t>
            </a:r>
            <a:br>
              <a:rPr lang="de-CH" dirty="0" smtClean="0"/>
            </a:br>
            <a:r>
              <a:rPr lang="de-CH" dirty="0" smtClean="0"/>
              <a:t>	oder Oberschenkel leicht abfallend</a:t>
            </a:r>
          </a:p>
          <a:p>
            <a:pPr>
              <a:tabLst>
                <a:tab pos="2506663" algn="l"/>
              </a:tabLst>
            </a:pPr>
            <a:r>
              <a:rPr lang="de-CH" dirty="0" smtClean="0"/>
              <a:t>Fussstütze	falls Füsse nicht am Boden</a:t>
            </a:r>
          </a:p>
          <a:p>
            <a:pPr>
              <a:tabLst>
                <a:tab pos="2506663" algn="l"/>
              </a:tabLst>
            </a:pPr>
            <a:r>
              <a:rPr lang="de-CH" dirty="0" smtClean="0"/>
              <a:t>Tischhöhe	Ellbogen = Tastaturhöhe</a:t>
            </a:r>
            <a:endParaRPr lang="de-CH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30250" y="1714500"/>
            <a:ext cx="346868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38879" y="1714500"/>
            <a:ext cx="342393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Multiplizieren 9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Zwangshaltung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Hauptblickrichtung geradeaus</a:t>
            </a:r>
          </a:p>
          <a:p>
            <a:r>
              <a:rPr lang="de-CH" dirty="0" smtClean="0"/>
              <a:t>Nützen Sie die körpergerechte Passform Ihres Stuhles aus</a:t>
            </a:r>
            <a:endParaRPr lang="de-CH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58527" y="1714500"/>
            <a:ext cx="341213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98463" y="1714500"/>
            <a:ext cx="3304761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Multiplizieren 9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Bildschirmhöhe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Bildschirmoberkante</a:t>
            </a:r>
            <a:br>
              <a:rPr lang="de-CH" dirty="0" smtClean="0"/>
            </a:br>
            <a:r>
              <a:rPr lang="de-CH" dirty="0" smtClean="0"/>
              <a:t>auf Augenhöhe oder leicht tiefer </a:t>
            </a:r>
            <a:endParaRPr lang="de-CH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93738" y="1714500"/>
            <a:ext cx="3341712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93469" y="1762125"/>
            <a:ext cx="37147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Multiplizieren 10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Augenbeschwerden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Mehrmals pro Stunde auf weit entfernte Objekte blicken (am Besten ins Grüne)</a:t>
            </a:r>
          </a:p>
          <a:p>
            <a:r>
              <a:rPr lang="de-CH" dirty="0" smtClean="0"/>
              <a:t>Bei Augenproblemen kontaktieren Sie Ihren Augenarzt</a:t>
            </a:r>
            <a:endParaRPr lang="de-CH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5306" y="1790700"/>
            <a:ext cx="383857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22031" y="1781175"/>
            <a:ext cx="38576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Multiplizieren 8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Pause/Bewegung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tabLst>
                <a:tab pos="4300538" algn="l"/>
              </a:tabLst>
            </a:pPr>
            <a:r>
              <a:rPr lang="de-CH" dirty="0" smtClean="0"/>
              <a:t>Wichtigste Vorbeugungsmassnahme gegen Haltungsbeschwerden</a:t>
            </a:r>
            <a:br>
              <a:rPr lang="de-CH" dirty="0" smtClean="0"/>
            </a:br>
            <a:r>
              <a:rPr lang="de-CH" dirty="0" smtClean="0"/>
              <a:t>	</a:t>
            </a:r>
            <a:r>
              <a:rPr lang="de-CH" dirty="0" smtClean="0">
                <a:sym typeface="Wingdings" pitchFamily="2" charset="2"/>
              </a:rPr>
              <a:t> </a:t>
            </a:r>
            <a:r>
              <a:rPr lang="de-CH" dirty="0" smtClean="0"/>
              <a:t>Bewegung</a:t>
            </a:r>
            <a:endParaRPr lang="de-CH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4831" y="1843087"/>
            <a:ext cx="381952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98231" y="1828800"/>
            <a:ext cx="370522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Multiplizieren 8"/>
          <p:cNvSpPr/>
          <p:nvPr/>
        </p:nvSpPr>
        <p:spPr>
          <a:xfrm>
            <a:off x="357158" y="1285860"/>
            <a:ext cx="4429156" cy="3643338"/>
          </a:xfrm>
          <a:prstGeom prst="mathMultiply">
            <a:avLst>
              <a:gd name="adj1" fmla="val 2388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64</Words>
  <Application>Microsoft Office PowerPoint</Application>
  <PresentationFormat>Bildschirmpräsentation (4:3)</PresentationFormat>
  <Paragraphs>19</Paragraphs>
  <Slides>7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Modul</vt:lpstr>
      <vt:lpstr>Ergonomie am Bildschirmarbeitsplatz</vt:lpstr>
      <vt:lpstr>Beleuchtung/Helligkeitsunterschied</vt:lpstr>
      <vt:lpstr>Stuhl-/Tischhöhe</vt:lpstr>
      <vt:lpstr>Zwangshaltung</vt:lpstr>
      <vt:lpstr>Bildschirmhöhe</vt:lpstr>
      <vt:lpstr>Augenbeschwerden</vt:lpstr>
      <vt:lpstr>Pause/Bewegung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Ergonomie</dc:title>
  <dc:creator>Jürg Lippuner</dc:creator>
  <cp:lastModifiedBy>Jürg Lippuner</cp:lastModifiedBy>
  <cp:revision>15</cp:revision>
  <dcterms:created xsi:type="dcterms:W3CDTF">2008-05-21T12:11:45Z</dcterms:created>
  <dcterms:modified xsi:type="dcterms:W3CDTF">2011-06-08T12:56:09Z</dcterms:modified>
</cp:coreProperties>
</file>