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62" r:id="rId5"/>
    <p:sldId id="263" r:id="rId6"/>
    <p:sldId id="259" r:id="rId7"/>
    <p:sldId id="264" r:id="rId8"/>
  </p:sldIdLst>
  <p:sldSz cx="9144000" cy="6858000" type="screen4x3"/>
  <p:notesSz cx="6858000" cy="9144000"/>
  <p:defaultTextStyle>
    <a:defPPr>
      <a:defRPr lang="de-DE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2787"/>
    <p:restoredTop sz="90929"/>
  </p:normalViewPr>
  <p:slideViewPr>
    <p:cSldViewPr showGuides="1">
      <p:cViewPr varScale="1">
        <p:scale>
          <a:sx n="80" d="100"/>
          <a:sy n="80" d="100"/>
        </p:scale>
        <p:origin x="-978" y="-90"/>
      </p:cViewPr>
      <p:guideLst>
        <p:guide orient="horz" pos="2208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de-DE" smtClean="0"/>
              <a:t>Formatvorlage des Untertitelmasters durch Klicken bearbeiten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F58EBD6-70CA-49BB-8CFE-9F10FCC6D626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93CCDD8-13F4-4D4D-A406-AA4FD6CBD2D2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5BADB7A-0207-424D-9C5D-A11CB6AFC6FF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809368B-174D-421C-BCE5-BC3BBC66978B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56CF9A-12E2-4B6F-AE7C-25EC8B91EE89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C636D5C-CD6A-4F02-A8CA-433ECE0073D7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921A411-C2A4-4623-AE87-925D313D3F9C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419617F-64CB-4887-A18A-8C36D2E2CE9B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892A29E-CF82-4EAF-9B8A-C3387668F7AD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BD7C047-F10A-4015-8F32-DB8DC03F0697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CH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CH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855960-7DA1-4460-95A9-7E119FC24E51}" type="slidenum">
              <a:rPr lang="de-DE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das Titelformat zu bearbeiten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de-DE" smtClean="0"/>
              <a:t>Klicken Sie, um die Formate des Vorlagentextes zu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de-DE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de-DE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BF0095AB-5AE4-4AB8-940B-8A53C3F5EE65}" type="slidenum">
              <a:rPr lang="de-DE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://www.natascha-mayer.de/" TargetMode="External"/><Relationship Id="rId2" Type="http://schemas.openxmlformats.org/officeDocument/2006/relationships/hyperlink" Target="http://www.delfinschutz.org/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hyperlink" Target="http://www.delfinschutz.org/" TargetMode="Externa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667000"/>
            <a:ext cx="7772400" cy="1143000"/>
          </a:xfrm>
        </p:spPr>
        <p:txBody>
          <a:bodyPr/>
          <a:lstStyle/>
          <a:p>
            <a:r>
              <a:rPr lang="de-DE"/>
              <a:t>Wale und Delfine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914400" y="4267200"/>
            <a:ext cx="7696200" cy="990600"/>
          </a:xfrm>
        </p:spPr>
        <p:txBody>
          <a:bodyPr/>
          <a:lstStyle/>
          <a:p>
            <a:r>
              <a:rPr lang="de-DE"/>
              <a:t>Ein Porträt bedrohter Meeressäuger</a:t>
            </a:r>
            <a:br>
              <a:rPr lang="de-DE"/>
            </a:br>
            <a:r>
              <a:rPr lang="de-DE" sz="1800"/>
              <a:t>Text: </a:t>
            </a:r>
            <a:r>
              <a:rPr lang="de-DE" sz="1800">
                <a:cs typeface="Arial" charset="0"/>
              </a:rPr>
              <a:t>© </a:t>
            </a:r>
            <a:r>
              <a:rPr lang="de-DE" sz="1800">
                <a:cs typeface="Arial" charset="0"/>
                <a:hlinkClick r:id="rId2"/>
              </a:rPr>
              <a:t>http://www.delfinschutz.org</a:t>
            </a:r>
            <a:endParaRPr lang="de-DE" sz="1800">
              <a:cs typeface="Arial" charset="0"/>
            </a:endParaRPr>
          </a:p>
          <a:p>
            <a:r>
              <a:rPr lang="de-DE" sz="1800">
                <a:cs typeface="Arial" charset="0"/>
              </a:rPr>
              <a:t>Foto</a:t>
            </a:r>
            <a:r>
              <a:rPr lang="de-DE" sz="1800"/>
              <a:t>: </a:t>
            </a:r>
            <a:r>
              <a:rPr lang="de-DE" sz="1800">
                <a:cs typeface="Arial" charset="0"/>
              </a:rPr>
              <a:t>© </a:t>
            </a:r>
            <a:r>
              <a:rPr lang="de-DE" sz="1800">
                <a:cs typeface="Arial" charset="0"/>
                <a:hlinkClick r:id="rId3"/>
              </a:rPr>
              <a:t>http://www.natascha-mayer.de</a:t>
            </a:r>
            <a:endParaRPr lang="de-DE" sz="1800"/>
          </a:p>
        </p:txBody>
      </p:sp>
      <p:sp>
        <p:nvSpPr>
          <p:cNvPr id="2053" name="WordArt 5"/>
          <p:cNvSpPr>
            <a:spLocks noChangeArrowheads="1" noChangeShapeType="1" noTextEdit="1"/>
          </p:cNvSpPr>
          <p:nvPr/>
        </p:nvSpPr>
        <p:spPr bwMode="auto">
          <a:xfrm>
            <a:off x="3276600" y="914400"/>
            <a:ext cx="5076825" cy="914400"/>
          </a:xfrm>
          <a:prstGeom prst="rect">
            <a:avLst/>
          </a:prstGeom>
        </p:spPr>
        <p:txBody>
          <a:bodyPr wrap="none" fromWordArt="1">
            <a:prstTxWarp prst="textDoubleWave1">
              <a:avLst>
                <a:gd name="adj1" fmla="val 6500"/>
                <a:gd name="adj2" fmla="val 0"/>
              </a:avLst>
            </a:prstTxWarp>
          </a:bodyPr>
          <a:lstStyle/>
          <a:p>
            <a:pPr algn="ctr"/>
            <a:r>
              <a:rPr lang="de-CH" sz="3600" kern="10" spc="-360">
                <a:ln w="12700">
                  <a:solidFill>
                    <a:srgbClr val="000099"/>
                  </a:solidFill>
                  <a:round/>
                  <a:headEnd/>
                  <a:tailEnd/>
                </a:ln>
                <a:solidFill>
                  <a:srgbClr val="33CCFF"/>
                </a:solidFill>
                <a:effectLst>
                  <a:outerShdw dist="125724" dir="18900000" algn="ctr" rotWithShape="0">
                    <a:srgbClr val="000099"/>
                  </a:outerShdw>
                </a:effectLst>
                <a:latin typeface="Impact"/>
              </a:rPr>
              <a:t>Rettet die Delfine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Ohne unsere Hilfe werden die Delfine aussterben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5800" y="2286000"/>
            <a:ext cx="7772400" cy="4114800"/>
          </a:xfrm>
        </p:spPr>
        <p:txBody>
          <a:bodyPr/>
          <a:lstStyle/>
          <a:p>
            <a:r>
              <a:rPr lang="de-DE"/>
              <a:t>Hunderttausende sterben jährlich grausam </a:t>
            </a:r>
            <a:br>
              <a:rPr lang="de-DE"/>
            </a:br>
            <a:r>
              <a:rPr lang="de-DE"/>
              <a:t>und sinnlos in Fischernetzen </a:t>
            </a:r>
          </a:p>
          <a:p>
            <a:r>
              <a:rPr lang="de-DE"/>
              <a:t>Zehntausende werden gejagt, geschlachtet</a:t>
            </a:r>
            <a:br>
              <a:rPr lang="de-DE"/>
            </a:br>
            <a:r>
              <a:rPr lang="de-DE"/>
              <a:t>und verspeist </a:t>
            </a:r>
          </a:p>
          <a:p>
            <a:r>
              <a:rPr lang="de-DE"/>
              <a:t>Tausende vegetieren in Gefangenschaft </a:t>
            </a:r>
            <a:br>
              <a:rPr lang="de-DE"/>
            </a:br>
            <a:r>
              <a:rPr lang="de-DE"/>
              <a:t>für Vergnügungs-Shows 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Gefahren für Wale und Delfine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de-DE" dirty="0"/>
              <a:t>Kommerzieller Nutzen – Fang für Speisezwecke in Japan und Nordpazifik</a:t>
            </a:r>
          </a:p>
          <a:p>
            <a:r>
              <a:rPr lang="de-DE" dirty="0"/>
              <a:t>Delfin- und Walfleisch gilt als Delikatesse</a:t>
            </a:r>
          </a:p>
          <a:p>
            <a:r>
              <a:rPr lang="de-DE" dirty="0"/>
              <a:t>Fang vor der Toren Europas</a:t>
            </a:r>
          </a:p>
          <a:p>
            <a:r>
              <a:rPr lang="de-DE" dirty="0" smtClean="0"/>
              <a:t>Dänemark</a:t>
            </a:r>
          </a:p>
          <a:p>
            <a:r>
              <a:rPr lang="de-DE" dirty="0" smtClean="0"/>
              <a:t>Norwegen</a:t>
            </a:r>
          </a:p>
          <a:p>
            <a:r>
              <a:rPr lang="de-DE" dirty="0" smtClean="0"/>
              <a:t>Frankreich</a:t>
            </a:r>
          </a:p>
          <a:p>
            <a:r>
              <a:rPr lang="de-DE" dirty="0" smtClean="0"/>
              <a:t>Italien</a:t>
            </a:r>
            <a:endParaRPr lang="de-DE" dirty="0"/>
          </a:p>
          <a:p>
            <a:r>
              <a:rPr lang="de-DE" dirty="0"/>
              <a:t>Delfine sterben in </a:t>
            </a:r>
            <a:r>
              <a:rPr lang="de-DE" dirty="0" err="1"/>
              <a:t>Thunfischnetzen</a:t>
            </a:r>
            <a:endParaRPr lang="de-DE" dirty="0"/>
          </a:p>
          <a:p>
            <a:r>
              <a:rPr lang="de-DE" dirty="0"/>
              <a:t>Nicht artgerechtes Halten in Delfinarien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Netze des Todes - Treibnetze</a:t>
            </a:r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de-DE" sz="2800"/>
              <a:t>Ein einziges Treibnetz aus feinem Nylon kann über 100 km lang sein.</a:t>
            </a:r>
          </a:p>
          <a:p>
            <a:pPr>
              <a:lnSpc>
                <a:spcPct val="90000"/>
              </a:lnSpc>
            </a:pPr>
            <a:r>
              <a:rPr lang="de-DE" sz="2800"/>
              <a:t>Selbst mit ihrem Ultraschall können es Delphine</a:t>
            </a:r>
            <a:br>
              <a:rPr lang="de-DE" sz="2800"/>
            </a:br>
            <a:r>
              <a:rPr lang="de-DE" sz="2800"/>
              <a:t>nicht erkennen. Jedes Tier stirbt.</a:t>
            </a:r>
          </a:p>
          <a:p>
            <a:pPr>
              <a:lnSpc>
                <a:spcPct val="90000"/>
              </a:lnSpc>
            </a:pPr>
            <a:r>
              <a:rPr lang="de-DE" sz="2800"/>
              <a:t>Verheerende Folgen haben auch im Meer</a:t>
            </a:r>
            <a:br>
              <a:rPr lang="de-DE" sz="2800"/>
            </a:br>
            <a:r>
              <a:rPr lang="de-DE" sz="2800"/>
              <a:t>verlorene oder gekappte Treibnetze.</a:t>
            </a:r>
          </a:p>
          <a:p>
            <a:pPr>
              <a:lnSpc>
                <a:spcPct val="90000"/>
              </a:lnSpc>
            </a:pPr>
            <a:r>
              <a:rPr lang="de-DE" sz="2800"/>
              <a:t>Solche Geisternetze verrotten nicht und töten sinnlos jahrelang weiter.</a:t>
            </a:r>
          </a:p>
          <a:p>
            <a:pPr>
              <a:lnSpc>
                <a:spcPct val="90000"/>
              </a:lnSpc>
            </a:pPr>
            <a:r>
              <a:rPr lang="de-DE" sz="2800"/>
              <a:t>Einsatz alternativer Fangmethoden, die das Ökosystem der Meere nicht bedrohen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Gefahren in Delfinarien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de-DE">
                <a:cs typeface="Arial" charset="0"/>
              </a:rPr>
              <a:t>enge Becken</a:t>
            </a:r>
          </a:p>
          <a:p>
            <a:pPr>
              <a:lnSpc>
                <a:spcPct val="90000"/>
              </a:lnSpc>
            </a:pPr>
            <a:r>
              <a:rPr lang="de-DE">
                <a:cs typeface="Arial" charset="0"/>
              </a:rPr>
              <a:t>chemisch aufbereitetes Wasser</a:t>
            </a:r>
          </a:p>
          <a:p>
            <a:pPr>
              <a:lnSpc>
                <a:spcPct val="90000"/>
              </a:lnSpc>
            </a:pPr>
            <a:r>
              <a:rPr lang="de-DE">
                <a:cs typeface="Arial" charset="0"/>
              </a:rPr>
              <a:t>Stress und Lärm durch hohe Besucherzahlen – Schwimmen mit Delfinen</a:t>
            </a:r>
          </a:p>
          <a:p>
            <a:pPr>
              <a:lnSpc>
                <a:spcPct val="90000"/>
              </a:lnSpc>
            </a:pPr>
            <a:r>
              <a:rPr lang="de-DE">
                <a:cs typeface="Arial" charset="0"/>
              </a:rPr>
              <a:t>Trainingsmethoden, nicht selten mit Nahrungsentzug</a:t>
            </a:r>
          </a:p>
          <a:p>
            <a:pPr>
              <a:lnSpc>
                <a:spcPct val="90000"/>
              </a:lnSpc>
            </a:pPr>
            <a:r>
              <a:rPr lang="de-DE">
                <a:cs typeface="Arial" charset="0"/>
              </a:rPr>
              <a:t>Delfine stehen unter Dauerstress und reagieren aggressiv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5" name="Rectangle 5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Hilfe für Wale und Delfine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>
              <a:lnSpc>
                <a:spcPct val="90000"/>
              </a:lnSpc>
            </a:pPr>
            <a:r>
              <a:rPr lang="de-DE" sz="2400"/>
              <a:t>Gesellschaft zur Rettung der Delfine</a:t>
            </a:r>
          </a:p>
          <a:p>
            <a:pPr>
              <a:lnSpc>
                <a:spcPct val="90000"/>
              </a:lnSpc>
            </a:pPr>
            <a:r>
              <a:rPr lang="de-DE" sz="2400"/>
              <a:t>GRD</a:t>
            </a:r>
          </a:p>
          <a:p>
            <a:pPr>
              <a:lnSpc>
                <a:spcPct val="90000"/>
              </a:lnSpc>
            </a:pPr>
            <a:r>
              <a:rPr lang="de-DE" sz="2400">
                <a:hlinkClick r:id="rId2"/>
              </a:rPr>
              <a:t>http://www.delfinschutz.org</a:t>
            </a:r>
            <a:endParaRPr lang="de-DE" sz="2400"/>
          </a:p>
          <a:p>
            <a:pPr>
              <a:lnSpc>
                <a:spcPct val="90000"/>
              </a:lnSpc>
            </a:pPr>
            <a:r>
              <a:rPr lang="de-DE" sz="2400"/>
              <a:t>Delfinpatenschaften</a:t>
            </a:r>
          </a:p>
          <a:p>
            <a:pPr>
              <a:lnSpc>
                <a:spcPct val="90000"/>
              </a:lnSpc>
            </a:pPr>
            <a:r>
              <a:rPr lang="de-DE" sz="2400"/>
              <a:t>Thunfisch-Kontrollprogramm</a:t>
            </a:r>
          </a:p>
          <a:p>
            <a:pPr>
              <a:lnSpc>
                <a:spcPct val="90000"/>
              </a:lnSpc>
            </a:pPr>
            <a:r>
              <a:rPr lang="de-DE" sz="2400"/>
              <a:t>Unterstützung von Schutzprojekten wild lebender Delfinpopulationen und deren Lebensräume</a:t>
            </a:r>
          </a:p>
          <a:p>
            <a:pPr>
              <a:lnSpc>
                <a:spcPct val="90000"/>
              </a:lnSpc>
            </a:pPr>
            <a:endParaRPr lang="de-DE" sz="2400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body" sz="half" idx="2"/>
          </p:nvPr>
        </p:nvSpPr>
        <p:spPr/>
        <p:txBody>
          <a:bodyPr/>
          <a:lstStyle/>
          <a:p>
            <a:endParaRPr lang="de-DE"/>
          </a:p>
          <a:p>
            <a:endParaRPr lang="de-DE"/>
          </a:p>
          <a:p>
            <a:endParaRPr lang="de-DE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Tier- und umweltfreundliche Delfinbeobachtung</a:t>
            </a:r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sz="half" idx="1"/>
          </p:nvPr>
        </p:nvSpPr>
        <p:spPr>
          <a:xfrm>
            <a:off x="685800" y="2133600"/>
            <a:ext cx="7772400" cy="4114800"/>
          </a:xfrm>
        </p:spPr>
        <p:txBody>
          <a:bodyPr/>
          <a:lstStyle/>
          <a:p>
            <a:r>
              <a:rPr lang="de-DE" dirty="0" smtClean="0"/>
              <a:t>«Nur </a:t>
            </a:r>
            <a:r>
              <a:rPr lang="de-DE" dirty="0"/>
              <a:t>in der freien Wildbahn kann man unter Einhaltung bestimmter Verhaltensregeln Delfine so beobachten und erleben, dass es wirklich zu einem unvergesslichen Erlebnis wird, das den Delfinen nicht </a:t>
            </a:r>
            <a:r>
              <a:rPr lang="de-DE" dirty="0" smtClean="0"/>
              <a:t>schadet», </a:t>
            </a:r>
            <a:r>
              <a:rPr lang="de-DE" dirty="0"/>
              <a:t>so die GRD.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tandarddesign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000099"/>
      </a:hlink>
      <a:folHlink>
        <a:srgbClr val="000066"/>
      </a:folHlink>
    </a:clrScheme>
    <a:fontScheme name="Standarddesign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Standarddesign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Standarddesign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Standarddesign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182</Words>
  <Application>Microsoft PowerPoint</Application>
  <PresentationFormat>Bildschirmpräsentation (4:3)</PresentationFormat>
  <Paragraphs>40</Paragraphs>
  <Slides>7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7</vt:i4>
      </vt:variant>
    </vt:vector>
  </HeadingPairs>
  <TitlesOfParts>
    <vt:vector size="8" baseType="lpstr">
      <vt:lpstr>Standarddesign</vt:lpstr>
      <vt:lpstr>Wale und Delfine</vt:lpstr>
      <vt:lpstr>Ohne unsere Hilfe werden die Delfine aussterben</vt:lpstr>
      <vt:lpstr>Gefahren für Wale und Delfine</vt:lpstr>
      <vt:lpstr>Netze des Todes - Treibnetze</vt:lpstr>
      <vt:lpstr>Gefahren in Delfinarien</vt:lpstr>
      <vt:lpstr>Hilfe für Wale und Delfine</vt:lpstr>
      <vt:lpstr>Tier- und umweltfreundliche Delfinbeobachtung</vt:lpstr>
    </vt:vector>
  </TitlesOfParts>
  <Company>EDV- und Internet-Training Ursula Kuchler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Gesamtübung PowerPoint Rohdatei</dc:title>
  <dc:subject>Wale und Delfine</dc:subject>
  <dc:creator>Ursula Kuchler</dc:creator>
  <dc:description>Textquelle: www.delfinschutz.org</dc:description>
  <cp:lastModifiedBy>lasti</cp:lastModifiedBy>
  <cp:revision>34</cp:revision>
  <dcterms:created xsi:type="dcterms:W3CDTF">2004-03-24T14:05:18Z</dcterms:created>
  <dcterms:modified xsi:type="dcterms:W3CDTF">2009-03-18T08:17:10Z</dcterms:modified>
</cp:coreProperties>
</file>

<file path=docProps/thumbnail.jpeg>
</file>