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 showGuides="1">
      <p:cViewPr varScale="1">
        <p:scale>
          <a:sx n="80" d="100"/>
          <a:sy n="80" d="100"/>
        </p:scale>
        <p:origin x="-1074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03297E3-DDE6-477D-8BC7-E914ECA46D0B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2FB3A7-4CC6-435A-B8A7-9562A674FDD4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9A0736E-7D2E-4212-8CD6-6AF5402BF176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01F239-B2CA-4C3F-BC4F-328F9F87B191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E64011D-ADF8-4AA8-8EE8-BC989BDA6E65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33815EE-799B-4FAE-B99C-4D69D25700F9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D0016D-B036-422E-97C1-EF69CA860CA4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F3D4960-AC69-4944-9863-96F04A83B08A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9A266F-3CD4-47B4-BF39-D4EDB4482A87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4EA4BA3-1106-4CBC-9427-E831739AA22B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3040AB1-329F-47F0-8163-34B466EFD6D2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Klicken Sie, um das Titelformat zu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Klicken Sie, um die Formate des Vorlagentextes zu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de-DE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de-DE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BEF53F6F-08BC-4982-AA17-46FB3BCFA2B6}" type="slidenum">
              <a:rPr lang="de-DE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http://www.delfinschutz.org/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Diesen Thunfisch können Sie kaufen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de-DE" dirty="0"/>
              <a:t>Thunfisch-Checkliste mit bestätigten </a:t>
            </a:r>
            <a:r>
              <a:rPr lang="de-DE" dirty="0" err="1"/>
              <a:t>Thunfischimporteuren</a:t>
            </a:r>
            <a:r>
              <a:rPr lang="de-DE" dirty="0"/>
              <a:t> und -Händlern abzurufen unter</a:t>
            </a:r>
          </a:p>
          <a:p>
            <a:r>
              <a:rPr lang="de-DE" dirty="0">
                <a:hlinkClick r:id="rId2"/>
              </a:rPr>
              <a:t>http://www.delfinschutz.org</a:t>
            </a:r>
            <a:endParaRPr lang="de-DE" dirty="0"/>
          </a:p>
          <a:p>
            <a:r>
              <a:rPr lang="de-DE" dirty="0"/>
              <a:t>Logos und Aufdrucke auf Konserven wie </a:t>
            </a:r>
            <a:r>
              <a:rPr lang="de-DE" dirty="0" smtClean="0"/>
              <a:t>«delfinfreundlich gefangen» </a:t>
            </a:r>
            <a:r>
              <a:rPr lang="de-DE" dirty="0"/>
              <a:t>oder </a:t>
            </a:r>
            <a:r>
              <a:rPr lang="de-DE" dirty="0" smtClean="0"/>
              <a:t>«</a:t>
            </a:r>
            <a:r>
              <a:rPr lang="de-DE" dirty="0" err="1" smtClean="0"/>
              <a:t>dolphin</a:t>
            </a:r>
            <a:r>
              <a:rPr lang="de-DE" dirty="0" smtClean="0"/>
              <a:t> </a:t>
            </a:r>
            <a:r>
              <a:rPr lang="de-DE" dirty="0" err="1" smtClean="0"/>
              <a:t>friendly</a:t>
            </a:r>
            <a:r>
              <a:rPr lang="de-DE" smtClean="0"/>
              <a:t>» </a:t>
            </a:r>
            <a:r>
              <a:rPr lang="de-DE" dirty="0"/>
              <a:t>sind nicht geschützt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tandard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0099"/>
      </a:hlink>
      <a:folHlink>
        <a:srgbClr val="000066"/>
      </a:folHlink>
    </a:clrScheme>
    <a:fontScheme name="Standard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andard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35</Words>
  <Application>Microsoft PowerPoint</Application>
  <PresentationFormat>Bildschirmpräsentation (4:3)</PresentationFormat>
  <Paragraphs>4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3" baseType="lpstr">
      <vt:lpstr>Times New Roman</vt:lpstr>
      <vt:lpstr>Standarddesign</vt:lpstr>
      <vt:lpstr>Diesen Thunfisch können Sie kaufen</vt:lpstr>
    </vt:vector>
  </TitlesOfParts>
  <Company>Uschi Kuchler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Diesen Thunfisch können Sie kaufen</dc:title>
  <dc:creator>Uschi</dc:creator>
  <cp:lastModifiedBy>lasti</cp:lastModifiedBy>
  <cp:revision>3</cp:revision>
  <dcterms:created xsi:type="dcterms:W3CDTF">2004-03-24T14:37:36Z</dcterms:created>
  <dcterms:modified xsi:type="dcterms:W3CDTF">2009-03-18T08:12:01Z</dcterms:modified>
</cp:coreProperties>
</file>

<file path=docProps/thumbnail.jpeg>
</file>