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2" r:id="rId5"/>
    <p:sldId id="263" r:id="rId6"/>
    <p:sldId id="259" r:id="rId7"/>
    <p:sldId id="265" r:id="rId8"/>
    <p:sldId id="266" r:id="rId9"/>
    <p:sldId id="267" r:id="rId10"/>
  </p:sldIdLst>
  <p:sldSz cx="7620000" cy="5715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05" autoAdjust="0"/>
  </p:normalViewPr>
  <p:slideViewPr>
    <p:cSldViewPr snapToGrid="0">
      <p:cViewPr varScale="1">
        <p:scale>
          <a:sx n="97" d="100"/>
          <a:sy n="97" d="100"/>
        </p:scale>
        <p:origin x="151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1330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75945579266356"/>
          <c:y val="3.2105067452815661E-2"/>
          <c:w val="0.76950701814447109"/>
          <c:h val="0.788703152915264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ausserorts</c:v>
                </c:pt>
              </c:strCache>
            </c:strRef>
          </c:tx>
          <c:spPr>
            <a:solidFill>
              <a:srgbClr val="00B050"/>
            </a:solidFill>
            <a:ln w="38100">
              <a:solidFill>
                <a:schemeClr val="bg1"/>
              </a:solidFill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Deutschland</c:v>
                </c:pt>
                <c:pt idx="1">
                  <c:v>Frankreich</c:v>
                </c:pt>
                <c:pt idx="2">
                  <c:v>Italien</c:v>
                </c:pt>
                <c:pt idx="3">
                  <c:v>Österreich</c:v>
                </c:pt>
                <c:pt idx="4">
                  <c:v>Schweiz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100</c:v>
                </c:pt>
                <c:pt idx="1">
                  <c:v>90</c:v>
                </c:pt>
                <c:pt idx="2">
                  <c:v>90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F6-4595-A5B9-31107A8E33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640627424"/>
        <c:axId val="1640627968"/>
      </c:barChart>
      <c:catAx>
        <c:axId val="1640627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40627968"/>
        <c:crosses val="autoZero"/>
        <c:auto val="1"/>
        <c:lblAlgn val="ctr"/>
        <c:lblOffset val="100"/>
        <c:noMultiLvlLbl val="0"/>
      </c:catAx>
      <c:valAx>
        <c:axId val="1640627968"/>
        <c:scaling>
          <c:orientation val="minMax"/>
          <c:max val="100"/>
        </c:scaling>
        <c:delete val="0"/>
        <c:axPos val="b"/>
        <c:majorGridlines>
          <c:spPr>
            <a:ln w="15875" cap="flat" cmpd="sng" algn="ctr">
              <a:solidFill>
                <a:srgbClr val="00B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b="1" baseline="0" dirty="0"/>
                  <a:t>k</a:t>
                </a:r>
                <a:r>
                  <a:rPr lang="de-CH" b="1" dirty="0"/>
                  <a:t>m/h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40627424"/>
        <c:crosses val="autoZero"/>
        <c:crossBetween val="between"/>
      </c:valAx>
      <c:spPr>
        <a:solidFill>
          <a:srgbClr val="00B050">
            <a:alpha val="15000"/>
          </a:srgb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24256" y="32068"/>
            <a:ext cx="5766816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1800">
                <a:solidFill>
                  <a:srgbClr val="00B050"/>
                </a:solidFill>
              </a:rPr>
              <a:t>Tipps für Ihre Ferien</a:t>
            </a:r>
            <a:endParaRPr lang="de-CH" sz="1800" dirty="0">
              <a:solidFill>
                <a:srgbClr val="00B05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21764" y="868972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C2BE7DB5-9A63-42A1-B4C5-098E22513A73}" type="slidenum">
              <a:rPr lang="de-CH" smtClean="0">
                <a:solidFill>
                  <a:srgbClr val="00B050"/>
                </a:solidFill>
              </a:rPr>
              <a:pPr algn="ctr"/>
              <a:t>‹Nr.›</a:t>
            </a:fld>
            <a:endParaRPr lang="de-CH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265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Tipps für Ihre Ferien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0D49D6-D13B-44D7-9B02-7E11F695409B}" type="datetimeFigureOut">
              <a:rPr lang="de-CH" smtClean="0"/>
              <a:t>19.02.2020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5E56F-A9AC-4E6F-AEBE-728D70600FA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10935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046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123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935302"/>
            <a:ext cx="6477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3001698"/>
            <a:ext cx="5715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F0E4B-C3A9-432F-92F0-B68EDECBEBE8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636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787912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3063" y="304271"/>
            <a:ext cx="1643063" cy="48431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875" y="304271"/>
            <a:ext cx="4833938" cy="48431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875514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CD8B-0B9A-4816-9A0D-AC26E106E5CE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993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907" y="1424783"/>
            <a:ext cx="657225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07" y="3824554"/>
            <a:ext cx="657225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752598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875" y="1521354"/>
            <a:ext cx="3238500" cy="362611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7625" y="1521354"/>
            <a:ext cx="3238500" cy="362611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639-A835-474E-80EB-21F7DB21534F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7382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7" y="304272"/>
            <a:ext cx="6572250" cy="110463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868" y="1400969"/>
            <a:ext cx="3223617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868" y="2087563"/>
            <a:ext cx="3223617" cy="30704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7625" y="1400969"/>
            <a:ext cx="323949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7625" y="2087563"/>
            <a:ext cx="3239493" cy="307049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E586-3E08-4836-8B93-2357B1008C8B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941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525150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91129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8" y="381000"/>
            <a:ext cx="2457648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9493" y="822856"/>
            <a:ext cx="3857625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868" y="1714500"/>
            <a:ext cx="2457648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533187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68" y="381000"/>
            <a:ext cx="2457648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9493" y="822856"/>
            <a:ext cx="3857625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868" y="1714500"/>
            <a:ext cx="2457648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600729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875" y="304272"/>
            <a:ext cx="657225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75" y="1521354"/>
            <a:ext cx="657225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875" y="5296960"/>
            <a:ext cx="17145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3F58D-139F-4993-98BF-EEF4FF5C90E3}" type="datetime1">
              <a:rPr lang="de-CH" smtClean="0"/>
              <a:t>19.02.2020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125" y="5296960"/>
            <a:ext cx="257175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1625" y="5296960"/>
            <a:ext cx="17145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1821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Ferien mit Ihrem Reisemobil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Tipps und Ratschläge</a:t>
            </a:r>
          </a:p>
        </p:txBody>
      </p:sp>
    </p:spTree>
    <p:extLst>
      <p:ext uri="{BB962C8B-B14F-4D97-AF65-F5344CB8AC3E}">
        <p14:creationId xmlns:p14="http://schemas.microsoft.com/office/powerpoint/2010/main" val="354827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Vor der Fahrt prüfen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Technischen Zustand</a:t>
            </a:r>
          </a:p>
          <a:p>
            <a:pPr lvl="1"/>
            <a:r>
              <a:rPr lang="de-CH" dirty="0"/>
              <a:t>Lichtanlage</a:t>
            </a:r>
          </a:p>
          <a:p>
            <a:pPr lvl="1"/>
            <a:r>
              <a:rPr lang="de-CH" dirty="0"/>
              <a:t>Reifencheck</a:t>
            </a:r>
          </a:p>
          <a:p>
            <a:r>
              <a:rPr lang="de-CH" dirty="0"/>
              <a:t>Flüssiggasanlage</a:t>
            </a:r>
          </a:p>
          <a:p>
            <a:r>
              <a:rPr lang="de-CH" dirty="0"/>
              <a:t>Wasseranlage</a:t>
            </a:r>
          </a:p>
          <a:p>
            <a:pPr lvl="1"/>
            <a:r>
              <a:rPr lang="de-CH" dirty="0"/>
              <a:t>Frischwasser</a:t>
            </a:r>
          </a:p>
          <a:p>
            <a:pPr lvl="1"/>
            <a:r>
              <a:rPr lang="de-CH" dirty="0"/>
              <a:t>Abwasser</a:t>
            </a:r>
          </a:p>
          <a:p>
            <a:pPr lvl="1"/>
            <a:r>
              <a:rPr lang="de-CH" dirty="0"/>
              <a:t>Boiler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953" y="2210634"/>
            <a:ext cx="2125486" cy="2088585"/>
          </a:xfrm>
        </p:spPr>
      </p:pic>
      <p:sp>
        <p:nvSpPr>
          <p:cNvPr id="11" name="Textfeld 10"/>
          <p:cNvSpPr txBox="1"/>
          <p:nvPr/>
        </p:nvSpPr>
        <p:spPr>
          <a:xfrm>
            <a:off x="635003" y="729811"/>
            <a:ext cx="184731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sz="1250" dirty="0"/>
          </a:p>
        </p:txBody>
      </p:sp>
    </p:spTree>
    <p:extLst>
      <p:ext uri="{BB962C8B-B14F-4D97-AF65-F5344CB8AC3E}">
        <p14:creationId xmlns:p14="http://schemas.microsoft.com/office/powerpoint/2010/main" val="402011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Einhaltung der zulässigen Gewichte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Masse in fahrbereitem Zustand</a:t>
            </a:r>
          </a:p>
          <a:p>
            <a:pPr lvl="1"/>
            <a:r>
              <a:rPr lang="de-CH" dirty="0"/>
              <a:t>Leergewicht</a:t>
            </a:r>
          </a:p>
          <a:p>
            <a:pPr lvl="1"/>
            <a:r>
              <a:rPr lang="de-CH" dirty="0"/>
              <a:t>Gefüllter Kraftstofftank (90 %)</a:t>
            </a:r>
          </a:p>
          <a:p>
            <a:pPr lvl="1"/>
            <a:r>
              <a:rPr lang="de-CH" dirty="0"/>
              <a:t>Fahrer (75 kg)</a:t>
            </a:r>
          </a:p>
          <a:p>
            <a:pPr lvl="1"/>
            <a:r>
              <a:rPr lang="de-CH" dirty="0"/>
              <a:t>Grundausstattung</a:t>
            </a:r>
          </a:p>
          <a:p>
            <a:r>
              <a:rPr lang="de-CH" dirty="0"/>
              <a:t>Zuladung</a:t>
            </a:r>
          </a:p>
          <a:p>
            <a:pPr lvl="1"/>
            <a:r>
              <a:rPr lang="de-CH" dirty="0"/>
              <a:t>Zusätzliche Personen</a:t>
            </a:r>
          </a:p>
          <a:p>
            <a:pPr lvl="1"/>
            <a:r>
              <a:rPr lang="de-CH" dirty="0"/>
              <a:t>Persönliche Ausrüstungen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0"/>
          <a:stretch/>
        </p:blipFill>
        <p:spPr>
          <a:xfrm>
            <a:off x="4422953" y="2244694"/>
            <a:ext cx="2125486" cy="2054528"/>
          </a:xfrm>
        </p:spPr>
      </p:pic>
    </p:spTree>
    <p:extLst>
      <p:ext uri="{BB962C8B-B14F-4D97-AF65-F5344CB8AC3E}">
        <p14:creationId xmlns:p14="http://schemas.microsoft.com/office/powerpoint/2010/main" val="288896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6911" y="723196"/>
            <a:ext cx="5476875" cy="920530"/>
          </a:xfrm>
        </p:spPr>
        <p:txBody>
          <a:bodyPr/>
          <a:lstStyle/>
          <a:p>
            <a:r>
              <a:rPr lang="de-CH" dirty="0"/>
              <a:t>Beladung kontrollieren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Beachten Sie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Gleichmässig auf beide Achsen verteilen</a:t>
            </a:r>
          </a:p>
          <a:p>
            <a:r>
              <a:rPr lang="de-CH" dirty="0"/>
              <a:t>Schwere Gegenstände in Achsennähe und tief</a:t>
            </a:r>
          </a:p>
          <a:p>
            <a:r>
              <a:rPr lang="de-CH" dirty="0"/>
              <a:t>Rutschsicher verstauen</a:t>
            </a:r>
          </a:p>
          <a:p>
            <a:r>
              <a:rPr lang="de-CH" dirty="0"/>
              <a:t>Maximal 4 Fahrräder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Gewicht auf Hinterachse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de-CH" dirty="0"/>
              <a:t>= A </a:t>
            </a:r>
            <a:r>
              <a:rPr lang="de-CH" dirty="0">
                <a:sym typeface="Symbol" panose="05050102010706020507" pitchFamily="18" charset="2"/>
              </a:rPr>
              <a:t></a:t>
            </a:r>
            <a:r>
              <a:rPr lang="de-CH" dirty="0"/>
              <a:t> G </a:t>
            </a:r>
            <a:r>
              <a:rPr lang="de-CH" dirty="0">
                <a:sym typeface="Symbol" panose="05050102010706020507" pitchFamily="18" charset="2"/>
              </a:rPr>
              <a:t></a:t>
            </a:r>
            <a:r>
              <a:rPr lang="de-CH" dirty="0"/>
              <a:t> R</a:t>
            </a:r>
          </a:p>
          <a:p>
            <a:pPr lvl="1"/>
            <a:r>
              <a:rPr lang="de-CH" b="1" dirty="0"/>
              <a:t>Abstand</a:t>
            </a:r>
            <a:r>
              <a:rPr lang="de-CH" dirty="0"/>
              <a:t> zwischen Stauraum und Vorderachse in cm</a:t>
            </a:r>
          </a:p>
          <a:p>
            <a:pPr lvl="1"/>
            <a:r>
              <a:rPr lang="de-CH" b="1" dirty="0"/>
              <a:t>Gewicht</a:t>
            </a:r>
            <a:r>
              <a:rPr lang="de-CH" dirty="0"/>
              <a:t> der Ladung im Stauraum in kg</a:t>
            </a:r>
          </a:p>
          <a:p>
            <a:pPr lvl="1"/>
            <a:r>
              <a:rPr lang="de-CH" b="1" dirty="0"/>
              <a:t>Radstand</a:t>
            </a:r>
            <a:r>
              <a:rPr lang="de-CH" dirty="0"/>
              <a:t> des Fahrzeugs in cm</a:t>
            </a:r>
          </a:p>
        </p:txBody>
      </p:sp>
    </p:spTree>
    <p:extLst>
      <p:ext uri="{BB962C8B-B14F-4D97-AF65-F5344CB8AC3E}">
        <p14:creationId xmlns:p14="http://schemas.microsoft.com/office/powerpoint/2010/main" val="416508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Alle Öffnungen schliessen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Eintrittsstufe eingezogen</a:t>
            </a:r>
          </a:p>
          <a:p>
            <a:r>
              <a:rPr lang="de-CH" dirty="0"/>
              <a:t>Türen</a:t>
            </a:r>
          </a:p>
          <a:p>
            <a:r>
              <a:rPr lang="de-CH" dirty="0"/>
              <a:t>Dach- und Seitenfenster</a:t>
            </a:r>
          </a:p>
          <a:p>
            <a:r>
              <a:rPr lang="de-CH" dirty="0"/>
              <a:t>Kästen</a:t>
            </a:r>
          </a:p>
          <a:p>
            <a:endParaRPr lang="de-CH" dirty="0"/>
          </a:p>
          <a:p>
            <a:endParaRPr lang="de-CH" dirty="0"/>
          </a:p>
        </p:txBody>
      </p:sp>
      <p:pic>
        <p:nvPicPr>
          <p:cNvPr id="2050" name="Picture 2" descr="Doppeltrittstufe Omnistep 500 12V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953" y="2375418"/>
            <a:ext cx="2125486" cy="175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23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Während der Fahrt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 numCol="1">
            <a:normAutofit/>
          </a:bodyPr>
          <a:lstStyle/>
          <a:p>
            <a:r>
              <a:rPr lang="de-CH" dirty="0"/>
              <a:t>Alle Personen angegurtet</a:t>
            </a:r>
          </a:p>
          <a:p>
            <a:r>
              <a:rPr lang="de-CH" dirty="0"/>
              <a:t>Fahrgeschwindigkeit anpassen</a:t>
            </a:r>
          </a:p>
          <a:p>
            <a:r>
              <a:rPr lang="de-CH" dirty="0"/>
              <a:t>Bremsblockierungen vermeiden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694" y="1851250"/>
            <a:ext cx="1250000" cy="1250000"/>
          </a:xfrm>
        </p:spPr>
      </p:pic>
    </p:spTree>
    <p:extLst>
      <p:ext uri="{BB962C8B-B14F-4D97-AF65-F5344CB8AC3E}">
        <p14:creationId xmlns:p14="http://schemas.microsoft.com/office/powerpoint/2010/main" val="385005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Tempolimiten</a:t>
            </a:r>
            <a:r>
              <a:rPr lang="de-CH" dirty="0"/>
              <a:t> in km/h (bis 3.5 t)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785893"/>
              </p:ext>
            </p:extLst>
          </p:nvPr>
        </p:nvGraphicFramePr>
        <p:xfrm>
          <a:off x="523877" y="1744045"/>
          <a:ext cx="6235802" cy="2794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363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4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4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4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Land</a:t>
                      </a:r>
                    </a:p>
                  </a:txBody>
                  <a:tcPr marL="63500" marR="63500" marT="31750" marB="3175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err="1"/>
                        <a:t>ausserorts</a:t>
                      </a:r>
                      <a:endParaRPr lang="de-CH" sz="1400" dirty="0"/>
                    </a:p>
                  </a:txBody>
                  <a:tcPr marL="63500" marR="63500" marT="31750" marB="3175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Schnellstrasse</a:t>
                      </a:r>
                    </a:p>
                  </a:txBody>
                  <a:tcPr marL="63500" marR="63500" marT="31750" marB="3175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/>
                        <a:t>Autobahn</a:t>
                      </a:r>
                    </a:p>
                  </a:txBody>
                  <a:tcPr marL="63500" marR="63500" marT="31750" marB="3175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Belgien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1400" dirty="0"/>
                        <a:t>	90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120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120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Dänemark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80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130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Deutschland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130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130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Frankreich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110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130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Italien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110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130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Norwegen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100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100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Österreich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100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130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dirty="0"/>
                        <a:t>Spanien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	90</a:t>
                      </a:r>
                    </a:p>
                  </a:txBody>
                  <a:tcPr marL="63500" marR="63500" marT="31750" marB="3175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dirty="0"/>
                        <a:t>100</a:t>
                      </a:r>
                    </a:p>
                  </a:txBody>
                  <a:tcPr marL="63500" marR="63500" marT="31750" marB="3175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lang="de-CH" sz="1400" b="1" dirty="0"/>
                        <a:t>Schweiz</a:t>
                      </a:r>
                    </a:p>
                  </a:txBody>
                  <a:tcPr marL="63500" marR="63500" marT="31750" marB="31750"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1400" b="1" dirty="0"/>
                        <a:t>	80</a:t>
                      </a:r>
                    </a:p>
                  </a:txBody>
                  <a:tcPr marL="63500" marR="63500" marT="31750" marB="31750"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1400" b="1"/>
                        <a:t>	100</a:t>
                      </a:r>
                      <a:endParaRPr lang="de-CH" sz="1400" b="1" dirty="0"/>
                    </a:p>
                  </a:txBody>
                  <a:tcPr marL="63500" marR="63500" marT="31750" marB="31750"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1400" b="1" dirty="0"/>
                        <a:t>130</a:t>
                      </a:r>
                    </a:p>
                  </a:txBody>
                  <a:tcPr marL="63500" marR="63500" marT="31750" marB="31750">
                    <a:solidFill>
                      <a:srgbClr val="00B05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 rot="16200000">
            <a:off x="5585640" y="2977533"/>
            <a:ext cx="2751667" cy="284693"/>
          </a:xfrm>
          <a:prstGeom prst="rect">
            <a:avLst/>
          </a:prstGeom>
          <a:solidFill>
            <a:srgbClr val="00B050">
              <a:alpha val="14902"/>
            </a:srgb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250" dirty="0" err="1"/>
              <a:t>innerorts</a:t>
            </a:r>
            <a:r>
              <a:rPr lang="de-CH" sz="1250" dirty="0"/>
              <a:t>: generell 50 km/h</a:t>
            </a:r>
          </a:p>
        </p:txBody>
      </p:sp>
    </p:spTree>
    <p:extLst>
      <p:ext uri="{BB962C8B-B14F-4D97-AF65-F5344CB8AC3E}">
        <p14:creationId xmlns:p14="http://schemas.microsoft.com/office/powerpoint/2010/main" val="232245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Vergleich Tempo </a:t>
            </a:r>
            <a:r>
              <a:rPr lang="de-CH" dirty="0" err="1"/>
              <a:t>ausserorts</a:t>
            </a:r>
            <a:endParaRPr lang="de-CH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234428"/>
              </p:ext>
            </p:extLst>
          </p:nvPr>
        </p:nvGraphicFramePr>
        <p:xfrm>
          <a:off x="523875" y="1744045"/>
          <a:ext cx="6665963" cy="302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731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Reisemobil aufstellen</a:t>
            </a:r>
          </a:p>
        </p:txBody>
      </p:sp>
      <p:sp>
        <p:nvSpPr>
          <p:cNvPr id="7" name="Untertitel link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Was ist zu tun?</a:t>
            </a:r>
          </a:p>
        </p:txBody>
      </p:sp>
      <p:sp>
        <p:nvSpPr>
          <p:cNvPr id="3" name="Text links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/>
              <a:t>Feststellbremse fest anziehen</a:t>
            </a:r>
          </a:p>
          <a:p>
            <a:r>
              <a:rPr lang="de-CH" dirty="0"/>
              <a:t>Eintrittsstufe ausfahren</a:t>
            </a:r>
          </a:p>
          <a:p>
            <a:r>
              <a:rPr lang="de-CH" dirty="0"/>
              <a:t>230-V-Stromversorgung anschliessen</a:t>
            </a:r>
          </a:p>
          <a:p>
            <a:r>
              <a:rPr lang="de-CH" dirty="0"/>
              <a:t>Kühlschrank auf 230 V umstellen</a:t>
            </a:r>
          </a:p>
        </p:txBody>
      </p:sp>
      <p:sp>
        <p:nvSpPr>
          <p:cNvPr id="8" name="Untertitel rechts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Evtl. Auffahrkeile einsetzen</a:t>
            </a:r>
          </a:p>
        </p:txBody>
      </p:sp>
      <p:sp>
        <p:nvSpPr>
          <p:cNvPr id="25" name="Keil"/>
          <p:cNvSpPr/>
          <p:nvPr/>
        </p:nvSpPr>
        <p:spPr>
          <a:xfrm>
            <a:off x="4172561" y="3951418"/>
            <a:ext cx="628143" cy="136145"/>
          </a:xfrm>
          <a:custGeom>
            <a:avLst/>
            <a:gdLst>
              <a:gd name="connsiteX0" fmla="*/ 843302 w 904526"/>
              <a:gd name="connsiteY0" fmla="*/ 179720 h 260692"/>
              <a:gd name="connsiteX1" fmla="*/ 0 w 904526"/>
              <a:gd name="connsiteY1" fmla="*/ 260692 h 260692"/>
              <a:gd name="connsiteX2" fmla="*/ 75048 w 904526"/>
              <a:gd name="connsiteY2" fmla="*/ 0 h 260692"/>
              <a:gd name="connsiteX3" fmla="*/ 138247 w 904526"/>
              <a:gd name="connsiteY3" fmla="*/ 3950 h 260692"/>
              <a:gd name="connsiteX4" fmla="*/ 231069 w 904526"/>
              <a:gd name="connsiteY4" fmla="*/ 61223 h 260692"/>
              <a:gd name="connsiteX5" fmla="*/ 341666 w 904526"/>
              <a:gd name="connsiteY5" fmla="*/ 61223 h 260692"/>
              <a:gd name="connsiteX6" fmla="*/ 434488 w 904526"/>
              <a:gd name="connsiteY6" fmla="*/ 98747 h 260692"/>
              <a:gd name="connsiteX7" fmla="*/ 547060 w 904526"/>
              <a:gd name="connsiteY7" fmla="*/ 98747 h 260692"/>
              <a:gd name="connsiteX8" fmla="*/ 639883 w 904526"/>
              <a:gd name="connsiteY8" fmla="*/ 128371 h 260692"/>
              <a:gd name="connsiteX9" fmla="*/ 758380 w 904526"/>
              <a:gd name="connsiteY9" fmla="*/ 128371 h 260692"/>
              <a:gd name="connsiteX10" fmla="*/ 904526 w 904526"/>
              <a:gd name="connsiteY10" fmla="*/ 175770 h 260692"/>
              <a:gd name="connsiteX11" fmla="*/ 843302 w 904526"/>
              <a:gd name="connsiteY11" fmla="*/ 179720 h 26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526" h="260692">
                <a:moveTo>
                  <a:pt x="843302" y="179720"/>
                </a:moveTo>
                <a:lnTo>
                  <a:pt x="0" y="260692"/>
                </a:lnTo>
                <a:lnTo>
                  <a:pt x="75048" y="0"/>
                </a:lnTo>
                <a:lnTo>
                  <a:pt x="138247" y="3950"/>
                </a:lnTo>
                <a:lnTo>
                  <a:pt x="231069" y="61223"/>
                </a:lnTo>
                <a:lnTo>
                  <a:pt x="341666" y="61223"/>
                </a:lnTo>
                <a:lnTo>
                  <a:pt x="434488" y="98747"/>
                </a:lnTo>
                <a:lnTo>
                  <a:pt x="547060" y="98747"/>
                </a:lnTo>
                <a:lnTo>
                  <a:pt x="639883" y="128371"/>
                </a:lnTo>
                <a:lnTo>
                  <a:pt x="758380" y="128371"/>
                </a:lnTo>
                <a:lnTo>
                  <a:pt x="904526" y="175770"/>
                </a:lnTo>
                <a:lnTo>
                  <a:pt x="843302" y="179720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DCDC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50"/>
          </a:p>
        </p:txBody>
      </p:sp>
      <p:sp>
        <p:nvSpPr>
          <p:cNvPr id="26" name="Steigung"/>
          <p:cNvSpPr/>
          <p:nvPr/>
        </p:nvSpPr>
        <p:spPr>
          <a:xfrm>
            <a:off x="3916348" y="3937060"/>
            <a:ext cx="2395949" cy="171659"/>
          </a:xfrm>
          <a:custGeom>
            <a:avLst/>
            <a:gdLst>
              <a:gd name="connsiteX0" fmla="*/ 3448594 w 3448594"/>
              <a:gd name="connsiteY0" fmla="*/ 0 h 318734"/>
              <a:gd name="connsiteX1" fmla="*/ 3448594 w 3448594"/>
              <a:gd name="connsiteY1" fmla="*/ 318734 h 318734"/>
              <a:gd name="connsiteX2" fmla="*/ 0 w 3448594"/>
              <a:gd name="connsiteY2" fmla="*/ 318734 h 318734"/>
              <a:gd name="connsiteX3" fmla="*/ 3448594 w 3448594"/>
              <a:gd name="connsiteY3" fmla="*/ 0 h 318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8594" h="318734">
                <a:moveTo>
                  <a:pt x="3448594" y="0"/>
                </a:moveTo>
                <a:lnTo>
                  <a:pt x="3448594" y="318734"/>
                </a:lnTo>
                <a:lnTo>
                  <a:pt x="0" y="318734"/>
                </a:lnTo>
                <a:lnTo>
                  <a:pt x="3448594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50"/>
          </a:p>
        </p:txBody>
      </p:sp>
      <p:grpSp>
        <p:nvGrpSpPr>
          <p:cNvPr id="5" name="Wohnmobil">
            <a:extLst>
              <a:ext uri="{FF2B5EF4-FFF2-40B4-BE49-F238E27FC236}">
                <a16:creationId xmlns:a16="http://schemas.microsoft.com/office/drawing/2014/main" id="{20A553F0-B5D7-4A09-82AB-A2A05178042D}"/>
              </a:ext>
            </a:extLst>
          </p:cNvPr>
          <p:cNvGrpSpPr/>
          <p:nvPr/>
        </p:nvGrpSpPr>
        <p:grpSpPr>
          <a:xfrm>
            <a:off x="3911144" y="2603409"/>
            <a:ext cx="2395949" cy="1369067"/>
            <a:chOff x="4693372" y="2552591"/>
            <a:chExt cx="2875139" cy="1642880"/>
          </a:xfrm>
        </p:grpSpPr>
        <p:sp>
          <p:nvSpPr>
            <p:cNvPr id="23" name="Freihandform 22"/>
            <p:cNvSpPr/>
            <p:nvPr/>
          </p:nvSpPr>
          <p:spPr>
            <a:xfrm>
              <a:off x="4693372" y="2552591"/>
              <a:ext cx="2875139" cy="1642880"/>
            </a:xfrm>
            <a:custGeom>
              <a:avLst/>
              <a:gdLst>
                <a:gd name="connsiteX0" fmla="*/ 667212 w 3450167"/>
                <a:gd name="connsiteY0" fmla="*/ 1457544 h 1971456"/>
                <a:gd name="connsiteX1" fmla="*/ 924168 w 3450167"/>
                <a:gd name="connsiteY1" fmla="*/ 1714500 h 1971456"/>
                <a:gd name="connsiteX2" fmla="*/ 667212 w 3450167"/>
                <a:gd name="connsiteY2" fmla="*/ 1971456 h 1971456"/>
                <a:gd name="connsiteX3" fmla="*/ 410256 w 3450167"/>
                <a:gd name="connsiteY3" fmla="*/ 1714500 h 1971456"/>
                <a:gd name="connsiteX4" fmla="*/ 667212 w 3450167"/>
                <a:gd name="connsiteY4" fmla="*/ 1457544 h 1971456"/>
                <a:gd name="connsiteX5" fmla="*/ 2592114 w 3450167"/>
                <a:gd name="connsiteY5" fmla="*/ 1452032 h 1971456"/>
                <a:gd name="connsiteX6" fmla="*/ 2849070 w 3450167"/>
                <a:gd name="connsiteY6" fmla="*/ 1708988 h 1971456"/>
                <a:gd name="connsiteX7" fmla="*/ 2592114 w 3450167"/>
                <a:gd name="connsiteY7" fmla="*/ 1965944 h 1971456"/>
                <a:gd name="connsiteX8" fmla="*/ 2335158 w 3450167"/>
                <a:gd name="connsiteY8" fmla="*/ 1708988 h 1971456"/>
                <a:gd name="connsiteX9" fmla="*/ 2592114 w 3450167"/>
                <a:gd name="connsiteY9" fmla="*/ 1452032 h 1971456"/>
                <a:gd name="connsiteX10" fmla="*/ 406400 w 3450167"/>
                <a:gd name="connsiteY10" fmla="*/ 0 h 1971456"/>
                <a:gd name="connsiteX11" fmla="*/ 2290234 w 3450167"/>
                <a:gd name="connsiteY11" fmla="*/ 4233 h 1971456"/>
                <a:gd name="connsiteX12" fmla="*/ 2493434 w 3450167"/>
                <a:gd name="connsiteY12" fmla="*/ 127000 h 1971456"/>
                <a:gd name="connsiteX13" fmla="*/ 3420534 w 3450167"/>
                <a:gd name="connsiteY13" fmla="*/ 131233 h 1971456"/>
                <a:gd name="connsiteX14" fmla="*/ 3450167 w 3450167"/>
                <a:gd name="connsiteY14" fmla="*/ 152400 h 1971456"/>
                <a:gd name="connsiteX15" fmla="*/ 3445934 w 3450167"/>
                <a:gd name="connsiteY15" fmla="*/ 1591733 h 1971456"/>
                <a:gd name="connsiteX16" fmla="*/ 3098800 w 3450167"/>
                <a:gd name="connsiteY16" fmla="*/ 1714500 h 1971456"/>
                <a:gd name="connsiteX17" fmla="*/ 2929841 w 3450167"/>
                <a:gd name="connsiteY17" fmla="*/ 1714500 h 1971456"/>
                <a:gd name="connsiteX18" fmla="*/ 2923608 w 3450167"/>
                <a:gd name="connsiteY18" fmla="*/ 1652667 h 1971456"/>
                <a:gd name="connsiteX19" fmla="*/ 2593604 w 3450167"/>
                <a:gd name="connsiteY19" fmla="*/ 1383706 h 1971456"/>
                <a:gd name="connsiteX20" fmla="*/ 2263601 w 3450167"/>
                <a:gd name="connsiteY20" fmla="*/ 1652667 h 1971456"/>
                <a:gd name="connsiteX21" fmla="*/ 2257367 w 3450167"/>
                <a:gd name="connsiteY21" fmla="*/ 1714500 h 1971456"/>
                <a:gd name="connsiteX22" fmla="*/ 1007518 w 3450167"/>
                <a:gd name="connsiteY22" fmla="*/ 1714500 h 1971456"/>
                <a:gd name="connsiteX23" fmla="*/ 1001284 w 3450167"/>
                <a:gd name="connsiteY23" fmla="*/ 1652667 h 1971456"/>
                <a:gd name="connsiteX24" fmla="*/ 671280 w 3450167"/>
                <a:gd name="connsiteY24" fmla="*/ 1383706 h 1971456"/>
                <a:gd name="connsiteX25" fmla="*/ 341277 w 3450167"/>
                <a:gd name="connsiteY25" fmla="*/ 1652667 h 1971456"/>
                <a:gd name="connsiteX26" fmla="*/ 335043 w 3450167"/>
                <a:gd name="connsiteY26" fmla="*/ 1714500 h 1971456"/>
                <a:gd name="connsiteX27" fmla="*/ 16934 w 3450167"/>
                <a:gd name="connsiteY27" fmla="*/ 1714500 h 1971456"/>
                <a:gd name="connsiteX28" fmla="*/ 12700 w 3450167"/>
                <a:gd name="connsiteY28" fmla="*/ 1701800 h 1971456"/>
                <a:gd name="connsiteX29" fmla="*/ 8467 w 3450167"/>
                <a:gd name="connsiteY29" fmla="*/ 1227667 h 1971456"/>
                <a:gd name="connsiteX30" fmla="*/ 402167 w 3450167"/>
                <a:gd name="connsiteY30" fmla="*/ 1092200 h 1971456"/>
                <a:gd name="connsiteX31" fmla="*/ 706967 w 3450167"/>
                <a:gd name="connsiteY31" fmla="*/ 660400 h 1971456"/>
                <a:gd name="connsiteX32" fmla="*/ 1075267 w 3450167"/>
                <a:gd name="connsiteY32" fmla="*/ 596900 h 1971456"/>
                <a:gd name="connsiteX33" fmla="*/ 1079500 w 3450167"/>
                <a:gd name="connsiteY33" fmla="*/ 537633 h 1971456"/>
                <a:gd name="connsiteX34" fmla="*/ 152400 w 3450167"/>
                <a:gd name="connsiteY34" fmla="*/ 537633 h 1971456"/>
                <a:gd name="connsiteX35" fmla="*/ 0 w 3450167"/>
                <a:gd name="connsiteY35" fmla="*/ 376767 h 1971456"/>
                <a:gd name="connsiteX36" fmla="*/ 0 w 3450167"/>
                <a:gd name="connsiteY36" fmla="*/ 258233 h 197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50167" h="1971456">
                  <a:moveTo>
                    <a:pt x="667212" y="1457544"/>
                  </a:moveTo>
                  <a:cubicBezTo>
                    <a:pt x="809125" y="1457544"/>
                    <a:pt x="924168" y="1572587"/>
                    <a:pt x="924168" y="1714500"/>
                  </a:cubicBezTo>
                  <a:cubicBezTo>
                    <a:pt x="924168" y="1856413"/>
                    <a:pt x="809125" y="1971456"/>
                    <a:pt x="667212" y="1971456"/>
                  </a:cubicBezTo>
                  <a:cubicBezTo>
                    <a:pt x="525299" y="1971456"/>
                    <a:pt x="410256" y="1856413"/>
                    <a:pt x="410256" y="1714500"/>
                  </a:cubicBezTo>
                  <a:cubicBezTo>
                    <a:pt x="410256" y="1572587"/>
                    <a:pt x="525299" y="1457544"/>
                    <a:pt x="667212" y="1457544"/>
                  </a:cubicBezTo>
                  <a:close/>
                  <a:moveTo>
                    <a:pt x="2592114" y="1452032"/>
                  </a:moveTo>
                  <a:cubicBezTo>
                    <a:pt x="2734027" y="1452032"/>
                    <a:pt x="2849070" y="1567075"/>
                    <a:pt x="2849070" y="1708988"/>
                  </a:cubicBezTo>
                  <a:cubicBezTo>
                    <a:pt x="2849070" y="1850901"/>
                    <a:pt x="2734027" y="1965944"/>
                    <a:pt x="2592114" y="1965944"/>
                  </a:cubicBezTo>
                  <a:cubicBezTo>
                    <a:pt x="2450201" y="1965944"/>
                    <a:pt x="2335158" y="1850901"/>
                    <a:pt x="2335158" y="1708988"/>
                  </a:cubicBezTo>
                  <a:cubicBezTo>
                    <a:pt x="2335158" y="1567075"/>
                    <a:pt x="2450201" y="1452032"/>
                    <a:pt x="2592114" y="1452032"/>
                  </a:cubicBezTo>
                  <a:close/>
                  <a:moveTo>
                    <a:pt x="406400" y="0"/>
                  </a:moveTo>
                  <a:lnTo>
                    <a:pt x="2290234" y="4233"/>
                  </a:lnTo>
                  <a:lnTo>
                    <a:pt x="2493434" y="127000"/>
                  </a:lnTo>
                  <a:lnTo>
                    <a:pt x="3420534" y="131233"/>
                  </a:lnTo>
                  <a:lnTo>
                    <a:pt x="3450167" y="152400"/>
                  </a:lnTo>
                  <a:lnTo>
                    <a:pt x="3445934" y="1591733"/>
                  </a:lnTo>
                  <a:lnTo>
                    <a:pt x="3098800" y="1714500"/>
                  </a:lnTo>
                  <a:lnTo>
                    <a:pt x="2929841" y="1714500"/>
                  </a:lnTo>
                  <a:lnTo>
                    <a:pt x="2923608" y="1652667"/>
                  </a:lnTo>
                  <a:cubicBezTo>
                    <a:pt x="2892198" y="1499172"/>
                    <a:pt x="2756385" y="1383706"/>
                    <a:pt x="2593604" y="1383706"/>
                  </a:cubicBezTo>
                  <a:cubicBezTo>
                    <a:pt x="2430824" y="1383706"/>
                    <a:pt x="2295011" y="1499172"/>
                    <a:pt x="2263601" y="1652667"/>
                  </a:cubicBezTo>
                  <a:lnTo>
                    <a:pt x="2257367" y="1714500"/>
                  </a:lnTo>
                  <a:lnTo>
                    <a:pt x="1007518" y="1714500"/>
                  </a:lnTo>
                  <a:lnTo>
                    <a:pt x="1001284" y="1652667"/>
                  </a:lnTo>
                  <a:cubicBezTo>
                    <a:pt x="969874" y="1499172"/>
                    <a:pt x="834062" y="1383706"/>
                    <a:pt x="671280" y="1383706"/>
                  </a:cubicBezTo>
                  <a:cubicBezTo>
                    <a:pt x="508500" y="1383706"/>
                    <a:pt x="372687" y="1499172"/>
                    <a:pt x="341277" y="1652667"/>
                  </a:cubicBezTo>
                  <a:lnTo>
                    <a:pt x="335043" y="1714500"/>
                  </a:lnTo>
                  <a:lnTo>
                    <a:pt x="16934" y="1714500"/>
                  </a:lnTo>
                  <a:lnTo>
                    <a:pt x="12700" y="1701800"/>
                  </a:lnTo>
                  <a:lnTo>
                    <a:pt x="8467" y="1227667"/>
                  </a:lnTo>
                  <a:lnTo>
                    <a:pt x="402167" y="1092200"/>
                  </a:lnTo>
                  <a:lnTo>
                    <a:pt x="706967" y="660400"/>
                  </a:lnTo>
                  <a:lnTo>
                    <a:pt x="1075267" y="596900"/>
                  </a:lnTo>
                  <a:lnTo>
                    <a:pt x="1079500" y="537633"/>
                  </a:lnTo>
                  <a:lnTo>
                    <a:pt x="152400" y="537633"/>
                  </a:lnTo>
                  <a:lnTo>
                    <a:pt x="0" y="376767"/>
                  </a:lnTo>
                  <a:lnTo>
                    <a:pt x="0" y="258233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50"/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5123754" y="2683677"/>
              <a:ext cx="1358193" cy="1206500"/>
            </a:xfrm>
            <a:custGeom>
              <a:avLst/>
              <a:gdLst>
                <a:gd name="connsiteX0" fmla="*/ 254000 w 1629832"/>
                <a:gd name="connsiteY0" fmla="*/ 575733 h 1447800"/>
                <a:gd name="connsiteX1" fmla="*/ 575733 w 1629832"/>
                <a:gd name="connsiteY1" fmla="*/ 584200 h 1447800"/>
                <a:gd name="connsiteX2" fmla="*/ 575733 w 1629832"/>
                <a:gd name="connsiteY2" fmla="*/ 982133 h 1447800"/>
                <a:gd name="connsiteX3" fmla="*/ 4233 w 1629832"/>
                <a:gd name="connsiteY3" fmla="*/ 982133 h 1447800"/>
                <a:gd name="connsiteX4" fmla="*/ 0 w 1629832"/>
                <a:gd name="connsiteY4" fmla="*/ 939800 h 1447800"/>
                <a:gd name="connsiteX5" fmla="*/ 1072446 w 1629832"/>
                <a:gd name="connsiteY5" fmla="*/ 397933 h 1447800"/>
                <a:gd name="connsiteX6" fmla="*/ 1594551 w 1629832"/>
                <a:gd name="connsiteY6" fmla="*/ 397933 h 1447800"/>
                <a:gd name="connsiteX7" fmla="*/ 1629832 w 1629832"/>
                <a:gd name="connsiteY7" fmla="*/ 433214 h 1447800"/>
                <a:gd name="connsiteX8" fmla="*/ 1629832 w 1629832"/>
                <a:gd name="connsiteY8" fmla="*/ 1412519 h 1447800"/>
                <a:gd name="connsiteX9" fmla="*/ 1594551 w 1629832"/>
                <a:gd name="connsiteY9" fmla="*/ 1447800 h 1447800"/>
                <a:gd name="connsiteX10" fmla="*/ 1072446 w 1629832"/>
                <a:gd name="connsiteY10" fmla="*/ 1447800 h 1447800"/>
                <a:gd name="connsiteX11" fmla="*/ 1037165 w 1629832"/>
                <a:gd name="connsiteY11" fmla="*/ 1412519 h 1447800"/>
                <a:gd name="connsiteX12" fmla="*/ 1037165 w 1629832"/>
                <a:gd name="connsiteY12" fmla="*/ 433214 h 1447800"/>
                <a:gd name="connsiteX13" fmla="*/ 1072446 w 1629832"/>
                <a:gd name="connsiteY13" fmla="*/ 397933 h 1447800"/>
                <a:gd name="connsiteX14" fmla="*/ 73378 w 1629832"/>
                <a:gd name="connsiteY14" fmla="*/ 0 h 1447800"/>
                <a:gd name="connsiteX15" fmla="*/ 510822 w 1629832"/>
                <a:gd name="connsiteY15" fmla="*/ 0 h 1447800"/>
                <a:gd name="connsiteX16" fmla="*/ 554567 w 1629832"/>
                <a:gd name="connsiteY16" fmla="*/ 43745 h 1447800"/>
                <a:gd name="connsiteX17" fmla="*/ 554567 w 1629832"/>
                <a:gd name="connsiteY17" fmla="*/ 218722 h 1447800"/>
                <a:gd name="connsiteX18" fmla="*/ 510822 w 1629832"/>
                <a:gd name="connsiteY18" fmla="*/ 262467 h 1447800"/>
                <a:gd name="connsiteX19" fmla="*/ 73378 w 1629832"/>
                <a:gd name="connsiteY19" fmla="*/ 262467 h 1447800"/>
                <a:gd name="connsiteX20" fmla="*/ 29633 w 1629832"/>
                <a:gd name="connsiteY20" fmla="*/ 218722 h 1447800"/>
                <a:gd name="connsiteX21" fmla="*/ 29633 w 1629832"/>
                <a:gd name="connsiteY21" fmla="*/ 43745 h 1447800"/>
                <a:gd name="connsiteX22" fmla="*/ 73378 w 1629832"/>
                <a:gd name="connsiteY22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29832" h="1447800">
                  <a:moveTo>
                    <a:pt x="254000" y="575733"/>
                  </a:moveTo>
                  <a:lnTo>
                    <a:pt x="575733" y="584200"/>
                  </a:lnTo>
                  <a:lnTo>
                    <a:pt x="575733" y="982133"/>
                  </a:lnTo>
                  <a:lnTo>
                    <a:pt x="4233" y="982133"/>
                  </a:lnTo>
                  <a:lnTo>
                    <a:pt x="0" y="939800"/>
                  </a:lnTo>
                  <a:close/>
                  <a:moveTo>
                    <a:pt x="1072446" y="397933"/>
                  </a:moveTo>
                  <a:lnTo>
                    <a:pt x="1594551" y="397933"/>
                  </a:lnTo>
                  <a:cubicBezTo>
                    <a:pt x="1614036" y="397933"/>
                    <a:pt x="1629832" y="413729"/>
                    <a:pt x="1629832" y="433214"/>
                  </a:cubicBezTo>
                  <a:lnTo>
                    <a:pt x="1629832" y="1412519"/>
                  </a:lnTo>
                  <a:cubicBezTo>
                    <a:pt x="1629832" y="1432004"/>
                    <a:pt x="1614036" y="1447800"/>
                    <a:pt x="1594551" y="1447800"/>
                  </a:cubicBezTo>
                  <a:lnTo>
                    <a:pt x="1072446" y="1447800"/>
                  </a:lnTo>
                  <a:cubicBezTo>
                    <a:pt x="1052961" y="1447800"/>
                    <a:pt x="1037165" y="1432004"/>
                    <a:pt x="1037165" y="1412519"/>
                  </a:cubicBezTo>
                  <a:lnTo>
                    <a:pt x="1037165" y="433214"/>
                  </a:lnTo>
                  <a:cubicBezTo>
                    <a:pt x="1037165" y="413729"/>
                    <a:pt x="1052961" y="397933"/>
                    <a:pt x="1072446" y="397933"/>
                  </a:cubicBezTo>
                  <a:close/>
                  <a:moveTo>
                    <a:pt x="73378" y="0"/>
                  </a:moveTo>
                  <a:lnTo>
                    <a:pt x="510822" y="0"/>
                  </a:lnTo>
                  <a:cubicBezTo>
                    <a:pt x="534982" y="0"/>
                    <a:pt x="554567" y="19585"/>
                    <a:pt x="554567" y="43745"/>
                  </a:cubicBezTo>
                  <a:lnTo>
                    <a:pt x="554567" y="218722"/>
                  </a:lnTo>
                  <a:cubicBezTo>
                    <a:pt x="554567" y="242882"/>
                    <a:pt x="534982" y="262467"/>
                    <a:pt x="510822" y="262467"/>
                  </a:cubicBezTo>
                  <a:lnTo>
                    <a:pt x="73378" y="262467"/>
                  </a:lnTo>
                  <a:cubicBezTo>
                    <a:pt x="49218" y="262467"/>
                    <a:pt x="29633" y="242882"/>
                    <a:pt x="29633" y="218722"/>
                  </a:cubicBezTo>
                  <a:lnTo>
                    <a:pt x="29633" y="43745"/>
                  </a:lnTo>
                  <a:cubicBezTo>
                    <a:pt x="29633" y="19585"/>
                    <a:pt x="49218" y="0"/>
                    <a:pt x="733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50"/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6697635" y="3008245"/>
              <a:ext cx="433918" cy="324556"/>
            </a:xfrm>
            <a:custGeom>
              <a:avLst/>
              <a:gdLst>
                <a:gd name="connsiteX0" fmla="*/ 23185 w 520701"/>
                <a:gd name="connsiteY0" fmla="*/ 0 h 389467"/>
                <a:gd name="connsiteX1" fmla="*/ 497516 w 520701"/>
                <a:gd name="connsiteY1" fmla="*/ 0 h 389467"/>
                <a:gd name="connsiteX2" fmla="*/ 520701 w 520701"/>
                <a:gd name="connsiteY2" fmla="*/ 23185 h 389467"/>
                <a:gd name="connsiteX3" fmla="*/ 520701 w 520701"/>
                <a:gd name="connsiteY3" fmla="*/ 366282 h 389467"/>
                <a:gd name="connsiteX4" fmla="*/ 497516 w 520701"/>
                <a:gd name="connsiteY4" fmla="*/ 389467 h 389467"/>
                <a:gd name="connsiteX5" fmla="*/ 23185 w 520701"/>
                <a:gd name="connsiteY5" fmla="*/ 389467 h 389467"/>
                <a:gd name="connsiteX6" fmla="*/ 0 w 520701"/>
                <a:gd name="connsiteY6" fmla="*/ 366282 h 389467"/>
                <a:gd name="connsiteX7" fmla="*/ 0 w 520701"/>
                <a:gd name="connsiteY7" fmla="*/ 23185 h 389467"/>
                <a:gd name="connsiteX8" fmla="*/ 23185 w 520701"/>
                <a:gd name="connsiteY8" fmla="*/ 0 h 3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701" h="389467">
                  <a:moveTo>
                    <a:pt x="23185" y="0"/>
                  </a:moveTo>
                  <a:lnTo>
                    <a:pt x="497516" y="0"/>
                  </a:lnTo>
                  <a:cubicBezTo>
                    <a:pt x="510321" y="0"/>
                    <a:pt x="520701" y="10380"/>
                    <a:pt x="520701" y="23185"/>
                  </a:cubicBezTo>
                  <a:lnTo>
                    <a:pt x="520701" y="366282"/>
                  </a:lnTo>
                  <a:cubicBezTo>
                    <a:pt x="520701" y="379087"/>
                    <a:pt x="510321" y="389467"/>
                    <a:pt x="497516" y="389467"/>
                  </a:cubicBezTo>
                  <a:lnTo>
                    <a:pt x="23185" y="389467"/>
                  </a:lnTo>
                  <a:cubicBezTo>
                    <a:pt x="10380" y="389467"/>
                    <a:pt x="0" y="379087"/>
                    <a:pt x="0" y="366282"/>
                  </a:cubicBezTo>
                  <a:lnTo>
                    <a:pt x="0" y="23185"/>
                  </a:lnTo>
                  <a:cubicBezTo>
                    <a:pt x="0" y="10380"/>
                    <a:pt x="10380" y="0"/>
                    <a:pt x="231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50"/>
            </a:p>
          </p:txBody>
        </p:sp>
      </p:grp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812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Larissa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218</Words>
  <Application>Microsoft Office PowerPoint</Application>
  <PresentationFormat>Benutzerdefiniert</PresentationFormat>
  <Paragraphs>92</Paragraphs>
  <Slides>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Larissa</vt:lpstr>
      <vt:lpstr>Ferien mit Ihrem Reisemobil</vt:lpstr>
      <vt:lpstr>Vor der Fahrt prüfen</vt:lpstr>
      <vt:lpstr>Einhaltung der zulässigen Gewichte</vt:lpstr>
      <vt:lpstr>Beladung kontrollieren</vt:lpstr>
      <vt:lpstr>Alle Öffnungen schliessen</vt:lpstr>
      <vt:lpstr>Während der Fahrt</vt:lpstr>
      <vt:lpstr>Tempolimiten in km/h (bis 3.5 t)</vt:lpstr>
      <vt:lpstr>Vergleich Tempo ausserorts</vt:lpstr>
      <vt:lpstr>Reisemobil aufstellen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Ferien mit Ihrem Reisemobil</dc:title>
  <dc:creator>Juerg.Lippuner@bzsl.ch</dc:creator>
  <cp:lastModifiedBy>Lippuner Jürg BZSL</cp:lastModifiedBy>
  <cp:revision>8</cp:revision>
  <dcterms:created xsi:type="dcterms:W3CDTF">2013-07-29T05:10:39Z</dcterms:created>
  <dcterms:modified xsi:type="dcterms:W3CDTF">2020-02-19T15:16:09Z</dcterms:modified>
</cp:coreProperties>
</file>