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4A49E-482C-4BEC-B0D0-AD5B31420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6C394B-2A91-4BFB-8FAB-473A2CC20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095C3C-8CDA-409F-AED7-042C18F82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B99D-5DD7-4FAA-87F5-07E7FE1C5A31}" type="datetimeFigureOut">
              <a:rPr lang="de-CH" smtClean="0"/>
              <a:t>03.11.2022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9C52B6-0533-44A6-9540-47CF5CF6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FFD81D-330B-4DDD-8D5C-61039E2EF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16F23-6F44-4117-BF71-5B2DA61A68B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56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6AE16-0261-4442-9615-6074B7A9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2C019A-36C7-4C7A-81DB-E3C3D09E2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B6897-31D0-498C-8C66-5DB6DC3D4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B99D-5DD7-4FAA-87F5-07E7FE1C5A31}" type="datetimeFigureOut">
              <a:rPr lang="de-CH" smtClean="0"/>
              <a:t>03.11.2022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0256E9-E62C-4927-92A9-D7C39136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CD54D5-9839-4B72-98FF-905FB85E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16F23-6F44-4117-BF71-5B2DA61A68B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6903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6B45A58-E544-48D3-B076-D15516014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29D312E-9001-4840-A0EC-70A9EE9E8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D8C2DF-40EE-46F6-9FD7-8429CAF45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B99D-5DD7-4FAA-87F5-07E7FE1C5A31}" type="datetimeFigureOut">
              <a:rPr lang="de-CH" smtClean="0"/>
              <a:t>03.11.2022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12AAB3-C48D-48C0-9E63-C688EABA0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95DE89-B932-4386-8467-62D8FC86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16F23-6F44-4117-BF71-5B2DA61A68B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580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197A31-5E5B-40D7-B45E-DF0DA6558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A5B195-70F9-4A1D-8F9A-4B1096CEE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1A0FED-636E-4F01-A09E-2603F5176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B99D-5DD7-4FAA-87F5-07E7FE1C5A31}" type="datetimeFigureOut">
              <a:rPr lang="de-CH" smtClean="0"/>
              <a:t>03.11.2022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01FAAF-3C74-4111-8DC0-E98B8D2A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85184C-AB25-4CEA-A2F1-D3F79B690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16F23-6F44-4117-BF71-5B2DA61A68B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681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DA62C1-81D9-46B5-8109-2FD51F06F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2C5719-687A-41D8-AF61-68638487E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6D3310-AD6E-4DB3-BD72-6ABC52EEB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B99D-5DD7-4FAA-87F5-07E7FE1C5A31}" type="datetimeFigureOut">
              <a:rPr lang="de-CH" smtClean="0"/>
              <a:t>03.11.2022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6DE478-31DD-40FF-AE17-3BEAEAA07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644E99-4E4F-4CAF-8BA8-364D5B8B1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16F23-6F44-4117-BF71-5B2DA61A68B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752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54494-202C-4DD1-9EEC-04C3D72F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4CD9D6-1361-4C23-8575-1629F889A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E9FE95-4DC0-4F59-A9C1-5A1C19A0B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ADFAE4-D47F-40EC-A7BF-8626848CA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B99D-5DD7-4FAA-87F5-07E7FE1C5A31}" type="datetimeFigureOut">
              <a:rPr lang="de-CH" smtClean="0"/>
              <a:t>03.11.2022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CFF2AC-C5FE-460E-AE50-78A9A7546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D8AC6B-A425-421C-843E-3C4E26A7C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16F23-6F44-4117-BF71-5B2DA61A68B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523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194BE7-4E8F-47AA-BC47-8F33E82CC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AA040E-D872-4C59-8108-9BC9CABFC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D60E68F-8FD2-40DC-A80F-0E2E46628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4481D5-579C-4363-9416-F7219AB576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5D9661C-0A86-44DF-83AD-340EE7EA7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508C6C8-A51C-4C79-AC78-085927BCC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B99D-5DD7-4FAA-87F5-07E7FE1C5A31}" type="datetimeFigureOut">
              <a:rPr lang="de-CH" smtClean="0"/>
              <a:t>03.11.2022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8A0627D-9DB3-4925-90E4-B618B1373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178A00C-722B-451B-8534-14324C6FA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16F23-6F44-4117-BF71-5B2DA61A68B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970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8AC03-D442-419F-BFB8-E29734ED5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70C9375-53B9-4BF5-9869-BB3C23EB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B99D-5DD7-4FAA-87F5-07E7FE1C5A31}" type="datetimeFigureOut">
              <a:rPr lang="de-CH" smtClean="0"/>
              <a:t>03.11.2022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8F49AD8-770A-4F0D-AEF8-63131CB9C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3ED190-A42B-4123-B8D9-977CCF6F2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16F23-6F44-4117-BF71-5B2DA61A68B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783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11F28ED-29EC-4416-ABAF-393B87344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B99D-5DD7-4FAA-87F5-07E7FE1C5A31}" type="datetimeFigureOut">
              <a:rPr lang="de-CH" smtClean="0"/>
              <a:t>03.11.2022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11E0FEF-6549-4DDC-80C8-E886DA4C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739C55-6987-4532-BE90-51D7807CD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16F23-6F44-4117-BF71-5B2DA61A68B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264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26CFB7-CDFE-4F5C-9159-F67D110A3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05150C-312B-498F-973B-83FAE0D78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0DC44FF-7877-4D93-B551-0B9D82CE6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275FB2-F741-4510-840B-DC4B886D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B99D-5DD7-4FAA-87F5-07E7FE1C5A31}" type="datetimeFigureOut">
              <a:rPr lang="de-CH" smtClean="0"/>
              <a:t>03.11.2022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70C01CF-5918-43D4-89F4-9FEF502B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5FFD0D9-95F1-4B3C-9E25-0A3C13010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16F23-6F44-4117-BF71-5B2DA61A68B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743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1B253-B11C-4875-B83B-3F97178A3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6E4B5C8-B686-4B6C-A49C-15FC56C469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DEF1F77-EA67-47FA-8599-738846F10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068821-175B-437A-A900-22878323C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B99D-5DD7-4FAA-87F5-07E7FE1C5A31}" type="datetimeFigureOut">
              <a:rPr lang="de-CH" smtClean="0"/>
              <a:t>03.11.2022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5ABED9-47AD-4E1C-BEA9-3AB53B1EE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8A869D-92ED-4DCA-80B9-4E388737C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16F23-6F44-4117-BF71-5B2DA61A68B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134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5BCEF0E-D226-43F9-9AE1-A04C7C83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790028-F1C0-4AB2-96F1-07B28D980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2B5A36-E154-47A3-A40C-F97BB1D8A0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CB99D-5DD7-4FAA-87F5-07E7FE1C5A31}" type="datetimeFigureOut">
              <a:rPr lang="de-CH" smtClean="0"/>
              <a:t>03.11.2022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B56533-EBA8-4C58-AE41-4B4760E69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346B4C-766D-4A61-8DE4-5A24DC3C9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16F23-6F44-4117-BF71-5B2DA61A68B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779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4CD6C-B041-4F05-9B9F-B877930CD2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7CFCC5-08ED-4B61-8AEB-148C06CFAD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1042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7BEFED-D01A-4513-9855-4860B9E8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0E712841-2959-49F2-B161-971D145963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171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3E8D3F-B16C-44D0-B000-A8491DFB7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F774DF9A-B081-49BE-B8BC-6962D663BB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64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E721E-FB53-43C3-BE7F-524F325DD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00A229A-2A7B-4E62-BE4E-40EDE740A2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19" y="1825625"/>
            <a:ext cx="689776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364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A361A-0D1F-4BC5-AB39-850CA132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ACCDDD61-1F84-4173-90BC-84F7B585CF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84" y="1825625"/>
            <a:ext cx="325423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239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F3E8A-5373-4AD7-98E3-4460E516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981336ED-EEEA-493B-A0FD-96AAE0418E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2172494"/>
            <a:ext cx="78359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932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EFE7F-65B4-491A-B93A-3AA07DED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0EC6BDA6-1B04-4A8C-B499-B55CBA5166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580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F027F-BCCF-4B8C-9EB5-01000A004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850BE34F-03F8-4D09-9AF0-C66165F505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660" y="1825625"/>
            <a:ext cx="66926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934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076AC8-5809-4882-B041-7634F2BD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9D209191-2ED5-4797-BE53-84BB74B87E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54" y="1825625"/>
            <a:ext cx="535549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489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740F1-10E2-40FE-BDF9-81B40C826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9AAD6102-CEE9-4D16-BC62-DDD9D9F4CF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88496"/>
            <a:ext cx="5486400" cy="362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868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B6B6B-AB0A-43ED-8E9A-3D47FA285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082410EA-4A4D-470B-AC9B-40EE1365C7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48" y="182562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03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7A668-EFE3-4CDD-88EC-98E0B724E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02D033-398B-4173-8CD7-E7C02D5FF0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525" y="1825625"/>
            <a:ext cx="656895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682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6CEEC-5592-4A9F-B039-934D2F81D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9458" name="Picture 2" descr="Seniorenheim Altenhimmel © Renate Herzke 20.4.2017_WZ">
            <a:extLst>
              <a:ext uri="{FF2B5EF4-FFF2-40B4-BE49-F238E27FC236}">
                <a16:creationId xmlns:a16="http://schemas.microsoft.com/office/drawing/2014/main" id="{FAB10980-E791-45F8-9F4D-C93BA9C399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14" y="1825625"/>
            <a:ext cx="586697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368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C27F3-FFB6-4928-B35A-4F00428A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0482" name="Picture 2" descr="Netbock (Marktkauf Gütersloh) © Jasmin Hofemann 24.1.2011">
            <a:extLst>
              <a:ext uri="{FF2B5EF4-FFF2-40B4-BE49-F238E27FC236}">
                <a16:creationId xmlns:a16="http://schemas.microsoft.com/office/drawing/2014/main" id="{7E7D84D2-8F99-4996-A444-380BE99D30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12930"/>
            <a:ext cx="3657600" cy="277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06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FEB3B-1B0B-471B-A3AB-101E81F3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6565AC-7E31-49C1-AAAB-9E15EC6E87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116" y="1825625"/>
            <a:ext cx="557776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41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77F1C4-6C3F-4E39-9348-BCD18327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F7D97D2-C16F-4C9C-9DFE-4BEDBDF2DE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186" y="1825625"/>
            <a:ext cx="24476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84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A7AFA-B3B8-49AF-B463-C4D5D88B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6EA1A3D-E2AF-496C-B9F7-D81A5EFF7F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50" y="1825625"/>
            <a:ext cx="29533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20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E7345-FB51-443A-B308-E1F55A1D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A9C4DE3-26C0-45D0-9A84-71BC6D3125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042444"/>
            <a:ext cx="64770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70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84D99-3E9F-4E18-89C4-F3DA8A63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6B37BF2-8F4C-4340-A749-32FEED2D11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871" y="1825625"/>
            <a:ext cx="545825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2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0EF58-D71B-40D1-8A17-1B601F5AF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7170" name="Picture 2" descr="Das Angeln von Staumauern, Dämmen und Brücken ist untersagt (Talsperre Mandelholz in Königshütte) ">
            <a:extLst>
              <a:ext uri="{FF2B5EF4-FFF2-40B4-BE49-F238E27FC236}">
                <a16:creationId xmlns:a16="http://schemas.microsoft.com/office/drawing/2014/main" id="{2AF17BB6-F55B-4B27-AED8-7BD272F0E2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49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52E7E-CE40-44BC-9A5C-D70DBF92F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8194" name="Picture 2" descr="Auf einem Schild im Supermarkt werden »Böse Frische Eier« angeboten.">
            <a:extLst>
              <a:ext uri="{FF2B5EF4-FFF2-40B4-BE49-F238E27FC236}">
                <a16:creationId xmlns:a16="http://schemas.microsoft.com/office/drawing/2014/main" id="{85FB93D5-2CE8-4389-AB24-CD9AA7472A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28" y="1825625"/>
            <a:ext cx="251134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513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563806FAC4CDF4F80D8854CF7497E98" ma:contentTypeVersion="38" ma:contentTypeDescription="Ein neues Dokument erstellen." ma:contentTypeScope="" ma:versionID="427ff60ddb6fdfaf41dbb4c0802d2e6a">
  <xsd:schema xmlns:xsd="http://www.w3.org/2001/XMLSchema" xmlns:xs="http://www.w3.org/2001/XMLSchema" xmlns:p="http://schemas.microsoft.com/office/2006/metadata/properties" xmlns:ns3="852be11b-12a6-4629-ac18-6d176b9b8f65" xmlns:ns4="2c90c696-4c7e-4434-bf39-1366930cdf95" targetNamespace="http://schemas.microsoft.com/office/2006/metadata/properties" ma:root="true" ma:fieldsID="f01237c2529d3290a84a690295b0bc6e" ns3:_="" ns4:_="">
    <xsd:import namespace="852be11b-12a6-4629-ac18-6d176b9b8f65"/>
    <xsd:import namespace="2c90c696-4c7e-4434-bf39-1366930cdf9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CultureName" minOccurs="0"/>
                <xsd:element ref="ns4:Has_Teacher_Only_SectionGroup" minOccurs="0"/>
                <xsd:element ref="ns4:Is_Collaboration_Space_Locked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Templates" minOccurs="0"/>
                <xsd:element ref="ns4:Self_Registration_Enabled0" minOccurs="0"/>
                <xsd:element ref="ns4:MediaServiceAutoTags" minOccurs="0"/>
                <xsd:element ref="ns4:TeamsChannelId" minOccurs="0"/>
                <xsd:element ref="ns4:IsNotebookLocked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ath_Settings" minOccurs="0"/>
                <xsd:element ref="ns4:Distribution_Groups" minOccurs="0"/>
                <xsd:element ref="ns4:LMS_Mappings" minOccurs="0"/>
                <xsd:element ref="ns4:MediaServiceAutoKeyPoints" minOccurs="0"/>
                <xsd:element ref="ns4:MediaServiceKeyPoints" minOccurs="0"/>
                <xsd:element ref="ns4:Teams_Channel_Section_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be11b-12a6-4629-ac18-6d176b9b8f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description="" ma:hidden="true" ma:internalName="SharingHintHash" ma:readOnly="true">
      <xsd:simpleType>
        <xsd:restriction base="dms:Text"/>
      </xsd:simpleType>
    </xsd:element>
    <xsd:element name="LastSharedByUser" ma:index="25" nillable="true" ma:displayName="Zuletzt freigegeben nach Benutz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6" nillable="true" ma:displayName="Zuletzt freigegeben nach Zeitpunkt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0c696-4c7e-4434-bf39-1366930cdf95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Templates" ma:index="30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31" nillable="true" ma:displayName="Self Registration Enabled" ma:internalName="Self_Registration_Enabled0">
      <xsd:simpleType>
        <xsd:restriction base="dms:Boolean"/>
      </xsd:simpleType>
    </xsd:element>
    <xsd:element name="MediaServiceAutoTags" ma:index="32" nillable="true" ma:displayName="MediaServiceAutoTags" ma:description="" ma:internalName="MediaServiceAutoTags" ma:readOnly="true">
      <xsd:simpleType>
        <xsd:restriction base="dms:Text"/>
      </xsd:simpleType>
    </xsd:element>
    <xsd:element name="TeamsChannelId" ma:index="33" nillable="true" ma:displayName="Teams Channel Id" ma:internalName="TeamsChannelId">
      <xsd:simpleType>
        <xsd:restriction base="dms:Text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Location" ma:index="35" nillable="true" ma:displayName="MediaService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9" nillable="true" ma:displayName="Math Settings" ma:internalName="Math_Settings">
      <xsd:simpleType>
        <xsd:restriction base="dms:Text"/>
      </xsd:simpleType>
    </xsd:element>
    <xsd:element name="Distribution_Groups" ma:index="4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1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4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4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2c90c696-4c7e-4434-bf39-1366930cdf95">
      <UserInfo>
        <DisplayName/>
        <AccountId xsi:nil="true"/>
        <AccountType/>
      </UserInfo>
    </Owner>
    <Students xmlns="2c90c696-4c7e-4434-bf39-1366930cdf95">
      <UserInfo>
        <DisplayName/>
        <AccountId xsi:nil="true"/>
        <AccountType/>
      </UserInfo>
    </Students>
    <Student_Groups xmlns="2c90c696-4c7e-4434-bf39-1366930cdf95">
      <UserInfo>
        <DisplayName/>
        <AccountId xsi:nil="true"/>
        <AccountType/>
      </UserInfo>
    </Student_Groups>
    <Self_Registration_Enabled0 xmlns="2c90c696-4c7e-4434-bf39-1366930cdf95" xsi:nil="true"/>
    <LMS_Mappings xmlns="2c90c696-4c7e-4434-bf39-1366930cdf95" xsi:nil="true"/>
    <CultureName xmlns="2c90c696-4c7e-4434-bf39-1366930cdf95" xsi:nil="true"/>
    <Has_Teacher_Only_SectionGroup xmlns="2c90c696-4c7e-4434-bf39-1366930cdf95" xsi:nil="true"/>
    <DefaultSectionNames xmlns="2c90c696-4c7e-4434-bf39-1366930cdf95" xsi:nil="true"/>
    <AppVersion xmlns="2c90c696-4c7e-4434-bf39-1366930cdf95" xsi:nil="true"/>
    <Invited_Teachers xmlns="2c90c696-4c7e-4434-bf39-1366930cdf95" xsi:nil="true"/>
    <Invited_Students xmlns="2c90c696-4c7e-4434-bf39-1366930cdf95" xsi:nil="true"/>
    <Teachers xmlns="2c90c696-4c7e-4434-bf39-1366930cdf95">
      <UserInfo>
        <DisplayName/>
        <AccountId xsi:nil="true"/>
        <AccountType/>
      </UserInfo>
    </Teachers>
    <Self_Registration_Enabled xmlns="2c90c696-4c7e-4434-bf39-1366930cdf95" xsi:nil="true"/>
    <Templates xmlns="2c90c696-4c7e-4434-bf39-1366930cdf95" xsi:nil="true"/>
    <Math_Settings xmlns="2c90c696-4c7e-4434-bf39-1366930cdf95" xsi:nil="true"/>
    <Is_Collaboration_Space_Locked xmlns="2c90c696-4c7e-4434-bf39-1366930cdf95" xsi:nil="true"/>
    <Teams_Channel_Section_Location xmlns="2c90c696-4c7e-4434-bf39-1366930cdf95" xsi:nil="true"/>
    <Distribution_Groups xmlns="2c90c696-4c7e-4434-bf39-1366930cdf95" xsi:nil="true"/>
    <NotebookType xmlns="2c90c696-4c7e-4434-bf39-1366930cdf95" xsi:nil="true"/>
    <FolderType xmlns="2c90c696-4c7e-4434-bf39-1366930cdf95" xsi:nil="true"/>
    <TeamsChannelId xmlns="2c90c696-4c7e-4434-bf39-1366930cdf95" xsi:nil="true"/>
    <IsNotebookLocked xmlns="2c90c696-4c7e-4434-bf39-1366930cdf95" xsi:nil="true"/>
  </documentManagement>
</p:properties>
</file>

<file path=customXml/itemProps1.xml><?xml version="1.0" encoding="utf-8"?>
<ds:datastoreItem xmlns:ds="http://schemas.openxmlformats.org/officeDocument/2006/customXml" ds:itemID="{308BA106-24B3-4F12-BDF7-4B9751FB42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2be11b-12a6-4629-ac18-6d176b9b8f65"/>
    <ds:schemaRef ds:uri="2c90c696-4c7e-4434-bf39-1366930cdf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8D7C9C-14DD-4458-8895-017A71E04D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664085-E328-47BC-82FC-A9A30A3332A9}">
  <ds:schemaRefs>
    <ds:schemaRef ds:uri="2c90c696-4c7e-4434-bf39-1366930cdf95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852be11b-12a6-4629-ac18-6d176b9b8f6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Lippuner Jürg BZBS</dc:creator>
  <cp:lastModifiedBy>Lippuner Jürg BZBS</cp:lastModifiedBy>
  <cp:revision>2</cp:revision>
  <dcterms:created xsi:type="dcterms:W3CDTF">2022-11-03T15:51:13Z</dcterms:created>
  <dcterms:modified xsi:type="dcterms:W3CDTF">2022-11-03T15:57:22Z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0x010100D563806FAC4CDF4F80D8854CF7497E98</vt:lpwstr>
  </property>
</Properties>
</file>