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9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scrgbClr r="0" g="0" b="0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704" autoAdjust="0"/>
  </p:normalViewPr>
  <p:slideViewPr>
    <p:cSldViewPr>
      <p:cViewPr varScale="1">
        <p:scale>
          <a:sx n="107" d="100"/>
          <a:sy n="107" d="100"/>
        </p:scale>
        <p:origin x="1692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2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F97678DB-3F8D-4CD0-BA77-3656CB4B8304}" type="datetimeFigureOut">
              <a:rPr lang="en-US" smtClean="0"/>
              <a:pPr/>
              <a:t>11/20/2021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55A5A28D-BDB6-46FF-A1EF-D3D59E3A726F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0487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A5A28D-BDB6-46FF-A1EF-D3D59E3A726F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39441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>
          <a:noFill/>
          <a:ln w="12700">
            <a:solidFill>
              <a:prstClr val="black"/>
            </a:solidFill>
          </a:ln>
        </p:spPr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Fügen Sie eine Bild mit einem der Punkte ein, in Ihrem Land von Interesse sind.</a:t>
            </a:r>
            <a:endParaRPr lang="de-DE" noProof="0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A5A28D-BDB6-46FF-A1EF-D3D59E3A726F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1286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>
          <a:noFill/>
          <a:ln w="12700">
            <a:solidFill>
              <a:prstClr val="black"/>
            </a:solidFill>
          </a:ln>
        </p:spPr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Fügen Sie eine Karte des Lands ein.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A5A28D-BDB6-46FF-A1EF-D3D59E3A726F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5369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>
          <a:noFill/>
          <a:ln w="12700">
            <a:solidFill>
              <a:prstClr val="black"/>
            </a:solidFill>
          </a:ln>
        </p:spPr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Fügen Sie ein Bild von einem geografischen Merkmal Ihres Lands ein.</a:t>
            </a:r>
            <a:endParaRPr lang="de-DE" noProof="0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A5A28D-BDB6-46FF-A1EF-D3D59E3A726F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2930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>
          <a:noFill/>
          <a:ln w="12700">
            <a:solidFill>
              <a:prstClr val="black"/>
            </a:solidFill>
          </a:ln>
        </p:spPr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Fügen Sie ein Bild einer Jahreszeit Ihres Lands ein.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A5A28D-BDB6-46FF-A1EF-D3D59E3A726F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2875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>
          <a:noFill/>
          <a:ln w="12700">
            <a:solidFill>
              <a:prstClr val="black"/>
            </a:solidFill>
          </a:ln>
        </p:spPr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Fügen Sie ein Bild eines in Ihrem Land vorkommenden Tiers oder einer Pflanze ein.</a:t>
            </a:r>
            <a:endParaRPr lang="de-DE" noProof="0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A5A28D-BDB6-46FF-A1EF-D3D59E3A726F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9911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>
          <a:noFill/>
          <a:ln w="12700">
            <a:solidFill>
              <a:prstClr val="black"/>
            </a:solidFill>
          </a:ln>
        </p:spPr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Fügen Sie der Zeitskala die wichtigsten Ereignisse in der Geschichte des Lands hinzu.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A5A28D-BDB6-46FF-A1EF-D3D59E3A726F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5132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>
          <a:noFill/>
          <a:ln w="12700">
            <a:solidFill>
              <a:prstClr val="black"/>
            </a:solidFill>
          </a:ln>
        </p:spPr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Fügen Sie ein Bild ein, mit dem ein Brauch oder eine Tradition veranschaulicht wird.</a:t>
            </a:r>
            <a:endParaRPr lang="de-DE" noProof="0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A5A28D-BDB6-46FF-A1EF-D3D59E3A726F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0098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>
          <a:noFill/>
          <a:ln w="12700">
            <a:solidFill>
              <a:prstClr val="black"/>
            </a:solidFill>
          </a:ln>
        </p:spPr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Fügen Sie ein Bild des Staatsoberhaupts Ihres Lands ein.</a:t>
            </a:r>
            <a:endParaRPr lang="de-DE" noProof="0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A5A28D-BDB6-46FF-A1EF-D3D59E3A726F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9024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>
          <a:noFill/>
          <a:ln w="12700">
            <a:solidFill>
              <a:prstClr val="black"/>
            </a:solidFill>
          </a:ln>
        </p:spPr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Fügen Sie ein Bild ein, mit dem ein Teil der Wirtschaft des Lands veranschaulicht wird.</a:t>
            </a:r>
            <a:endParaRPr lang="de-DE" noProof="0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A5A28D-BDB6-46FF-A1EF-D3D59E3A726F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6708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Rectangle 6"/>
          <p:cNvPicPr>
            <a:picLocks noChangeAspect="1"/>
          </p:cNvPicPr>
          <p:nvPr userDrawn="1"/>
        </p:nvPicPr>
        <p:blipFill>
          <a:blip r:embed="rId2"/>
          <a:srcRect t="23810"/>
          <a:stretch>
            <a:fillRect/>
          </a:stretch>
        </p:blipFill>
        <p:spPr>
          <a:xfrm>
            <a:off x="1292" y="1981200"/>
            <a:ext cx="9144000" cy="48768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7"/>
          <p:cNvSpPr/>
          <p:nvPr userDrawn="1"/>
        </p:nvSpPr>
        <p:spPr>
          <a:xfrm>
            <a:off x="1292" y="2362200"/>
            <a:ext cx="9144000" cy="4495800"/>
          </a:xfrm>
          <a:prstGeom prst="rect">
            <a:avLst/>
          </a:prstGeom>
          <a:solidFill>
            <a:schemeClr val="accent2">
              <a:shade val="75000"/>
              <a:alpha val="90000"/>
            </a:schemeClr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292" y="1323975"/>
            <a:ext cx="9144000" cy="609600"/>
          </a:xfrm>
          <a:prstGeom prst="rect">
            <a:avLst/>
          </a:prstGeom>
          <a:solidFill>
            <a:schemeClr val="tx2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166" y="1933575"/>
            <a:ext cx="9144000" cy="457200"/>
          </a:xfrm>
          <a:prstGeom prst="rect">
            <a:avLst/>
          </a:prstGeom>
          <a:solidFill>
            <a:schemeClr val="accent6">
              <a:shade val="10000"/>
            </a:schemeClr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95400"/>
            <a:ext cx="7772400" cy="666750"/>
          </a:xfrm>
        </p:spPr>
        <p:txBody>
          <a:bodyPr/>
          <a:lstStyle>
            <a:lvl1pPr algn="ctr">
              <a:defRPr sz="3600" cap="all" baseline="0">
                <a:effectLst>
                  <a:outerShdw blurRad="254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009775"/>
            <a:ext cx="7772400" cy="381000"/>
          </a:xfrm>
        </p:spPr>
        <p:txBody>
          <a:bodyPr/>
          <a:lstStyle>
            <a:lvl1pPr marL="0" indent="0" algn="ctr">
              <a:buNone/>
              <a:defRPr sz="1600">
                <a:solidFill>
                  <a:schemeClr val="bg1"/>
                </a:solidFill>
                <a:effectLst>
                  <a:outerShdw blurRad="254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01318-6ABD-4BDD-BBB0-D5B124F36B42}" type="datetimeFigureOut">
              <a:rPr lang="en-US" smtClean="0"/>
              <a:pPr/>
              <a:t>11/20/2021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56ECA-4C16-4208-B374-27591EF545A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ereichstitel">
    <p:bg>
      <p:bgPr>
        <a:solidFill>
          <a:schemeClr val="accent6">
            <a:shade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 userDrawn="1"/>
        </p:nvGrpSpPr>
        <p:grpSpPr>
          <a:xfrm>
            <a:off x="0" y="1371600"/>
            <a:ext cx="9144000" cy="5257800"/>
            <a:chOff x="0" y="228600"/>
            <a:chExt cx="9144000" cy="6400800"/>
          </a:xfrm>
        </p:grpSpPr>
        <p:pic>
          <p:nvPicPr>
            <p:cNvPr id="7" name="Rectangl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228600"/>
              <a:ext cx="9144000" cy="64008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" name="Rectangle 7"/>
            <p:cNvSpPr/>
            <p:nvPr/>
          </p:nvSpPr>
          <p:spPr>
            <a:xfrm>
              <a:off x="0" y="228600"/>
              <a:ext cx="9144000" cy="6400800"/>
            </a:xfrm>
            <a:prstGeom prst="rect">
              <a:avLst/>
            </a:prstGeom>
            <a:solidFill>
              <a:schemeClr val="accent2">
                <a:shade val="50000"/>
                <a:alpha val="93000"/>
              </a:schemeClr>
            </a:soli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228600"/>
              <a:ext cx="9144000" cy="6199632"/>
            </a:xfrm>
            <a:prstGeom prst="rect">
              <a:avLst/>
            </a:prstGeom>
            <a:gradFill>
              <a:gsLst>
                <a:gs pos="66000">
                  <a:schemeClr val="accent3">
                    <a:alpha val="79000"/>
                  </a:schemeClr>
                </a:gs>
                <a:gs pos="100000">
                  <a:schemeClr val="bg1">
                    <a:alpha val="50000"/>
                  </a:schemeClr>
                </a:gs>
              </a:gsLst>
              <a:lin ang="5400000" scaled="1"/>
            </a:gradFill>
            <a:ln w="25400" cap="rnd" cmpd="sng" algn="ctr">
              <a:noFill/>
              <a:prstDash val="solid"/>
            </a:ln>
            <a:effectLst/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371600"/>
            <a:ext cx="7772400" cy="685800"/>
          </a:xfrm>
        </p:spPr>
        <p:txBody>
          <a:bodyPr anchor="b" anchorCtr="0"/>
          <a:lstStyle>
            <a:lvl1pPr algn="l">
              <a:defRPr sz="3600" b="0" cap="all" baseline="0">
                <a:effectLst>
                  <a:outerShdw blurRad="254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2057400"/>
            <a:ext cx="7772400" cy="1042987"/>
          </a:xfrm>
        </p:spPr>
        <p:txBody>
          <a:bodyPr anchor="t" anchorCtr="0"/>
          <a:lstStyle>
            <a:lvl1pPr marL="0" indent="0">
              <a:buNone/>
              <a:defRPr sz="1600">
                <a:solidFill>
                  <a:schemeClr val="accent6">
                    <a:shade val="1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01318-6ABD-4BDD-BBB0-D5B124F36B42}" type="datetimeFigureOut">
              <a:rPr lang="en-US" smtClean="0"/>
              <a:pPr/>
              <a:t>11/20/2021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56ECA-4C16-4208-B374-27591EF545A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01318-6ABD-4BDD-BBB0-D5B124F36B42}" type="datetimeFigureOut">
              <a:rPr lang="en-US" smtClean="0"/>
              <a:pPr/>
              <a:t>11/20/2021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56ECA-4C16-4208-B374-27591EF545A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01318-6ABD-4BDD-BBB0-D5B124F36B42}" type="datetimeFigureOut">
              <a:rPr lang="en-US" smtClean="0"/>
              <a:pPr/>
              <a:t>11/20/2021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56ECA-4C16-4208-B374-27591EF545A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01318-6ABD-4BDD-BBB0-D5B124F36B42}" type="datetimeFigureOut">
              <a:rPr lang="en-US" smtClean="0"/>
              <a:pPr/>
              <a:t>11/20/2021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56ECA-4C16-4208-B374-27591EF545A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eib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01318-6ABD-4BDD-BBB0-D5B124F36B42}" type="datetimeFigureOut">
              <a:rPr lang="en-US" smtClean="0"/>
              <a:pPr/>
              <a:t>11/20/2021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56ECA-4C16-4208-B374-27591EF545A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eib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01318-6ABD-4BDD-BBB0-D5B124F36B42}" type="datetimeFigureOut">
              <a:rPr lang="en-US" smtClean="0"/>
              <a:pPr/>
              <a:t>11/20/2021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56ECA-4C16-4208-B374-27591EF545A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solidFill>
              <a:schemeClr val="accent6">
                <a:shade val="10000"/>
              </a:schemeClr>
            </a:solidFill>
            <a:ln w="25400" cap="rnd" cmpd="sng" algn="ctr">
              <a:noFill/>
              <a:prstDash val="solid"/>
            </a:ln>
            <a:effectLst/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3" name="Rectangle 12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0" y="228600"/>
              <a:ext cx="9144000" cy="64008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4" name="Rectangle 13"/>
            <p:cNvSpPr/>
            <p:nvPr/>
          </p:nvSpPr>
          <p:spPr>
            <a:xfrm>
              <a:off x="0" y="228600"/>
              <a:ext cx="9144000" cy="6400800"/>
            </a:xfrm>
            <a:prstGeom prst="rect">
              <a:avLst/>
            </a:prstGeom>
            <a:solidFill>
              <a:schemeClr val="accent2">
                <a:shade val="50000"/>
                <a:alpha val="90000"/>
              </a:schemeClr>
            </a:soli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0" y="1371601"/>
              <a:ext cx="9144000" cy="5057775"/>
            </a:xfrm>
            <a:prstGeom prst="rect">
              <a:avLst/>
            </a:prstGeom>
            <a:gradFill>
              <a:gsLst>
                <a:gs pos="66000">
                  <a:schemeClr val="accent3">
                    <a:alpha val="79000"/>
                  </a:schemeClr>
                </a:gs>
                <a:gs pos="100000">
                  <a:schemeClr val="bg1">
                    <a:alpha val="50000"/>
                  </a:schemeClr>
                </a:gs>
              </a:gsLst>
              <a:lin ang="5400000" scaled="1"/>
            </a:gradFill>
            <a:ln w="25400" cap="rnd" cmpd="sng" algn="ctr">
              <a:noFill/>
              <a:prstDash val="solid"/>
            </a:ln>
            <a:effectLst/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7013"/>
            <a:ext cx="8229600" cy="1143000"/>
          </a:xfrm>
          <a:prstGeom prst="rect">
            <a:avLst/>
          </a:prstGeom>
        </p:spPr>
        <p:txBody>
          <a:bodyPr vert="horz" rtlCol="0" anchor="b" anchorCtr="0">
            <a:normAutofit/>
          </a:bodyPr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14476"/>
            <a:ext cx="8229600" cy="4611688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92636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22B01318-6ABD-4BDD-BBB0-D5B124F36B42}" type="datetimeFigureOut">
              <a:rPr lang="en-US" smtClean="0">
                <a:solidFill>
                  <a:schemeClr val="bg1"/>
                </a:solidFill>
              </a:rPr>
              <a:pPr/>
              <a:t>11/20/2021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92636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92636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62D56ECA-4C16-4208-B374-27591EF545A3}" type="slidenum">
              <a:rPr lang="en-US" smtClean="0">
                <a:solidFill>
                  <a:schemeClr val="bg1"/>
                </a:solidFill>
              </a:rPr>
              <a:pPr/>
              <a:t>‹Nr.›</a:t>
            </a:fld>
            <a:endParaRPr lang="en-US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rtl="0" eaLnBrk="1" latinLnBrk="0" hangingPunct="1">
        <a:spcBef>
          <a:spcPct val="0"/>
        </a:spcBef>
        <a:buNone/>
        <a:defRPr sz="3600" kern="1200" cap="all" baseline="0">
          <a:solidFill>
            <a:schemeClr val="bg1"/>
          </a:solidFill>
          <a:effectLst>
            <a:outerShdw blurRad="254000" algn="tl" rotWithShape="0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accent6">
              <a:shade val="10000"/>
            </a:schemeClr>
          </a:solidFill>
          <a:latin typeface="+mj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accent6">
              <a:shade val="10000"/>
            </a:schemeClr>
          </a:solidFill>
          <a:latin typeface="+mj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accent6">
              <a:shade val="10000"/>
            </a:schemeClr>
          </a:solidFill>
          <a:latin typeface="+mj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accent6">
              <a:shade val="10000"/>
            </a:schemeClr>
          </a:solidFill>
          <a:latin typeface="+mj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accent6">
              <a:shade val="10000"/>
            </a:schemeClr>
          </a:solidFill>
          <a:latin typeface="+mj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noProof="0"/>
              <a:t>Name des Lands</a:t>
            </a:r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noProof="0"/>
              <a:t>Ihr Name | Ihr Lehrer | Ihre Klassenstufe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>
                <a:latin typeface="Times New Roman" pitchFamily="18" charset="0"/>
                <a:cs typeface="Times New Roman" pitchFamily="18" charset="0"/>
              </a:rPr>
              <a:t>Tourismus in Ihrem Land</a:t>
            </a:r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noProof="0">
                <a:latin typeface="Times New Roman" pitchFamily="18" charset="0"/>
                <a:cs typeface="Times New Roman" pitchFamily="18" charset="0"/>
              </a:rPr>
              <a:t>Berichten Sie von den Sehenswürdigkeiten in dem Land, die Besucher aus anderen Ländern anziehen.</a:t>
            </a:r>
            <a:endParaRPr lang="de-DE" noProof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CH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Wo befindet sich Ihr Land</a:t>
            </a:r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noProof="0"/>
              <a:t>Erläutern Sie, auf welchem Kontinent sich das Land befindet und welche Nachbarländer daran angrenzen.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CH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noProof="0"/>
              <a:t>Geografische Merkmale Ihres Lands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noProof="0"/>
              <a:t>Nennen Sie wichtige Flüsse, Seen, Ozeane, Gebirgszüge sowie weitere geografische Merkmale, die in dem Land oder in der Umgebung zu finden sind.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CH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Klima in Ihrem Land</a:t>
            </a:r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noProof="0"/>
              <a:t>Berichten Sie über das typische Wettergeschehen im Land im Laufe des Kalenderjahrs.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CH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Umwelt in Ihrem Land</a:t>
            </a:r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noProof="0"/>
              <a:t>Beschreiben Sie einige der einheimischen Tiere und Pflanzen des Landes.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CH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Geschichte Ihres Lands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514475"/>
          <a:ext cx="8305800" cy="1706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4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84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84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843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843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843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de-DE" sz="1800" b="1" kern="1200" noProof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Name von Ereignis 1</a:t>
                      </a:r>
                      <a:endParaRPr lang="de-DE" sz="1600" noProof="0">
                        <a:latin typeface="+mj-lt"/>
                      </a:endParaRPr>
                    </a:p>
                  </a:txBody>
                  <a:tcPr>
                    <a:solidFill>
                      <a:schemeClr val="accent2">
                        <a:shade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1" kern="1200" noProof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Name von Ereignis 2</a:t>
                      </a:r>
                      <a:endParaRPr lang="de-DE" sz="1400" b="1" kern="1200" noProof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shade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1" kern="1200" noProof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Name von Ereignis 3</a:t>
                      </a:r>
                      <a:endParaRPr lang="de-DE" sz="1400" b="1" kern="1200" noProof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shade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1" kern="1200" noProof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Name von Ereignis 4</a:t>
                      </a:r>
                      <a:endParaRPr lang="de-DE" sz="1400" b="1" kern="1200" noProof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shade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1" kern="1200" noProof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Name von Ereignis 5</a:t>
                      </a:r>
                      <a:endParaRPr lang="de-DE" sz="1400" b="1" kern="1200" noProof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shade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1" kern="1200" noProof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Name von Ereignis 6</a:t>
                      </a:r>
                      <a:endParaRPr lang="de-DE" sz="1400" b="1" kern="1200" noProof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shade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l" rtl="0"/>
                      <a:r>
                        <a:rPr lang="de-DE" sz="1600" kern="1200" baseline="0" noProof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1. Datum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/>
                      <a:r>
                        <a:rPr lang="de-DE" sz="1600" kern="1200" baseline="0" noProof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 Datum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noProof="0">
                          <a:latin typeface="+mj-lt"/>
                        </a:rPr>
                        <a:t>3</a:t>
                      </a:r>
                      <a:r>
                        <a:rPr lang="de-DE" sz="1600" kern="1200" baseline="0" noProof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Datum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/>
                      <a:r>
                        <a:rPr lang="de-DE" sz="1600" noProof="0">
                          <a:latin typeface="+mj-lt"/>
                        </a:rPr>
                        <a:t>4</a:t>
                      </a:r>
                      <a:r>
                        <a:rPr lang="de-DE" sz="1600" kern="1200" baseline="0" noProof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Datum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/>
                      <a:r>
                        <a:rPr lang="de-DE" sz="1600" noProof="0">
                          <a:latin typeface="+mj-lt"/>
                        </a:rPr>
                        <a:t>5</a:t>
                      </a:r>
                      <a:r>
                        <a:rPr lang="de-DE" sz="1600" kern="1200" baseline="0" noProof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Datum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/>
                      <a:r>
                        <a:rPr lang="de-DE" sz="1600" noProof="0">
                          <a:latin typeface="+mj-lt"/>
                        </a:rPr>
                        <a:t>6</a:t>
                      </a:r>
                      <a:r>
                        <a:rPr lang="de-DE" sz="1600" kern="1200" baseline="0" noProof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Datum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l" rtl="0"/>
                      <a:r>
                        <a:rPr lang="de-DE" sz="1400" kern="1200" noProof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Beschreibung des Ereignisses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/>
                      <a:r>
                        <a:rPr lang="de-DE" sz="1400" kern="1200" noProof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Beschreibung des Ereignisses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/>
                      <a:r>
                        <a:rPr lang="de-DE" sz="1400" kern="1200" noProof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Beschreibung des Ereignisses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/>
                      <a:r>
                        <a:rPr lang="de-DE" sz="1400" kern="1200" noProof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Beschreibung des Ereignisses</a:t>
                      </a:r>
                    </a:p>
                    <a:p>
                      <a:endParaRPr lang="de-DE" sz="1400" kern="1200" noProof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/>
                      <a:r>
                        <a:rPr lang="de-DE" sz="1400" kern="1200" noProof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Beschreibung des Ereignisses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/>
                      <a:r>
                        <a:rPr lang="de-DE" sz="1400" kern="1200" noProof="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Beschreibung des Ereignisses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Bräuche und Traditionen</a:t>
            </a:r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noProof="0"/>
              <a:t>Berichten Sie von den wichtigsten Bräuchen und Traditionen des Lands. Erläutern Sie, wer feiert und wann gefeiert wird.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CH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Regierung Ihres Lands</a:t>
            </a:r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noProof="0"/>
              <a:t>Erläutern Sie die Verfahren zu Gesetzgebung und Gesetzesänderung. Beschreiben Sie, wie die Regierung bestimmt wird.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CH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Wirtschaft Ihres Lands</a:t>
            </a:r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noProof="0"/>
              <a:t>Erläutern Sie, welche Waren und Dienstleistungen in dem Land produziert und angeboten werden. Wie erfüllen die Einwohner ihre Bedürfnisse und die ihrer Familie?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CH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nd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E47E7E"/>
      </a:hlink>
      <a:folHlink>
        <a:srgbClr val="C84447"/>
      </a:folHlink>
    </a:clrScheme>
    <a:fontScheme name="Office">
      <a:majorFont>
        <a:latin typeface="Cambria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accent3"/>
        </a:solidFill>
        <a:ln w="25400" cap="rnd" cmpd="sng" algn="ctr">
          <a:noFill/>
          <a:prstDash val="solid"/>
        </a:ln>
        <a:effectLst/>
      </a:spPr>
      <a:bodyPr rtlCol="0" anchor="ctr"/>
      <a:lstStyle>
        <a:defPPr algn="ctr">
          <a:defRPr/>
        </a:defPPr>
      </a:lstStyle>
      <a:style>
        <a:lnRef idx="2">
          <a:schemeClr val="accent1"/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Land2.potx" id="{63C8DFCA-D812-418A-A6A1-45BDF89FE40B}" vid="{AE8B0EF5-2A8A-48F7-9E36-6F82C389CB5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Land</Template>
  <TotalTime>0</TotalTime>
  <Words>381</Words>
  <Application>Microsoft Office PowerPoint</Application>
  <PresentationFormat>Bildschirmpräsentation (4:3)</PresentationFormat>
  <Paragraphs>56</Paragraphs>
  <Slides>10</Slides>
  <Notes>10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5" baseType="lpstr">
      <vt:lpstr>Arial</vt:lpstr>
      <vt:lpstr>Calibri</vt:lpstr>
      <vt:lpstr>Cambria</vt:lpstr>
      <vt:lpstr>Times New Roman</vt:lpstr>
      <vt:lpstr>Land</vt:lpstr>
      <vt:lpstr>Name des Lands</vt:lpstr>
      <vt:lpstr>Wo befindet sich Ihr Land</vt:lpstr>
      <vt:lpstr>Geografische Merkmale Ihres Lands</vt:lpstr>
      <vt:lpstr>Klima in Ihrem Land</vt:lpstr>
      <vt:lpstr>Umwelt in Ihrem Land</vt:lpstr>
      <vt:lpstr>Geschichte Ihres Lands</vt:lpstr>
      <vt:lpstr>Bräuche und Traditionen</vt:lpstr>
      <vt:lpstr>Regierung Ihres Lands</vt:lpstr>
      <vt:lpstr>Wirtschaft Ihres Lands</vt:lpstr>
      <vt:lpstr>Tourismus in Ihrem Land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des Lands</dc:title>
  <dc:creator>Lippuner Jürg BZSL</dc:creator>
  <cp:lastModifiedBy>Lippuner Jürg BZSL</cp:lastModifiedBy>
  <cp:revision>1</cp:revision>
  <dcterms:created xsi:type="dcterms:W3CDTF">2021-11-20T12:38:09Z</dcterms:created>
  <dcterms:modified xsi:type="dcterms:W3CDTF">2021-11-20T12:38:16Z</dcterms:modified>
</cp:coreProperties>
</file>