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4" autoAdjust="0"/>
  </p:normalViewPr>
  <p:slideViewPr>
    <p:cSldViewPr>
      <p:cViewPr varScale="1">
        <p:scale>
          <a:sx n="84" d="100"/>
          <a:sy n="84" d="100"/>
        </p:scale>
        <p:origin x="109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4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48680" y="251520"/>
            <a:ext cx="576064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r>
              <a:rPr lang="de-CH" sz="2400" b="1" smtClean="0"/>
              <a:t>Die Schweiz</a:t>
            </a:r>
            <a:endParaRPr lang="de-CH" sz="24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88840" y="853244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45063FA8-47BA-4643-B9B1-234218AE5205}" type="slidenum">
              <a:rPr lang="de-CH" smtClean="0"/>
              <a:pPr algn="ctr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945357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r>
              <a:rPr lang="en-US" smtClean="0"/>
              <a:t>Die Schweiz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86691722-BF3E-4D32-831A-DB6FFA684E5D}" type="datetime1">
              <a:rPr lang="de-CH" smtClean="0"/>
              <a:t>19.02.2015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5A5A28D-BDB6-46FF-A1EF-D3D59E3A726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0778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Die Schweiz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974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eine Bild mit einem der Punkte ein, in Ihrem Land von Interesse sind.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Die Schweiz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38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eine Karte des Lands ein.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Die Schweiz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34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von einem geografischen Merkmal Ihres Lands ein.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Die Schweiz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607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einer Jahreszeit Ihres Lands ein.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Die Schweiz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01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eines in Ihrem Land vorkommenden Tiers oder einer Pflanze ein.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Die Schweiz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77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der Zeitskala die wichtigsten Ereignisse in der Geschichte des Lands hinzu.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Die Schweiz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38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ein, mit dem ein Brauch oder eine Tradition veranschaulicht wird.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Die Schweiz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52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des Staatsoberhaupts Ihres Lands ein.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Die Schweiz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17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ein, mit dem ein Teil der Wirtschaft des Lands veranschaulicht wird.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Die Schweiz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81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ctangl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810"/>
          <a:stretch>
            <a:fillRect/>
          </a:stretch>
        </p:blipFill>
        <p:spPr>
          <a:xfrm>
            <a:off x="1292" y="1981200"/>
            <a:ext cx="9144000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 userDrawn="1"/>
        </p:nvSpPr>
        <p:spPr>
          <a:xfrm>
            <a:off x="1292" y="2362200"/>
            <a:ext cx="9144000" cy="4495800"/>
          </a:xfrm>
          <a:prstGeom prst="rect">
            <a:avLst/>
          </a:prstGeom>
          <a:solidFill>
            <a:schemeClr val="accent2">
              <a:shade val="75000"/>
              <a:alpha val="90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92" y="1323975"/>
            <a:ext cx="9144000" cy="609600"/>
          </a:xfrm>
          <a:prstGeom prst="rect">
            <a:avLst/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66" y="1933575"/>
            <a:ext cx="9144000" cy="457200"/>
          </a:xfrm>
          <a:prstGeom prst="rect">
            <a:avLst/>
          </a:prstGeom>
          <a:solidFill>
            <a:schemeClr val="accent6">
              <a:shade val="10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666750"/>
          </a:xfrm>
        </p:spPr>
        <p:txBody>
          <a:bodyPr/>
          <a:lstStyle>
            <a:lvl1pPr algn="ctr">
              <a:defRPr sz="360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09775"/>
            <a:ext cx="7772400" cy="381000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</p:spTree>
  </p:cSld>
  <p:clrMapOvr>
    <a:masterClrMapping/>
  </p:clrMapOvr>
  <p:transition advTm="60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ei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9518-03D3-4E88-B394-C4804255D7AC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 advTm="60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CDCB-CF8C-44FE-ABDC-95F7889D605F}" type="datetime1">
              <a:rPr lang="de-CH" smtClean="0"/>
              <a:t>19.02.2015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 advTm="60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ereichstitel">
    <p:bg>
      <p:bgPr>
        <a:solidFill>
          <a:schemeClr val="accent6">
            <a:shade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1371600"/>
            <a:ext cx="9144000" cy="5257800"/>
            <a:chOff x="0" y="228600"/>
            <a:chExt cx="9144000" cy="64008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286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0" y="228600"/>
              <a:ext cx="9144000" cy="6400800"/>
            </a:xfrm>
            <a:prstGeom prst="rect">
              <a:avLst/>
            </a:prstGeom>
            <a:solidFill>
              <a:schemeClr val="accent2">
                <a:shade val="50000"/>
                <a:alpha val="93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228600"/>
              <a:ext cx="9144000" cy="6199632"/>
            </a:xfrm>
            <a:prstGeom prst="rect">
              <a:avLst/>
            </a:prstGeom>
            <a:gradFill>
              <a:gsLst>
                <a:gs pos="66000">
                  <a:schemeClr val="accent3">
                    <a:alpha val="79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71600"/>
            <a:ext cx="7772400" cy="685800"/>
          </a:xfrm>
        </p:spPr>
        <p:txBody>
          <a:bodyPr anchor="b" anchorCtr="0"/>
          <a:lstStyle>
            <a:lvl1pPr algn="l">
              <a:defRPr sz="3600" b="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2057400"/>
            <a:ext cx="7772400" cy="1042987"/>
          </a:xfrm>
        </p:spPr>
        <p:txBody>
          <a:bodyPr anchor="t" anchorCtr="0"/>
          <a:lstStyle>
            <a:lvl1pPr marL="0" indent="0">
              <a:buNone/>
              <a:defRPr sz="1600">
                <a:solidFill>
                  <a:schemeClr val="accent6">
                    <a:shade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ransition advTm="60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E333-094E-469D-968B-074F37C0CDE5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3568" y="609437"/>
            <a:ext cx="576064" cy="365125"/>
          </a:xfrm>
        </p:spPr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ransition advTm="60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und acht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6AF33-9AD2-4C0F-A160-955DE24C1A8D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467544" y="1667272"/>
            <a:ext cx="3941712" cy="6096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4734744" y="1667272"/>
            <a:ext cx="3941712" cy="6096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/>
          </p:nvPr>
        </p:nvSpPr>
        <p:spPr>
          <a:xfrm>
            <a:off x="467544" y="2590800"/>
            <a:ext cx="1872000" cy="1620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13" name="Bildplatzhalter 11"/>
          <p:cNvSpPr>
            <a:spLocks noGrp="1"/>
          </p:cNvSpPr>
          <p:nvPr>
            <p:ph type="pic" sz="quarter" idx="16"/>
          </p:nvPr>
        </p:nvSpPr>
        <p:spPr>
          <a:xfrm>
            <a:off x="2555776" y="2590800"/>
            <a:ext cx="1872000" cy="1620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14" name="Bildplatzhalter 11"/>
          <p:cNvSpPr>
            <a:spLocks noGrp="1"/>
          </p:cNvSpPr>
          <p:nvPr>
            <p:ph type="pic" sz="quarter" idx="17"/>
          </p:nvPr>
        </p:nvSpPr>
        <p:spPr>
          <a:xfrm>
            <a:off x="467544" y="4493096"/>
            <a:ext cx="1872000" cy="1620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15" name="Bildplatzhalter 11"/>
          <p:cNvSpPr>
            <a:spLocks noGrp="1"/>
          </p:cNvSpPr>
          <p:nvPr>
            <p:ph type="pic" sz="quarter" idx="18"/>
          </p:nvPr>
        </p:nvSpPr>
        <p:spPr>
          <a:xfrm>
            <a:off x="2555776" y="4493096"/>
            <a:ext cx="1872000" cy="1620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24" name="Bildplatzhalter 11"/>
          <p:cNvSpPr>
            <a:spLocks noGrp="1"/>
          </p:cNvSpPr>
          <p:nvPr>
            <p:ph type="pic" sz="quarter" idx="19"/>
          </p:nvPr>
        </p:nvSpPr>
        <p:spPr>
          <a:xfrm>
            <a:off x="4734744" y="2590800"/>
            <a:ext cx="1872000" cy="1620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25" name="Bildplatzhalter 11"/>
          <p:cNvSpPr>
            <a:spLocks noGrp="1"/>
          </p:cNvSpPr>
          <p:nvPr>
            <p:ph type="pic" sz="quarter" idx="20"/>
          </p:nvPr>
        </p:nvSpPr>
        <p:spPr>
          <a:xfrm>
            <a:off x="6822976" y="2590800"/>
            <a:ext cx="1872000" cy="1620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26" name="Bildplatzhalter 11"/>
          <p:cNvSpPr>
            <a:spLocks noGrp="1"/>
          </p:cNvSpPr>
          <p:nvPr>
            <p:ph type="pic" sz="quarter" idx="21"/>
          </p:nvPr>
        </p:nvSpPr>
        <p:spPr>
          <a:xfrm>
            <a:off x="4734744" y="4493096"/>
            <a:ext cx="1872000" cy="1620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27" name="Bildplatzhalter 11"/>
          <p:cNvSpPr>
            <a:spLocks noGrp="1"/>
          </p:cNvSpPr>
          <p:nvPr>
            <p:ph type="pic" sz="quarter" idx="22"/>
          </p:nvPr>
        </p:nvSpPr>
        <p:spPr>
          <a:xfrm>
            <a:off x="6822976" y="4493096"/>
            <a:ext cx="1872000" cy="1620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74069075"/>
      </p:ext>
    </p:extLst>
  </p:cSld>
  <p:clrMapOvr>
    <a:masterClrMapping/>
  </p:clrMapOvr>
  <p:transition advTm="60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42AC-7F8C-4DFC-8427-FAA9914D0DDB}" type="datetime1">
              <a:rPr lang="de-CH" smtClean="0"/>
              <a:t>19.02.2015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 advTm="60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0A30-B64C-4027-8340-9ADAC780F26C}" type="datetime1">
              <a:rPr lang="de-CH" smtClean="0"/>
              <a:t>19.02.2015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 advTm="60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D344-184C-4FD2-8FA6-0D583902B4AD}" type="datetime1">
              <a:rPr lang="de-CH" smtClean="0"/>
              <a:t>19.02.2015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 advTm="60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ei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491A-B4FC-45E7-9BCD-6E2261BF5DD8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 advTm="60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6">
                <a:shade val="10000"/>
              </a:schemeClr>
            </a:soli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Rectangle 1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0" y="2286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0" y="228600"/>
              <a:ext cx="9144000" cy="6400800"/>
            </a:xfrm>
            <a:prstGeom prst="rect">
              <a:avLst/>
            </a:prstGeom>
            <a:solidFill>
              <a:schemeClr val="accent2">
                <a:shade val="50000"/>
                <a:alpha val="90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1371601"/>
              <a:ext cx="9144000" cy="5057775"/>
            </a:xfrm>
            <a:prstGeom prst="rect">
              <a:avLst/>
            </a:prstGeom>
            <a:gradFill>
              <a:gsLst>
                <a:gs pos="66000">
                  <a:schemeClr val="accent3">
                    <a:alpha val="79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63688" y="227013"/>
            <a:ext cx="6923112" cy="1143000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4476"/>
            <a:ext cx="8229600" cy="461168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42856" y="6376243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F10BB5B-FB75-48C4-9B97-AA39B81C59D1}" type="datetime1">
              <a:rPr lang="de-CH" smtClean="0"/>
              <a:t>19.02.2015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2264" y="6381328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Schweiz</a:t>
            </a:r>
            <a:endParaRPr lang="en-US" dirty="0"/>
          </a:p>
        </p:txBody>
      </p:sp>
      <p:pic>
        <p:nvPicPr>
          <p:cNvPr id="7" name="Grafik 6"/>
          <p:cNvPicPr>
            <a:picLocks/>
          </p:cNvPicPr>
          <p:nvPr/>
        </p:nvPicPr>
        <p:blipFill>
          <a:blip r:embed="rId13" cstate="screen">
            <a:clrChange>
              <a:clrFrom>
                <a:srgbClr val="FEFFD5"/>
              </a:clrFrom>
              <a:clrTo>
                <a:srgbClr val="FEFFD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00" y="252000"/>
            <a:ext cx="1080000" cy="108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1560" y="609437"/>
            <a:ext cx="792088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fld id="{62D56ECA-4C16-4208-B374-27591EF545A3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8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advTm="60000">
    <p:circle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sz="3600" kern="1200" cap="all" baseline="0">
          <a:solidFill>
            <a:schemeClr val="bg1"/>
          </a:solidFill>
          <a:effectLst>
            <a:outerShdw blurRad="254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noProof="0" dirty="0" smtClean="0"/>
              <a:t>Schweiz</a:t>
            </a:r>
            <a:endParaRPr lang="de-DE" noProof="0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smtClean="0"/>
              <a:t>Ihr Name | Ihr Lehrer | Ihre Klassenstufe</a:t>
            </a:r>
            <a:endParaRPr lang="de-DE" noProof="0" dirty="0"/>
          </a:p>
        </p:txBody>
      </p:sp>
    </p:spTree>
  </p:cSld>
  <p:clrMapOvr>
    <a:masterClrMapping/>
  </p:clrMapOvr>
  <p:transition advTm="60000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Tourismus in Ihrem Land</a:t>
            </a:r>
            <a:endParaRPr lang="de-DE" noProof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 smtClean="0"/>
              <a:t>Berichten Sie von den Sehenswürdigkeiten in dem Land, die Besucher aus anderen Ländern anziehen.</a:t>
            </a:r>
            <a:endParaRPr lang="de-DE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BF84-8CFC-4FBF-BBD0-714D7C738ED4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</p:spTree>
  </p:cSld>
  <p:clrMapOvr>
    <a:masterClrMapping/>
  </p:clrMapOvr>
  <p:transition advTm="60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 smtClean="0"/>
              <a:t>Im Herzen von Europa</a:t>
            </a:r>
            <a:endParaRPr lang="de-DE" noProof="0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noProof="0" dirty="0" smtClean="0"/>
              <a:t>In Europa</a:t>
            </a:r>
          </a:p>
          <a:p>
            <a:r>
              <a:rPr lang="de-DE" dirty="0" smtClean="0"/>
              <a:t>Nachbarländer</a:t>
            </a:r>
          </a:p>
          <a:p>
            <a:pPr lvl="1"/>
            <a:r>
              <a:rPr lang="de-DE" noProof="0" dirty="0" smtClean="0"/>
              <a:t>Italien</a:t>
            </a:r>
          </a:p>
          <a:p>
            <a:pPr lvl="1"/>
            <a:r>
              <a:rPr lang="de-DE" dirty="0" smtClean="0"/>
              <a:t>Frankreich</a:t>
            </a:r>
          </a:p>
          <a:p>
            <a:pPr lvl="1"/>
            <a:r>
              <a:rPr lang="de-DE" noProof="0" dirty="0" smtClean="0"/>
              <a:t>Deutschland</a:t>
            </a:r>
          </a:p>
          <a:p>
            <a:pPr lvl="1"/>
            <a:r>
              <a:rPr lang="de-DE" dirty="0" smtClean="0"/>
              <a:t>Österreich</a:t>
            </a:r>
          </a:p>
          <a:p>
            <a:pPr lvl="1"/>
            <a:r>
              <a:rPr lang="de-DE" noProof="0" dirty="0" smtClean="0"/>
              <a:t>Liechtenstein</a:t>
            </a:r>
            <a:endParaRPr lang="de-DE" noProof="0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7DC3F-7DE3-41D5-9065-A1055DA16634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</p:spTree>
  </p:cSld>
  <p:clrMapOvr>
    <a:masterClrMapping/>
  </p:clrMapOvr>
  <p:transition advTm="60000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noProof="0" smtClean="0"/>
              <a:t>Geografische Merkmale Ihres Lands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smtClean="0"/>
              <a:t>Gewässer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smtClean="0"/>
              <a:t>Gebirgszüge</a:t>
            </a:r>
            <a:endParaRPr lang="de-CH" dirty="0"/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Bildplatzhalter 18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Bildplatzhalter 21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Bildplatzhalter 22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232B-71AA-455A-A0E4-6B905EED4CEC}" type="datetime1">
              <a:rPr lang="de-CH" smtClean="0"/>
              <a:t>19.02.2015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  <p:pic>
        <p:nvPicPr>
          <p:cNvPr id="1026" name="Picture 2" descr="http://bilder.4ever.eu/data/download/natur/%5bbilder.4ever.eu%5d%20matterhorn,%20schweiz,%20verschneiter%20berg%20150072.jpg"/>
          <p:cNvPicPr>
            <a:picLocks noGrp="1" noChangeAspect="1" noChangeArrowheads="1"/>
          </p:cNvPicPr>
          <p:nvPr>
            <p:ph type="pic" sz="quarter" idx="19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6.imageshack.us/img6/9915/schweiz23181.jpg"/>
          <p:cNvPicPr>
            <a:picLocks noGrp="1" noChangeAspect="1" noChangeArrowheads="1"/>
          </p:cNvPicPr>
          <p:nvPr>
            <p:ph type="pic" sz="quarter" idx="2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upload.wikimedia.org/wikipedia/commons/f/f3/CH_Bern_Aare_pano-4.jpg"/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http://wwf-basel.webofsections.ch/typo3temp/pics/rhein_4080fb2617.jpg"/>
          <p:cNvPicPr>
            <a:picLocks noGrp="1" noChangeAspect="1" noChangeArrowheads="1"/>
          </p:cNvPicPr>
          <p:nvPr>
            <p:ph type="pic" sz="quarter" idx="15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60000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Klima in Ihrem Land</a:t>
            </a:r>
            <a:endParaRPr lang="de-DE" noProof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 smtClean="0"/>
              <a:t>Berichten Sie über das typische Wettergeschehen im Land im Laufe des Kalenderjahrs.</a:t>
            </a:r>
            <a:endParaRPr lang="de-DE" noProof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4419-2736-4890-84B9-0C365805B416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</p:spTree>
  </p:cSld>
  <p:clrMapOvr>
    <a:masterClrMapping/>
  </p:clrMapOvr>
  <p:transition advTm="60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Umwelt in Ihrem Land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Pflanzen</a:t>
            </a:r>
            <a:endParaRPr lang="de-CH" dirty="0"/>
          </a:p>
        </p:txBody>
      </p:sp>
      <p:sp>
        <p:nvSpPr>
          <p:cNvPr id="3" name="Rectangle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noProof="0" dirty="0" smtClean="0"/>
              <a:t>Beschreiben Sie einige einheimische Pflanzen des Landes.</a:t>
            </a:r>
            <a:endParaRPr lang="de-DE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Tiere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/>
              <a:t>Beschreiben Sie einige </a:t>
            </a:r>
            <a:r>
              <a:rPr lang="de-DE" dirty="0" smtClean="0"/>
              <a:t>einheimische </a:t>
            </a:r>
            <a:r>
              <a:rPr lang="de-DE" dirty="0"/>
              <a:t>Tiere </a:t>
            </a:r>
            <a:r>
              <a:rPr lang="de-DE" dirty="0" smtClean="0"/>
              <a:t>des </a:t>
            </a:r>
            <a:r>
              <a:rPr lang="de-DE" dirty="0"/>
              <a:t>Landes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4A6E-E6AD-4BE7-A383-366A0C34A7B2}" type="datetime1">
              <a:rPr lang="de-CH" smtClean="0"/>
              <a:t>19.02.2015</a:t>
            </a:fld>
            <a:endParaRPr lang="en-US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</p:spTree>
  </p:cSld>
  <p:clrMapOvr>
    <a:masterClrMapping/>
  </p:clrMapOvr>
  <p:transition advTm="60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Geschichte Ihres Lands</a:t>
            </a:r>
            <a:endParaRPr lang="de-DE" noProof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14475"/>
          <a:ext cx="830580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300"/>
                <a:gridCol w="1384300"/>
                <a:gridCol w="1384300"/>
                <a:gridCol w="1384300"/>
                <a:gridCol w="1384300"/>
                <a:gridCol w="1384300"/>
              </a:tblGrid>
              <a:tr h="0">
                <a:tc>
                  <a:txBody>
                    <a:bodyPr/>
                    <a:lstStyle/>
                    <a:p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1</a:t>
                      </a:r>
                      <a:endParaRPr lang="de-DE" sz="1600" noProof="0"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2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3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4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5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6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kern="1200" baseline="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1. Datum</a:t>
                      </a:r>
                      <a:endParaRPr lang="de-DE" sz="1600" kern="1200" baseline="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kern="1200" baseline="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Datum</a:t>
                      </a:r>
                      <a:endParaRPr lang="de-DE" sz="1600" kern="1200" baseline="0" noProof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noProof="0" smtClean="0">
                          <a:latin typeface="+mj-lt"/>
                        </a:rPr>
                        <a:t>3</a:t>
                      </a:r>
                      <a:r>
                        <a:rPr lang="de-DE" sz="1600" kern="1200" baseline="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noProof="0" smtClean="0">
                          <a:latin typeface="+mj-lt"/>
                        </a:rPr>
                        <a:t>4</a:t>
                      </a:r>
                      <a:r>
                        <a:rPr lang="de-DE" sz="1600" kern="1200" baseline="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  <a:endParaRPr lang="de-DE" sz="1600" kern="1200" baseline="0" noProof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noProof="0" smtClean="0">
                          <a:latin typeface="+mj-lt"/>
                        </a:rPr>
                        <a:t>5</a:t>
                      </a:r>
                      <a:r>
                        <a:rPr lang="de-DE" sz="1600" kern="1200" baseline="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  <a:endParaRPr lang="de-DE" sz="1600" kern="1200" baseline="0" noProof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noProof="0" smtClean="0">
                          <a:latin typeface="+mj-lt"/>
                        </a:rPr>
                        <a:t>6</a:t>
                      </a:r>
                      <a:r>
                        <a:rPr lang="de-DE" sz="1600" kern="1200" baseline="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  <a:endParaRPr lang="de-DE" sz="1600" kern="1200" baseline="0" noProof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  <a:endParaRPr lang="de-DE" sz="1400" kern="12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  <a:endParaRPr lang="de-DE" sz="1400" kern="12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  <a:endParaRPr lang="de-DE" sz="1400" kern="12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  <a:p>
                      <a:endParaRPr lang="de-DE" sz="1400" kern="12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  <a:endParaRPr lang="de-DE" sz="1400" kern="12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  <a:endParaRPr lang="de-DE" sz="1400" kern="1200" noProof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C585-B16B-4170-B303-8DA328FBB1C4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</p:spTree>
  </p:cSld>
  <p:clrMapOvr>
    <a:masterClrMapping/>
  </p:clrMapOvr>
  <p:transition advTm="60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Bräuche und Traditionen</a:t>
            </a:r>
            <a:endParaRPr lang="de-DE" noProof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 smtClean="0"/>
              <a:t>Berichten Sie von den wichtigsten Bräuchen und Traditionen des Lands. Erläutern Sie, wer feiert und wann gefeiert wird.</a:t>
            </a:r>
            <a:endParaRPr lang="de-DE" noProof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5A8B7-5910-4785-B4D4-30CF012D6A75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</p:spTree>
  </p:cSld>
  <p:clrMapOvr>
    <a:masterClrMapping/>
  </p:clrMapOvr>
  <p:transition advTm="60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Regierung Ihres Lands</a:t>
            </a:r>
            <a:endParaRPr lang="de-DE" noProof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 smtClean="0"/>
              <a:t>Erläutern Sie die Verfahren zu Gesetzgebung und Gesetzesänderung. Beschreiben Sie, wie die Regierung bestimmt wird.</a:t>
            </a:r>
            <a:endParaRPr lang="de-DE" noProof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44C7-75B1-48FC-8338-F032FC3B6C78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</p:spTree>
  </p:cSld>
  <p:clrMapOvr>
    <a:masterClrMapping/>
  </p:clrMapOvr>
  <p:transition advTm="60000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Wirtschaft Ihres Lands</a:t>
            </a:r>
            <a:endParaRPr lang="de-DE" noProof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 smtClean="0"/>
              <a:t>Erläutern Sie, welche Waren und Dienstleistungen in dem Land produziert und angeboten werden. Wie erfüllen die Einwohner ihre Bedürfnisse und die ihrer Familie?</a:t>
            </a:r>
            <a:endParaRPr lang="de-DE" noProof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746F-A2F7-46E8-AE8C-8CA28CAD231F}" type="datetime1">
              <a:rPr lang="de-CH" smtClean="0"/>
              <a:t>19.02.2015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Schweiz</a:t>
            </a:r>
            <a:endParaRPr lang="en-US"/>
          </a:p>
        </p:txBody>
      </p:sp>
    </p:spTree>
  </p:cSld>
  <p:clrMapOvr>
    <a:masterClrMapping/>
  </p:clrMapOvr>
  <p:transition advTm="6000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nd_neu_Lösung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accent3"/>
        </a:solidFill>
        <a:ln w="25400" cap="rnd" cmpd="sng" algn="ctr">
          <a:noFill/>
          <a:prstDash val="solid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Land_neu_Lösung</Template>
  <TotalTime>0</TotalTime>
  <Words>399</Words>
  <Application>Microsoft Office PowerPoint</Application>
  <PresentationFormat>Bildschirmpräsentation (4:3)</PresentationFormat>
  <Paragraphs>103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Calibri</vt:lpstr>
      <vt:lpstr>Land_neu_Lösung</vt:lpstr>
      <vt:lpstr>Schweiz</vt:lpstr>
      <vt:lpstr>Im Herzen von Europa</vt:lpstr>
      <vt:lpstr>Geografische Merkmale Ihres Lands</vt:lpstr>
      <vt:lpstr>Klima in Ihrem Land</vt:lpstr>
      <vt:lpstr>Umwelt in Ihrem Land</vt:lpstr>
      <vt:lpstr>Geschichte Ihres Lands</vt:lpstr>
      <vt:lpstr>Bräuche und Traditionen</vt:lpstr>
      <vt:lpstr>Regierung Ihres Lands</vt:lpstr>
      <vt:lpstr>Wirtschaft Ihres Lands</vt:lpstr>
      <vt:lpstr>Tourismus in Ihrem Land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2012-12-15T19:27:51Z</dcterms:created>
  <dcterms:modified xsi:type="dcterms:W3CDTF">2015-02-19T08:18:43Z</dcterms:modified>
</cp:coreProperties>
</file>