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3"/>
  </p:sldMasterIdLst>
  <p:notesMasterIdLst>
    <p:notesMasterId r:id="rId12"/>
  </p:notes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5" d="100"/>
          <a:sy n="85" d="100"/>
        </p:scale>
        <p:origin x="108" y="4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18" Type="http://schemas.openxmlformats.org/officeDocument/2006/relationships/customXml" Target="../customXml/item3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s Keller" userId="8632a153-503d-4ef7-b3c8-3b4e1994d05e" providerId="ADAL" clId="{73ED9F94-889F-4E9B-A85E-E4629B53EBFF}"/>
    <pc:docChg chg="undo custSel modSld modMainMaster modNotesMaster">
      <pc:chgData name="Doris Keller" userId="8632a153-503d-4ef7-b3c8-3b4e1994d05e" providerId="ADAL" clId="{73ED9F94-889F-4E9B-A85E-E4629B53EBFF}" dt="2022-06-24T07:16:22.558" v="45"/>
      <pc:docMkLst>
        <pc:docMk/>
      </pc:docMkLst>
      <pc:sldChg chg="modSp setBg">
        <pc:chgData name="Doris Keller" userId="8632a153-503d-4ef7-b3c8-3b4e1994d05e" providerId="ADAL" clId="{73ED9F94-889F-4E9B-A85E-E4629B53EBFF}" dt="2022-06-24T07:12:31.780" v="9"/>
        <pc:sldMkLst>
          <pc:docMk/>
          <pc:sldMk cId="0" sldId="257"/>
        </pc:sldMkLst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57"/>
            <ac:spMk id="2" creationId="{00000000-0000-0000-0000-000000000000}"/>
          </ac:spMkLst>
        </pc:spChg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57"/>
            <ac:spMk id="3" creationId="{00000000-0000-0000-0000-000000000000}"/>
          </ac:spMkLst>
        </pc:spChg>
      </pc:sldChg>
      <pc:sldChg chg="modSp">
        <pc:chgData name="Doris Keller" userId="8632a153-503d-4ef7-b3c8-3b4e1994d05e" providerId="ADAL" clId="{73ED9F94-889F-4E9B-A85E-E4629B53EBFF}" dt="2022-06-24T06:48:36.382" v="3"/>
        <pc:sldMkLst>
          <pc:docMk/>
          <pc:sldMk cId="0" sldId="258"/>
        </pc:sldMkLst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58"/>
            <ac:spMk id="2" creationId="{00000000-0000-0000-0000-000000000000}"/>
          </ac:spMkLst>
        </pc:spChg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58"/>
            <ac:spMk id="3" creationId="{00000000-0000-0000-0000-000000000000}"/>
          </ac:spMkLst>
        </pc:spChg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58"/>
            <ac:spMk id="4" creationId="{00000000-0000-0000-0000-000000000000}"/>
          </ac:spMkLst>
        </pc:spChg>
      </pc:sldChg>
      <pc:sldChg chg="modSp">
        <pc:chgData name="Doris Keller" userId="8632a153-503d-4ef7-b3c8-3b4e1994d05e" providerId="ADAL" clId="{73ED9F94-889F-4E9B-A85E-E4629B53EBFF}" dt="2022-06-24T06:48:36.382" v="3"/>
        <pc:sldMkLst>
          <pc:docMk/>
          <pc:sldMk cId="0" sldId="259"/>
        </pc:sldMkLst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59"/>
            <ac:spMk id="2" creationId="{00000000-0000-0000-0000-000000000000}"/>
          </ac:spMkLst>
        </pc:spChg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59"/>
            <ac:spMk id="3" creationId="{00000000-0000-0000-0000-000000000000}"/>
          </ac:spMkLst>
        </pc:spChg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59"/>
            <ac:spMk id="4" creationId="{00000000-0000-0000-0000-000000000000}"/>
          </ac:spMkLst>
        </pc:spChg>
      </pc:sldChg>
      <pc:sldChg chg="modSp">
        <pc:chgData name="Doris Keller" userId="8632a153-503d-4ef7-b3c8-3b4e1994d05e" providerId="ADAL" clId="{73ED9F94-889F-4E9B-A85E-E4629B53EBFF}" dt="2022-06-24T06:48:36.382" v="3"/>
        <pc:sldMkLst>
          <pc:docMk/>
          <pc:sldMk cId="0" sldId="260"/>
        </pc:sldMkLst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60"/>
            <ac:spMk id="2" creationId="{00000000-0000-0000-0000-000000000000}"/>
          </ac:spMkLst>
        </pc:spChg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60"/>
            <ac:spMk id="3" creationId="{00000000-0000-0000-0000-000000000000}"/>
          </ac:spMkLst>
        </pc:spChg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60"/>
            <ac:spMk id="4" creationId="{00000000-0000-0000-0000-000000000000}"/>
          </ac:spMkLst>
        </pc:spChg>
      </pc:sldChg>
      <pc:sldChg chg="modSp">
        <pc:chgData name="Doris Keller" userId="8632a153-503d-4ef7-b3c8-3b4e1994d05e" providerId="ADAL" clId="{73ED9F94-889F-4E9B-A85E-E4629B53EBFF}" dt="2022-06-24T06:48:36.382" v="3"/>
        <pc:sldMkLst>
          <pc:docMk/>
          <pc:sldMk cId="0" sldId="261"/>
        </pc:sldMkLst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61"/>
            <ac:spMk id="2" creationId="{00000000-0000-0000-0000-000000000000}"/>
          </ac:spMkLst>
        </pc:spChg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61"/>
            <ac:spMk id="3" creationId="{00000000-0000-0000-0000-000000000000}"/>
          </ac:spMkLst>
        </pc:spChg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61"/>
            <ac:spMk id="4" creationId="{00000000-0000-0000-0000-000000000000}"/>
          </ac:spMkLst>
        </pc:spChg>
      </pc:sldChg>
      <pc:sldChg chg="modSp">
        <pc:chgData name="Doris Keller" userId="8632a153-503d-4ef7-b3c8-3b4e1994d05e" providerId="ADAL" clId="{73ED9F94-889F-4E9B-A85E-E4629B53EBFF}" dt="2022-06-24T06:48:36.382" v="3"/>
        <pc:sldMkLst>
          <pc:docMk/>
          <pc:sldMk cId="0" sldId="262"/>
        </pc:sldMkLst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62"/>
            <ac:spMk id="2" creationId="{00000000-0000-0000-0000-000000000000}"/>
          </ac:spMkLst>
        </pc:spChg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62"/>
            <ac:spMk id="3" creationId="{00000000-0000-0000-0000-000000000000}"/>
          </ac:spMkLst>
        </pc:spChg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62"/>
            <ac:spMk id="4" creationId="{00000000-0000-0000-0000-000000000000}"/>
          </ac:spMkLst>
        </pc:spChg>
      </pc:sldChg>
      <pc:sldChg chg="modSp">
        <pc:chgData name="Doris Keller" userId="8632a153-503d-4ef7-b3c8-3b4e1994d05e" providerId="ADAL" clId="{73ED9F94-889F-4E9B-A85E-E4629B53EBFF}" dt="2022-06-24T06:48:36.382" v="3"/>
        <pc:sldMkLst>
          <pc:docMk/>
          <pc:sldMk cId="0" sldId="263"/>
        </pc:sldMkLst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63"/>
            <ac:spMk id="2" creationId="{00000000-0000-0000-0000-000000000000}"/>
          </ac:spMkLst>
        </pc:spChg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63"/>
            <ac:spMk id="3" creationId="{00000000-0000-0000-0000-000000000000}"/>
          </ac:spMkLst>
        </pc:spChg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63"/>
            <ac:spMk id="4" creationId="{00000000-0000-0000-0000-000000000000}"/>
          </ac:spMkLst>
        </pc:spChg>
      </pc:sldChg>
      <pc:sldChg chg="modSp">
        <pc:chgData name="Doris Keller" userId="8632a153-503d-4ef7-b3c8-3b4e1994d05e" providerId="ADAL" clId="{73ED9F94-889F-4E9B-A85E-E4629B53EBFF}" dt="2022-06-24T06:48:36.382" v="3"/>
        <pc:sldMkLst>
          <pc:docMk/>
          <pc:sldMk cId="0" sldId="264"/>
        </pc:sldMkLst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64"/>
            <ac:spMk id="2" creationId="{00000000-0000-0000-0000-000000000000}"/>
          </ac:spMkLst>
        </pc:spChg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64"/>
            <ac:spMk id="3" creationId="{00000000-0000-0000-0000-000000000000}"/>
          </ac:spMkLst>
        </pc:spChg>
        <pc:spChg chg="mod">
          <ac:chgData name="Doris Keller" userId="8632a153-503d-4ef7-b3c8-3b4e1994d05e" providerId="ADAL" clId="{73ED9F94-889F-4E9B-A85E-E4629B53EBFF}" dt="2022-06-24T06:48:36.382" v="3"/>
          <ac:spMkLst>
            <pc:docMk/>
            <pc:sldMk cId="0" sldId="264"/>
            <ac:spMk id="4" creationId="{00000000-0000-0000-0000-000000000000}"/>
          </ac:spMkLst>
        </pc:spChg>
      </pc:sldChg>
      <pc:sldMasterChg chg="setBg">
        <pc:chgData name="Doris Keller" userId="8632a153-503d-4ef7-b3c8-3b4e1994d05e" providerId="ADAL" clId="{73ED9F94-889F-4E9B-A85E-E4629B53EBFF}" dt="2022-06-24T06:47:56.888" v="2"/>
        <pc:sldMasterMkLst>
          <pc:docMk/>
          <pc:sldMasterMk cId="2150089658" sldId="2147483791"/>
        </pc:sldMasterMkLst>
      </pc:sldMasterChg>
      <pc:sldMasterChg chg="addSp delSp modSp mod setBg modSldLayout">
        <pc:chgData name="Doris Keller" userId="8632a153-503d-4ef7-b3c8-3b4e1994d05e" providerId="ADAL" clId="{73ED9F94-889F-4E9B-A85E-E4629B53EBFF}" dt="2022-06-24T07:16:22.558" v="45"/>
        <pc:sldMasterMkLst>
          <pc:docMk/>
          <pc:sldMasterMk cId="605733753" sldId="2147483804"/>
        </pc:sldMasterMkLst>
        <pc:spChg chg="mod">
          <ac:chgData name="Doris Keller" userId="8632a153-503d-4ef7-b3c8-3b4e1994d05e" providerId="ADAL" clId="{73ED9F94-889F-4E9B-A85E-E4629B53EBFF}" dt="2022-06-24T07:16:02.834" v="43"/>
          <ac:spMkLst>
            <pc:docMk/>
            <pc:sldMasterMk cId="605733753" sldId="2147483804"/>
            <ac:spMk id="2" creationId="{ADBB7C68-1CB6-0FDE-C115-C3824D0341D1}"/>
          </ac:spMkLst>
        </pc:spChg>
        <pc:spChg chg="mod">
          <ac:chgData name="Doris Keller" userId="8632a153-503d-4ef7-b3c8-3b4e1994d05e" providerId="ADAL" clId="{73ED9F94-889F-4E9B-A85E-E4629B53EBFF}" dt="2022-06-24T07:16:02.834" v="43"/>
          <ac:spMkLst>
            <pc:docMk/>
            <pc:sldMasterMk cId="605733753" sldId="2147483804"/>
            <ac:spMk id="3" creationId="{B172CCF6-4134-3ECC-E9E0-6F3C33F71E68}"/>
          </ac:spMkLst>
        </pc:spChg>
        <pc:spChg chg="mod">
          <ac:chgData name="Doris Keller" userId="8632a153-503d-4ef7-b3c8-3b4e1994d05e" providerId="ADAL" clId="{73ED9F94-889F-4E9B-A85E-E4629B53EBFF}" dt="2022-06-24T07:16:02.834" v="43"/>
          <ac:spMkLst>
            <pc:docMk/>
            <pc:sldMasterMk cId="605733753" sldId="2147483804"/>
            <ac:spMk id="4" creationId="{E73E6503-20EA-CA4F-9083-9E6F429BF168}"/>
          </ac:spMkLst>
        </pc:spChg>
        <pc:spChg chg="mod">
          <ac:chgData name="Doris Keller" userId="8632a153-503d-4ef7-b3c8-3b4e1994d05e" providerId="ADAL" clId="{73ED9F94-889F-4E9B-A85E-E4629B53EBFF}" dt="2022-06-24T07:16:02.834" v="43"/>
          <ac:spMkLst>
            <pc:docMk/>
            <pc:sldMasterMk cId="605733753" sldId="2147483804"/>
            <ac:spMk id="5" creationId="{9539FAF2-1BA6-330C-0F6F-8C87322632E1}"/>
          </ac:spMkLst>
        </pc:spChg>
        <pc:spChg chg="mod">
          <ac:chgData name="Doris Keller" userId="8632a153-503d-4ef7-b3c8-3b4e1994d05e" providerId="ADAL" clId="{73ED9F94-889F-4E9B-A85E-E4629B53EBFF}" dt="2022-06-24T07:16:02.834" v="43"/>
          <ac:spMkLst>
            <pc:docMk/>
            <pc:sldMasterMk cId="605733753" sldId="2147483804"/>
            <ac:spMk id="6" creationId="{38E5ED9B-9DCF-4FD9-8A04-DBEC95044457}"/>
          </ac:spMkLst>
        </pc:spChg>
        <pc:picChg chg="add del mod">
          <ac:chgData name="Doris Keller" userId="8632a153-503d-4ef7-b3c8-3b4e1994d05e" providerId="ADAL" clId="{73ED9F94-889F-4E9B-A85E-E4629B53EBFF}" dt="2022-06-24T07:14:43.155" v="24" actId="931"/>
          <ac:picMkLst>
            <pc:docMk/>
            <pc:sldMasterMk cId="605733753" sldId="2147483804"/>
            <ac:picMk id="8" creationId="{7E990E87-0A0C-736E-BCA0-AB8FDB420DA2}"/>
          </ac:picMkLst>
        </pc:picChg>
        <pc:picChg chg="add del mod">
          <ac:chgData name="Doris Keller" userId="8632a153-503d-4ef7-b3c8-3b4e1994d05e" providerId="ADAL" clId="{73ED9F94-889F-4E9B-A85E-E4629B53EBFF}" dt="2022-06-24T07:14:41.985" v="21" actId="931"/>
          <ac:picMkLst>
            <pc:docMk/>
            <pc:sldMasterMk cId="605733753" sldId="2147483804"/>
            <ac:picMk id="10" creationId="{DF51A73C-EE05-8576-72ED-4D1573CC8528}"/>
          </ac:picMkLst>
        </pc:picChg>
        <pc:picChg chg="add del mod">
          <ac:chgData name="Doris Keller" userId="8632a153-503d-4ef7-b3c8-3b4e1994d05e" providerId="ADAL" clId="{73ED9F94-889F-4E9B-A85E-E4629B53EBFF}" dt="2022-06-24T07:16:01.454" v="41" actId="931"/>
          <ac:picMkLst>
            <pc:docMk/>
            <pc:sldMasterMk cId="605733753" sldId="2147483804"/>
            <ac:picMk id="12" creationId="{74B4CA01-FA78-B5DD-C88A-0296DFCB957C}"/>
          </ac:picMkLst>
        </pc:picChg>
        <pc:picChg chg="add del mod">
          <ac:chgData name="Doris Keller" userId="8632a153-503d-4ef7-b3c8-3b4e1994d05e" providerId="ADAL" clId="{73ED9F94-889F-4E9B-A85E-E4629B53EBFF}" dt="2022-06-24T07:16:00.621" v="38" actId="931"/>
          <ac:picMkLst>
            <pc:docMk/>
            <pc:sldMasterMk cId="605733753" sldId="2147483804"/>
            <ac:picMk id="14" creationId="{505E5CFA-FE36-7834-3AC8-7828E68B151A}"/>
          </ac:picMkLst>
        </pc:picChg>
        <pc:sldLayoutChg chg="modSp setBg">
          <pc:chgData name="Doris Keller" userId="8632a153-503d-4ef7-b3c8-3b4e1994d05e" providerId="ADAL" clId="{73ED9F94-889F-4E9B-A85E-E4629B53EBFF}" dt="2022-06-24T07:16:02.834" v="43"/>
          <pc:sldLayoutMkLst>
            <pc:docMk/>
            <pc:sldMasterMk cId="605733753" sldId="2147483804"/>
            <pc:sldLayoutMk cId="3207965199" sldId="2147483805"/>
          </pc:sldLayoutMkLst>
          <pc:spChg chg="mod">
            <ac:chgData name="Doris Keller" userId="8632a153-503d-4ef7-b3c8-3b4e1994d05e" providerId="ADAL" clId="{73ED9F94-889F-4E9B-A85E-E4629B53EBFF}" dt="2022-06-24T07:16:02.834" v="43"/>
            <ac:spMkLst>
              <pc:docMk/>
              <pc:sldMasterMk cId="605733753" sldId="2147483804"/>
              <pc:sldLayoutMk cId="3207965199" sldId="2147483805"/>
              <ac:spMk id="2" creationId="{B085AEDF-7F4A-6F66-0E42-0F7060C13ACA}"/>
            </ac:spMkLst>
          </pc:spChg>
          <pc:spChg chg="mod">
            <ac:chgData name="Doris Keller" userId="8632a153-503d-4ef7-b3c8-3b4e1994d05e" providerId="ADAL" clId="{73ED9F94-889F-4E9B-A85E-E4629B53EBFF}" dt="2022-06-24T07:16:02.834" v="43"/>
            <ac:spMkLst>
              <pc:docMk/>
              <pc:sldMasterMk cId="605733753" sldId="2147483804"/>
              <pc:sldLayoutMk cId="3207965199" sldId="2147483805"/>
              <ac:spMk id="3" creationId="{17DBA253-798D-8A50-59E4-DA4E40B5B74D}"/>
            </ac:spMkLst>
          </pc:spChg>
        </pc:sldLayoutChg>
        <pc:sldLayoutChg chg="modSp">
          <pc:chgData name="Doris Keller" userId="8632a153-503d-4ef7-b3c8-3b4e1994d05e" providerId="ADAL" clId="{73ED9F94-889F-4E9B-A85E-E4629B53EBFF}" dt="2022-06-24T07:16:02.834" v="43"/>
          <pc:sldLayoutMkLst>
            <pc:docMk/>
            <pc:sldMasterMk cId="605733753" sldId="2147483804"/>
            <pc:sldLayoutMk cId="1180922251" sldId="2147483807"/>
          </pc:sldLayoutMkLst>
          <pc:spChg chg="mod">
            <ac:chgData name="Doris Keller" userId="8632a153-503d-4ef7-b3c8-3b4e1994d05e" providerId="ADAL" clId="{73ED9F94-889F-4E9B-A85E-E4629B53EBFF}" dt="2022-06-24T07:16:02.834" v="43"/>
            <ac:spMkLst>
              <pc:docMk/>
              <pc:sldMasterMk cId="605733753" sldId="2147483804"/>
              <pc:sldLayoutMk cId="1180922251" sldId="2147483807"/>
              <ac:spMk id="2" creationId="{7BE2EE91-576A-8E31-37CB-E704F380ED38}"/>
            </ac:spMkLst>
          </pc:spChg>
          <pc:spChg chg="mod">
            <ac:chgData name="Doris Keller" userId="8632a153-503d-4ef7-b3c8-3b4e1994d05e" providerId="ADAL" clId="{73ED9F94-889F-4E9B-A85E-E4629B53EBFF}" dt="2022-06-24T07:16:02.834" v="43"/>
            <ac:spMkLst>
              <pc:docMk/>
              <pc:sldMasterMk cId="605733753" sldId="2147483804"/>
              <pc:sldLayoutMk cId="1180922251" sldId="2147483807"/>
              <ac:spMk id="3" creationId="{EEE8076C-B275-C0EC-A195-9E0A8A449785}"/>
            </ac:spMkLst>
          </pc:spChg>
        </pc:sldLayoutChg>
        <pc:sldLayoutChg chg="modSp">
          <pc:chgData name="Doris Keller" userId="8632a153-503d-4ef7-b3c8-3b4e1994d05e" providerId="ADAL" clId="{73ED9F94-889F-4E9B-A85E-E4629B53EBFF}" dt="2022-06-24T07:16:02.834" v="43"/>
          <pc:sldLayoutMkLst>
            <pc:docMk/>
            <pc:sldMasterMk cId="605733753" sldId="2147483804"/>
            <pc:sldLayoutMk cId="1571424263" sldId="2147483808"/>
          </pc:sldLayoutMkLst>
          <pc:spChg chg="mod">
            <ac:chgData name="Doris Keller" userId="8632a153-503d-4ef7-b3c8-3b4e1994d05e" providerId="ADAL" clId="{73ED9F94-889F-4E9B-A85E-E4629B53EBFF}" dt="2022-06-24T07:16:02.834" v="43"/>
            <ac:spMkLst>
              <pc:docMk/>
              <pc:sldMasterMk cId="605733753" sldId="2147483804"/>
              <pc:sldLayoutMk cId="1571424263" sldId="2147483808"/>
              <ac:spMk id="3" creationId="{47EB869C-E41F-348E-81B0-0449B6166966}"/>
            </ac:spMkLst>
          </pc:spChg>
          <pc:spChg chg="mod">
            <ac:chgData name="Doris Keller" userId="8632a153-503d-4ef7-b3c8-3b4e1994d05e" providerId="ADAL" clId="{73ED9F94-889F-4E9B-A85E-E4629B53EBFF}" dt="2022-06-24T07:16:02.834" v="43"/>
            <ac:spMkLst>
              <pc:docMk/>
              <pc:sldMasterMk cId="605733753" sldId="2147483804"/>
              <pc:sldLayoutMk cId="1571424263" sldId="2147483808"/>
              <ac:spMk id="4" creationId="{1B7A3D7F-B6D8-EA9A-C3A2-4319D1FE771B}"/>
            </ac:spMkLst>
          </pc:spChg>
        </pc:sldLayoutChg>
        <pc:sldLayoutChg chg="modSp">
          <pc:chgData name="Doris Keller" userId="8632a153-503d-4ef7-b3c8-3b4e1994d05e" providerId="ADAL" clId="{73ED9F94-889F-4E9B-A85E-E4629B53EBFF}" dt="2022-06-24T07:16:02.834" v="43"/>
          <pc:sldLayoutMkLst>
            <pc:docMk/>
            <pc:sldMasterMk cId="605733753" sldId="2147483804"/>
            <pc:sldLayoutMk cId="882118798" sldId="2147483809"/>
          </pc:sldLayoutMkLst>
          <pc:spChg chg="mod">
            <ac:chgData name="Doris Keller" userId="8632a153-503d-4ef7-b3c8-3b4e1994d05e" providerId="ADAL" clId="{73ED9F94-889F-4E9B-A85E-E4629B53EBFF}" dt="2022-06-24T07:16:02.834" v="43"/>
            <ac:spMkLst>
              <pc:docMk/>
              <pc:sldMasterMk cId="605733753" sldId="2147483804"/>
              <pc:sldLayoutMk cId="882118798" sldId="2147483809"/>
              <ac:spMk id="2" creationId="{54D3DD1C-A385-D5FA-F61B-90F94769F84E}"/>
            </ac:spMkLst>
          </pc:spChg>
          <pc:spChg chg="mod">
            <ac:chgData name="Doris Keller" userId="8632a153-503d-4ef7-b3c8-3b4e1994d05e" providerId="ADAL" clId="{73ED9F94-889F-4E9B-A85E-E4629B53EBFF}" dt="2022-06-24T07:16:02.834" v="43"/>
            <ac:spMkLst>
              <pc:docMk/>
              <pc:sldMasterMk cId="605733753" sldId="2147483804"/>
              <pc:sldLayoutMk cId="882118798" sldId="2147483809"/>
              <ac:spMk id="3" creationId="{AACD3026-5D8F-14AA-2158-D411C3C88330}"/>
            </ac:spMkLst>
          </pc:spChg>
          <pc:spChg chg="mod">
            <ac:chgData name="Doris Keller" userId="8632a153-503d-4ef7-b3c8-3b4e1994d05e" providerId="ADAL" clId="{73ED9F94-889F-4E9B-A85E-E4629B53EBFF}" dt="2022-06-24T07:16:02.834" v="43"/>
            <ac:spMkLst>
              <pc:docMk/>
              <pc:sldMasterMk cId="605733753" sldId="2147483804"/>
              <pc:sldLayoutMk cId="882118798" sldId="2147483809"/>
              <ac:spMk id="4" creationId="{9991EF52-5E57-BFFE-BB90-58C39E7B3FA3}"/>
            </ac:spMkLst>
          </pc:spChg>
          <pc:spChg chg="mod">
            <ac:chgData name="Doris Keller" userId="8632a153-503d-4ef7-b3c8-3b4e1994d05e" providerId="ADAL" clId="{73ED9F94-889F-4E9B-A85E-E4629B53EBFF}" dt="2022-06-24T07:16:02.834" v="43"/>
            <ac:spMkLst>
              <pc:docMk/>
              <pc:sldMasterMk cId="605733753" sldId="2147483804"/>
              <pc:sldLayoutMk cId="882118798" sldId="2147483809"/>
              <ac:spMk id="5" creationId="{2D70FBFA-A975-A162-CDB2-36DFE0264F91}"/>
            </ac:spMkLst>
          </pc:spChg>
          <pc:spChg chg="mod">
            <ac:chgData name="Doris Keller" userId="8632a153-503d-4ef7-b3c8-3b4e1994d05e" providerId="ADAL" clId="{73ED9F94-889F-4E9B-A85E-E4629B53EBFF}" dt="2022-06-24T07:16:02.834" v="43"/>
            <ac:spMkLst>
              <pc:docMk/>
              <pc:sldMasterMk cId="605733753" sldId="2147483804"/>
              <pc:sldLayoutMk cId="882118798" sldId="2147483809"/>
              <ac:spMk id="6" creationId="{CEDF54F3-52F8-28C2-3BF2-3B498822C5DD}"/>
            </ac:spMkLst>
          </pc:spChg>
        </pc:sldLayoutChg>
        <pc:sldLayoutChg chg="modSp">
          <pc:chgData name="Doris Keller" userId="8632a153-503d-4ef7-b3c8-3b4e1994d05e" providerId="ADAL" clId="{73ED9F94-889F-4E9B-A85E-E4629B53EBFF}" dt="2022-06-24T07:16:02.834" v="43"/>
          <pc:sldLayoutMkLst>
            <pc:docMk/>
            <pc:sldMasterMk cId="605733753" sldId="2147483804"/>
            <pc:sldLayoutMk cId="3775702157" sldId="2147483812"/>
          </pc:sldLayoutMkLst>
          <pc:spChg chg="mod">
            <ac:chgData name="Doris Keller" userId="8632a153-503d-4ef7-b3c8-3b4e1994d05e" providerId="ADAL" clId="{73ED9F94-889F-4E9B-A85E-E4629B53EBFF}" dt="2022-06-24T07:16:02.834" v="43"/>
            <ac:spMkLst>
              <pc:docMk/>
              <pc:sldMasterMk cId="605733753" sldId="2147483804"/>
              <pc:sldLayoutMk cId="3775702157" sldId="2147483812"/>
              <ac:spMk id="2" creationId="{BC03FBB1-8876-CB07-C5EE-619544A0383C}"/>
            </ac:spMkLst>
          </pc:spChg>
          <pc:spChg chg="mod">
            <ac:chgData name="Doris Keller" userId="8632a153-503d-4ef7-b3c8-3b4e1994d05e" providerId="ADAL" clId="{73ED9F94-889F-4E9B-A85E-E4629B53EBFF}" dt="2022-06-24T07:16:02.834" v="43"/>
            <ac:spMkLst>
              <pc:docMk/>
              <pc:sldMasterMk cId="605733753" sldId="2147483804"/>
              <pc:sldLayoutMk cId="3775702157" sldId="2147483812"/>
              <ac:spMk id="3" creationId="{76ED9494-9689-24FE-C973-558FE48D52A4}"/>
            </ac:spMkLst>
          </pc:spChg>
          <pc:spChg chg="mod">
            <ac:chgData name="Doris Keller" userId="8632a153-503d-4ef7-b3c8-3b4e1994d05e" providerId="ADAL" clId="{73ED9F94-889F-4E9B-A85E-E4629B53EBFF}" dt="2022-06-24T07:16:02.834" v="43"/>
            <ac:spMkLst>
              <pc:docMk/>
              <pc:sldMasterMk cId="605733753" sldId="2147483804"/>
              <pc:sldLayoutMk cId="3775702157" sldId="2147483812"/>
              <ac:spMk id="4" creationId="{EE36742C-EED8-3045-D666-CB6249E606F1}"/>
            </ac:spMkLst>
          </pc:spChg>
        </pc:sldLayoutChg>
        <pc:sldLayoutChg chg="modSp">
          <pc:chgData name="Doris Keller" userId="8632a153-503d-4ef7-b3c8-3b4e1994d05e" providerId="ADAL" clId="{73ED9F94-889F-4E9B-A85E-E4629B53EBFF}" dt="2022-06-24T07:16:02.834" v="43"/>
          <pc:sldLayoutMkLst>
            <pc:docMk/>
            <pc:sldMasterMk cId="605733753" sldId="2147483804"/>
            <pc:sldLayoutMk cId="3902987458" sldId="2147483813"/>
          </pc:sldLayoutMkLst>
          <pc:spChg chg="mod">
            <ac:chgData name="Doris Keller" userId="8632a153-503d-4ef7-b3c8-3b4e1994d05e" providerId="ADAL" clId="{73ED9F94-889F-4E9B-A85E-E4629B53EBFF}" dt="2022-06-24T07:16:02.834" v="43"/>
            <ac:spMkLst>
              <pc:docMk/>
              <pc:sldMasterMk cId="605733753" sldId="2147483804"/>
              <pc:sldLayoutMk cId="3902987458" sldId="2147483813"/>
              <ac:spMk id="2" creationId="{CFCD4435-7008-316D-F547-C09DF99107F5}"/>
            </ac:spMkLst>
          </pc:spChg>
          <pc:spChg chg="mod">
            <ac:chgData name="Doris Keller" userId="8632a153-503d-4ef7-b3c8-3b4e1994d05e" providerId="ADAL" clId="{73ED9F94-889F-4E9B-A85E-E4629B53EBFF}" dt="2022-06-24T07:16:02.834" v="43"/>
            <ac:spMkLst>
              <pc:docMk/>
              <pc:sldMasterMk cId="605733753" sldId="2147483804"/>
              <pc:sldLayoutMk cId="3902987458" sldId="2147483813"/>
              <ac:spMk id="3" creationId="{F3C2FF03-32B4-2E4C-04FA-3454481AD783}"/>
            </ac:spMkLst>
          </pc:spChg>
          <pc:spChg chg="mod">
            <ac:chgData name="Doris Keller" userId="8632a153-503d-4ef7-b3c8-3b4e1994d05e" providerId="ADAL" clId="{73ED9F94-889F-4E9B-A85E-E4629B53EBFF}" dt="2022-06-24T07:16:02.834" v="43"/>
            <ac:spMkLst>
              <pc:docMk/>
              <pc:sldMasterMk cId="605733753" sldId="2147483804"/>
              <pc:sldLayoutMk cId="3902987458" sldId="2147483813"/>
              <ac:spMk id="4" creationId="{A75E334D-E8B8-C983-291C-23067A53413C}"/>
            </ac:spMkLst>
          </pc:spChg>
        </pc:sldLayoutChg>
        <pc:sldLayoutChg chg="modSp">
          <pc:chgData name="Doris Keller" userId="8632a153-503d-4ef7-b3c8-3b4e1994d05e" providerId="ADAL" clId="{73ED9F94-889F-4E9B-A85E-E4629B53EBFF}" dt="2022-06-24T07:16:02.834" v="43"/>
          <pc:sldLayoutMkLst>
            <pc:docMk/>
            <pc:sldMasterMk cId="605733753" sldId="2147483804"/>
            <pc:sldLayoutMk cId="3558119069" sldId="2147483815"/>
          </pc:sldLayoutMkLst>
          <pc:spChg chg="mod">
            <ac:chgData name="Doris Keller" userId="8632a153-503d-4ef7-b3c8-3b4e1994d05e" providerId="ADAL" clId="{73ED9F94-889F-4E9B-A85E-E4629B53EBFF}" dt="2022-06-24T07:16:02.834" v="43"/>
            <ac:spMkLst>
              <pc:docMk/>
              <pc:sldMasterMk cId="605733753" sldId="2147483804"/>
              <pc:sldLayoutMk cId="3558119069" sldId="2147483815"/>
              <ac:spMk id="2" creationId="{72A9F7DF-D37C-EDFA-D5DF-3021DEDDBD6E}"/>
            </ac:spMkLst>
          </pc:spChg>
          <pc:spChg chg="mod">
            <ac:chgData name="Doris Keller" userId="8632a153-503d-4ef7-b3c8-3b4e1994d05e" providerId="ADAL" clId="{73ED9F94-889F-4E9B-A85E-E4629B53EBFF}" dt="2022-06-24T07:16:02.834" v="43"/>
            <ac:spMkLst>
              <pc:docMk/>
              <pc:sldMasterMk cId="605733753" sldId="2147483804"/>
              <pc:sldLayoutMk cId="3558119069" sldId="2147483815"/>
              <ac:spMk id="3" creationId="{0F4A939B-DD47-10E9-BA0F-89B9FB2A9EDE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B32134-BF94-4D8F-BE1D-3F3CFBDFE594}" type="datetimeFigureOut">
              <a:rPr lang="de-DE" smtClean="0"/>
              <a:pPr/>
              <a:t>24.06.2022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2E62A-BB82-4D5E-B115-1FE2D4320C16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55152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85AEDF-7F4A-6F66-0E42-0F7060C13A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7DBA253-798D-8A50-59E4-DA4E40B5B7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136FDE3-778F-73DD-1710-6B1A435FB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8B32-9A69-40B9-8625-2A9E280F8834}" type="datetime1">
              <a:rPr lang="de-DE" smtClean="0"/>
              <a:pPr/>
              <a:t>24.06.2022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42815C-7934-B956-AF83-F486B0F9D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CEB04D-7F5C-C626-1D31-A90D28CB8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200B-A32B-43CB-AACB-ED831B8F94FD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07965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816EAB-A5D2-5A5F-4BB1-A67F1169A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DE4C092-BD65-D84E-1D5B-FD2A32B694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2927303-2B10-6E24-4197-0DE951195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17278-DBB3-4BDE-8C08-0099705FB7B0}" type="datetime1">
              <a:rPr lang="de-DE" smtClean="0"/>
              <a:pPr/>
              <a:t>24.06.2022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A5C3438-2BB3-A955-C32C-EFEE7895F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D589D0-EBD8-9EDB-FBF5-323ECA17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200B-A32B-43CB-AACB-ED831B8F94FD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92931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2A9F7DF-D37C-EDFA-D5DF-3021DEDDBD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F4A939B-DD47-10E9-BA0F-89B9FB2A9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A9A98F-6F9F-D1E9-A1F7-F03E02AE6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E9AB2-714B-4618-9C60-38FACE13C0B8}" type="datetime1">
              <a:rPr lang="de-DE" smtClean="0"/>
              <a:pPr/>
              <a:t>24.06.2022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E176CBF-761B-F65A-8EE3-59B8CC87F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A776EE-B1A6-29C5-A3D7-3DAEC899B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200B-A32B-43CB-AACB-ED831B8F94FD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58119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FEE5-25DB-4152-91C5-3C2C174810E0}" type="datetime1">
              <a:rPr lang="de-DE" smtClean="0"/>
              <a:pPr/>
              <a:t>24.06.2022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1052-BC74-4078-B119-FA169FEE1633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305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8C023C-9792-29BA-6217-CAC5CE3F5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0303D8-E618-FA1E-9349-3B55C735B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A71468-A9C1-7308-B873-BA20988A3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C3514-550E-426C-A41F-8570CA7F89CD}" type="datetime1">
              <a:rPr lang="de-DE" smtClean="0"/>
              <a:pPr/>
              <a:t>24.06.2022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B6D796-081C-0674-9432-E383EB445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82AE10-F079-F536-61BB-E355EFAC7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200B-A32B-43CB-AACB-ED831B8F94FD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60524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E2EE91-576A-8E31-37CB-E704F380E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EE8076C-B275-C0EC-A195-9E0A8A4497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D4570F4-C543-FFEE-7E0A-25551756B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43681-DE00-42F2-B7CE-5236B0E1027C}" type="datetime1">
              <a:rPr lang="de-DE" smtClean="0"/>
              <a:pPr/>
              <a:t>24.06.2022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FA52EEE-6705-1FEE-19F1-7BA3A0867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D1B29B-6950-CD6D-EE55-DC0B4B896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200B-A32B-43CB-AACB-ED831B8F94FD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8092225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0EDF0F-C5FA-C3F8-DB91-ADDB88843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7EB869C-E41F-348E-81B0-0449B61669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B7A3D7F-B6D8-EA9A-C3A2-4319D1FE77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F0A73D-779E-97E1-B5C2-FFEC31731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AB6F-B654-4A58-9025-90CB942D4146}" type="datetime1">
              <a:rPr lang="de-DE" smtClean="0"/>
              <a:pPr/>
              <a:t>24.06.2022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5C074C0-F39F-7156-0748-282F19AC7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5785004-69F7-2DCB-C288-05B42632E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200B-A32B-43CB-AACB-ED831B8F94FD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71424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D3DD1C-A385-D5FA-F61B-90F94769F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ACD3026-5D8F-14AA-2158-D411C3C88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991EF52-5E57-BFFE-BB90-58C39E7B3F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D70FBFA-A975-A162-CDB2-36DFE0264F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EDF54F3-52F8-28C2-3BF2-3B498822C5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87551DF-C977-7D40-7444-65BDCC6F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8EBE-98AA-493F-BFD9-C99D5C482EB5}" type="datetime1">
              <a:rPr lang="de-DE" smtClean="0"/>
              <a:pPr/>
              <a:t>24.06.2022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3BB08BA-5BD6-43D6-7841-AB50AE5E5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12CB258-6B79-B425-5E62-76D17B957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200B-A32B-43CB-AACB-ED831B8F94FD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82118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F259DF-FC6C-2CC2-2EE7-6E15FEAD8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4BBAEA8-3629-BC29-9946-C9D4D8CAA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3FCE9-61E5-4FF8-BEFE-E8F66627FCB9}" type="datetime1">
              <a:rPr lang="de-DE" smtClean="0"/>
              <a:pPr/>
              <a:t>24.06.2022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E94A0B8-259F-8D92-0F64-A6571ABA9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4FADAF8-08CA-3867-0A1F-C469FC222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200B-A32B-43CB-AACB-ED831B8F94FD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1231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E496DC8-4924-6A4B-EE52-5A5D04584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7FC94-0343-4CA4-9F7D-2276AD9A55CC}" type="datetime1">
              <a:rPr lang="de-DE" smtClean="0"/>
              <a:pPr/>
              <a:t>24.06.2022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2B3C42D-6D0D-286C-9E65-23EDBDF6C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782EF2F-8FA1-7CEA-52DD-714BE16BB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200B-A32B-43CB-AACB-ED831B8F94FD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50836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03FBB1-8876-CB07-C5EE-619544A03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6ED9494-9689-24FE-C973-558FE48D5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36742C-EED8-3045-D666-CB6249E606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C8A60F3-672A-4EDB-9A93-342E90205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D446F-1188-46EF-B30B-E16EF30B106A}" type="datetime1">
              <a:rPr lang="de-DE" smtClean="0"/>
              <a:pPr/>
              <a:t>24.06.2022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2EFEEBB-D53D-B2FE-AC8A-49060579D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E240E67-A239-0BD6-FD1C-27876897F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200B-A32B-43CB-AACB-ED831B8F94FD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5702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CD4435-7008-316D-F547-C09DF9910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3C2FF03-32B4-2E4C-04FA-3454481AD7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75E334D-E8B8-C983-291C-23067A5341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2394EA0-7EA2-6CCB-7501-ADF4BF7B6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61DC-9FD7-41F1-A732-6E260270BC9D}" type="datetime1">
              <a:rPr lang="de-DE" smtClean="0"/>
              <a:pPr/>
              <a:t>24.06.2022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5F1316D-F269-47B9-679C-9AB1493F3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F34E5A9-D304-BE87-4373-11E42F8C8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200B-A32B-43CB-AACB-ED831B8F94FD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02987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DBB7C68-1CB6-0FDE-C115-C3824D034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172CCF6-4134-3ECC-E9E0-6F3C33F71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3E6503-20EA-CA4F-9083-9E6F429BF1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43681-DE00-42F2-B7CE-5236B0E1027C}" type="datetime1">
              <a:rPr lang="de-DE" smtClean="0"/>
              <a:pPr/>
              <a:t>24.06.2022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39FAF2-1BA6-330C-0F6F-8C87322632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8E5ED9B-9DCF-4FD9-8A04-DBEC950444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C200B-A32B-43CB-AACB-ED831B8F94FD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05733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>Energie und Umwelt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Selina Louis</a:t>
            </a:r>
            <a:endParaRPr lang="de-CH" b="1" baseline="0" dirty="0">
              <a:solidFill>
                <a:schemeClr val="tx1">
                  <a:lumMod val="95000"/>
                  <a:lumOff val="5000"/>
                </a:schemeClr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Analyse</a:t>
            </a:r>
            <a:endParaRPr lang="de-CH" b="1" baseline="0" dirty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Belastung: Luft, Wasser, Erde</a:t>
            </a:r>
          </a:p>
          <a:p>
            <a:r>
              <a:rPr lang="de-CH" dirty="0"/>
              <a:t>Gesundheitsprobleme</a:t>
            </a:r>
          </a:p>
          <a:p>
            <a:r>
              <a:rPr lang="de-CH" dirty="0"/>
              <a:t>Ressourcen schwinden</a:t>
            </a:r>
          </a:p>
          <a:p>
            <a:r>
              <a:rPr lang="de-CH" dirty="0"/>
              <a:t>Klimaveränderung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1052-BC74-4078-B119-FA169FEE1633}" type="slidenum">
              <a:rPr lang="de-CH" smtClean="0"/>
              <a:pPr/>
              <a:t>2</a:t>
            </a:fld>
            <a:endParaRPr lang="de-CH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Luft, Wasser Erde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CO</a:t>
            </a:r>
            <a:r>
              <a:rPr lang="de-CH" baseline="-25000" dirty="0"/>
              <a:t>2</a:t>
            </a:r>
            <a:r>
              <a:rPr lang="de-CH" dirty="0"/>
              <a:t>-Ausstoss bei Fahrzeugen</a:t>
            </a:r>
          </a:p>
          <a:p>
            <a:r>
              <a:rPr lang="de-CH" dirty="0"/>
              <a:t>Kohle- und Öl-Kraftwerke</a:t>
            </a:r>
          </a:p>
          <a:p>
            <a:r>
              <a:rPr lang="de-CH" dirty="0"/>
              <a:t>AKWs</a:t>
            </a:r>
          </a:p>
          <a:p>
            <a:r>
              <a:rPr lang="de-CH" dirty="0"/>
              <a:t>Emissionen bei Heizungen</a:t>
            </a:r>
          </a:p>
          <a:p>
            <a:r>
              <a:rPr lang="de-CH" dirty="0"/>
              <a:t>Abfallentsorgung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1052-BC74-4078-B119-FA169FEE1633}" type="slidenum">
              <a:rPr lang="de-CH" smtClean="0"/>
              <a:pPr/>
              <a:t>3</a:t>
            </a:fld>
            <a:endParaRPr lang="de-CH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Gefährdete Gesundheit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Schlechte Luftqualität</a:t>
            </a:r>
          </a:p>
          <a:p>
            <a:r>
              <a:rPr lang="de-CH" dirty="0"/>
              <a:t>Verschmutztes Wasser</a:t>
            </a:r>
          </a:p>
          <a:p>
            <a:r>
              <a:rPr lang="de-CH" dirty="0"/>
              <a:t>Verseuchte Böden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1052-BC74-4078-B119-FA169FEE1633}" type="slidenum">
              <a:rPr lang="de-CH" smtClean="0"/>
              <a:pPr/>
              <a:t>4</a:t>
            </a:fld>
            <a:endParaRPr lang="de-CH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Ressourcen schwinden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Rohstoffverknappung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1052-BC74-4078-B119-FA169FEE1633}" type="slidenum">
              <a:rPr lang="de-CH" smtClean="0"/>
              <a:pPr/>
              <a:t>5</a:t>
            </a:fld>
            <a:endParaRPr lang="de-CH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Klimaveränderung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Globaler Temperaturanstieg</a:t>
            </a:r>
          </a:p>
          <a:p>
            <a:r>
              <a:rPr lang="de-CH" dirty="0"/>
              <a:t>Zunehmende Stürme</a:t>
            </a:r>
          </a:p>
          <a:p>
            <a:r>
              <a:rPr lang="de-CH" dirty="0"/>
              <a:t>Sintflutartige Regenfälle</a:t>
            </a:r>
          </a:p>
          <a:p>
            <a:r>
              <a:rPr lang="de-CH" dirty="0"/>
              <a:t>Abschmelzende Gletscher, Polkappen</a:t>
            </a:r>
          </a:p>
          <a:p>
            <a:r>
              <a:rPr lang="de-CH" dirty="0"/>
              <a:t>Überschwemmungen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1052-BC74-4078-B119-FA169FEE1633}" type="slidenum">
              <a:rPr lang="de-CH" smtClean="0"/>
              <a:pPr/>
              <a:t>6</a:t>
            </a:fld>
            <a:endParaRPr lang="de-CH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Sinnvolle Massnahmen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Energieverbrauch senken</a:t>
            </a:r>
          </a:p>
          <a:p>
            <a:r>
              <a:rPr lang="de-CH" dirty="0"/>
              <a:t>Mobilität einschränken</a:t>
            </a:r>
          </a:p>
          <a:p>
            <a:r>
              <a:rPr lang="de-CH" dirty="0"/>
              <a:t>Erneuerbare Energiequellen fördern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1052-BC74-4078-B119-FA169FEE1633}" type="slidenum">
              <a:rPr lang="de-CH" smtClean="0"/>
              <a:pPr/>
              <a:t>7</a:t>
            </a:fld>
            <a:endParaRPr lang="de-CH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Nachhaltige Zukunft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Umdenken</a:t>
            </a:r>
          </a:p>
          <a:p>
            <a:r>
              <a:rPr lang="de-CH" dirty="0"/>
              <a:t>Ökologisch handeln</a:t>
            </a:r>
          </a:p>
          <a:p>
            <a:r>
              <a:rPr lang="de-CH" dirty="0"/>
              <a:t>Lebenswerte Umwelt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1052-BC74-4078-B119-FA169FEE1633}" type="slidenum">
              <a:rPr lang="de-CH" smtClean="0"/>
              <a:pPr/>
              <a:t>8</a:t>
            </a:fld>
            <a:endParaRPr lang="de-CH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36d37b-71b4-4416-b8a2-712a72be7925">
      <Terms xmlns="http://schemas.microsoft.com/office/infopath/2007/PartnerControls"/>
    </lcf76f155ced4ddcb4097134ff3c332f>
    <TaxCatchAll xmlns="e92a2ac5-b25a-46ac-94d3-afeb148eacd8" xsi:nil="true"/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AAA92FDD-7D9D-4932-8DC0-1E94185B24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47B2AE-3876-49B6-927E-7878555A8BDE}"/>
</file>

<file path=customXml/itemProps3.xml><?xml version="1.0" encoding="utf-8"?>
<ds:datastoreItem xmlns:ds="http://schemas.openxmlformats.org/officeDocument/2006/customXml" ds:itemID="{69B67429-1346-4DB2-A526-F15D174C5A9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78</Words>
  <Application>Microsoft Office PowerPoint</Application>
  <PresentationFormat>Breitbild</PresentationFormat>
  <Paragraphs>40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</vt:lpstr>
      <vt:lpstr>Energie und Umwelt</vt:lpstr>
      <vt:lpstr>Analyse</vt:lpstr>
      <vt:lpstr>Luft, Wasser Erde</vt:lpstr>
      <vt:lpstr>Gefährdete Gesundheit</vt:lpstr>
      <vt:lpstr>Ressourcen schwinden</vt:lpstr>
      <vt:lpstr>Klimaveränderung</vt:lpstr>
      <vt:lpstr>Sinnvolle Massnahmen</vt:lpstr>
      <vt:lpstr>Nachhaltige Zukunft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Energie und Umwelt</dc:title>
  <dc:creator>H. Gächter</dc:creator>
  <cp:keywords>Energie, Übung</cp:keywords>
  <cp:lastModifiedBy>Doris Keller</cp:lastModifiedBy>
  <cp:revision>14</cp:revision>
  <dcterms:created xsi:type="dcterms:W3CDTF">2009-10-25T08:38:33Z</dcterms:created>
  <dcterms:modified xsi:type="dcterms:W3CDTF">2022-06-24T07:16:23Z</dcterms:modified>
  <cp:category>SIZ202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xd_ProgID">
    <vt:lpwstr/>
  </property>
  <property fmtid="{D5CDD505-2E9C-101B-9397-08002B2CF9AE}" pid="3" name="MediaServiceImageTags">
    <vt:lpwstr/>
  </property>
  <property fmtid="{D5CDD505-2E9C-101B-9397-08002B2CF9AE}" pid="4" name="ContentTypeId">
    <vt:lpwstr>0x010100BE0A218B65CF8F4E9AF05F2AB7592672</vt:lpwstr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bool>false</vt:bool>
  </property>
</Properties>
</file>