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AAC282-36DC-4F35-8DCA-2D6536C2F910}" v="2" dt="2022-09-01T09:35:47.7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örg Simmler (BSB)" userId="d1f86c1b-38f5-4b0c-9fea-29991ad74e14" providerId="ADAL" clId="{12AAC282-36DC-4F35-8DCA-2D6536C2F910}"/>
    <pc:docChg chg="undo custSel addSld delSld modSld">
      <pc:chgData name="Jörg Simmler (BSB)" userId="d1f86c1b-38f5-4b0c-9fea-29991ad74e14" providerId="ADAL" clId="{12AAC282-36DC-4F35-8DCA-2D6536C2F910}" dt="2022-09-01T09:35:48.097" v="6" actId="680"/>
      <pc:docMkLst>
        <pc:docMk/>
      </pc:docMkLst>
      <pc:sldChg chg="addSp delSp modSp new del mod">
        <pc:chgData name="Jörg Simmler (BSB)" userId="d1f86c1b-38f5-4b0c-9fea-29991ad74e14" providerId="ADAL" clId="{12AAC282-36DC-4F35-8DCA-2D6536C2F910}" dt="2022-09-01T09:35:48.097" v="6" actId="680"/>
        <pc:sldMkLst>
          <pc:docMk/>
          <pc:sldMk cId="204887479" sldId="260"/>
        </pc:sldMkLst>
        <pc:spChg chg="add del">
          <ac:chgData name="Jörg Simmler (BSB)" userId="d1f86c1b-38f5-4b0c-9fea-29991ad74e14" providerId="ADAL" clId="{12AAC282-36DC-4F35-8DCA-2D6536C2F910}" dt="2022-09-01T09:35:47.781" v="5" actId="1957"/>
          <ac:spMkLst>
            <pc:docMk/>
            <pc:sldMk cId="204887479" sldId="260"/>
            <ac:spMk id="3" creationId="{D6B411B6-0851-7BCC-3EE1-71753973C11B}"/>
          </ac:spMkLst>
        </pc:spChg>
        <pc:graphicFrameChg chg="add del mod">
          <ac:chgData name="Jörg Simmler (BSB)" userId="d1f86c1b-38f5-4b0c-9fea-29991ad74e14" providerId="ADAL" clId="{12AAC282-36DC-4F35-8DCA-2D6536C2F910}" dt="2022-09-01T09:35:47.781" v="5" actId="1957"/>
          <ac:graphicFrameMkLst>
            <pc:docMk/>
            <pc:sldMk cId="204887479" sldId="260"/>
            <ac:graphicFrameMk id="6" creationId="{CCD98C69-B477-7197-13B3-5B03B2A648D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2F5A88-B301-4E8F-9C9F-23AD9CE32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2863FD7-8263-4E6A-A05B-4DE100467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61CCF9-6AF8-4BB8-93FA-0BD989D3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E98959-2FE2-4AA7-9D85-CE2A0C2A4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EC4E01-B54C-46F0-9775-6E3F14E7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6503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D44324-1394-4DBE-A0C6-53FE6338D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E2861B-1FE4-42B0-8159-C04232E23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90677D-A536-4D1B-9FB4-3BB36FA0C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42D282-B8D2-4213-91E8-64CD754D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C60FEA-FB13-497D-8F56-C5F587AE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905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D6A8450-55C3-4B62-8166-C75636034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EB55044-2616-4BF9-B0FB-ADEF1CF08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58FDDE-9E5C-411C-8305-919F6577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EE326B-C227-4D38-A0FF-686B1583A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DE6C048-8577-46D7-83A5-C429402CF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721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AF472-F4C5-4D21-9324-A021FEE08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FE4EB-D0F5-47BF-9145-F93B29FF6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8212B2-A817-42FB-9C10-C7521DCA4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AF9AA6-5CF6-4B5C-BB6F-253AE5DE0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C8BE27-9629-4C61-B567-024BF8A60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8123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EA4604-231F-4C12-A077-DD8C8EF0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F7DFF2-1B84-40A4-BBE0-A87139E67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42CB7B-2ACA-41DE-81E7-6209F3C7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A9B118-887B-4E9B-A3A2-7032BED05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1549AD-F743-4FA8-808B-FE8AAC2A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2252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627C7-FEFF-4B89-BD8D-82E3886CE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858C88-4E9B-4A24-895B-BF7EA62F40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6F2E32A-8563-417B-A55A-77507AEBF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FB16B3-F572-471D-9B08-B18A47972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B5E5ED-775A-4B44-9DB0-8A06DA5B2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5E62B5-01FD-446E-BABF-415F7033E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069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0125A0-AE0A-42C9-8BEF-C033EB81F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128FB8-8212-48AE-AF0C-F9B4A7471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2F2932-2384-448D-8931-34E7EAB43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2C60D8-4936-42F2-B4AD-163BDB1962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7A74765-74CC-4A1D-A0A6-E7BD760AF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7095C88-2FD8-411E-9BF1-F2C8AA7D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8DD9F80-C7AA-472B-85D9-0BFCFD42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F13D8A7-4C10-40E4-9A22-DE3DA7936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6339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D6186-44A4-4C5F-8208-033C4282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AB34EFA-B805-4561-B992-DA0F36944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D2FE7F-3588-4325-B381-717358FDA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EEFF0F-418F-4C35-958B-9D8987DCD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6212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16CB03D-E117-4588-A541-AB4A07846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4064E95-1876-446D-8628-6EDF331D6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7631B24-E294-49E6-84F0-8526C8A6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315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6C134B-67C0-4725-A58D-243E4777B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12A0BE-6823-4E1E-896B-E01B2ACA8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72972F-F897-482C-B444-CAD4F2F1E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C2C5AA-405F-4D00-AB97-64FC30914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C53D05-35E8-40BF-8EE6-15B5B524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B13295-4326-4FBE-A077-1FE294DD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42359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0CEB2B-DE84-4060-ABD8-3ECA7E7E0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DF40B99-58BD-4CD7-A8DC-11B7DE0BB9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26BAFBB-6448-47EF-B355-6ACC4C470E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CEEF27-B7B1-45F5-B68C-9ED6B0230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67702C-CC7C-4778-B505-11A2AA644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95114E-4F53-4C5A-82FF-98847B8E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816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4410978-3E5A-4D8E-8CC7-8B98DB29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517631-1628-45C2-8759-5121DD0B9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820734-4200-47E9-9668-E6C414AFA2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D5C767-068E-4B9A-AFA3-B935404270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175F88-CBB9-49F1-8BAC-E687293C31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4426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B1EBAE-0C10-4846-AB4C-8F4BB2E8D0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Diagramme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656FB9A-AAA3-4425-AA18-2FFBF34E60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Übung C</a:t>
            </a:r>
          </a:p>
        </p:txBody>
      </p:sp>
    </p:spTree>
    <p:extLst>
      <p:ext uri="{BB962C8B-B14F-4D97-AF65-F5344CB8AC3E}">
        <p14:creationId xmlns:p14="http://schemas.microsoft.com/office/powerpoint/2010/main" val="68056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227976-C768-45AC-8915-A43CF8477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Nachtflugbewegungen Tabelle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ED2D431D-4ED5-4F0B-9067-1C90DAFC3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019030"/>
              </p:ext>
            </p:extLst>
          </p:nvPr>
        </p:nvGraphicFramePr>
        <p:xfrm>
          <a:off x="1038446" y="1690687"/>
          <a:ext cx="3193312" cy="2753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6656">
                  <a:extLst>
                    <a:ext uri="{9D8B030D-6E8A-4147-A177-3AD203B41FA5}">
                      <a16:colId xmlns:a16="http://schemas.microsoft.com/office/drawing/2014/main" val="688050028"/>
                    </a:ext>
                  </a:extLst>
                </a:gridCol>
                <a:gridCol w="1596656">
                  <a:extLst>
                    <a:ext uri="{9D8B030D-6E8A-4147-A177-3AD203B41FA5}">
                      <a16:colId xmlns:a16="http://schemas.microsoft.com/office/drawing/2014/main" val="2058592814"/>
                    </a:ext>
                  </a:extLst>
                </a:gridCol>
              </a:tblGrid>
              <a:tr h="344215"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Jahr</a:t>
                      </a:r>
                      <a:endParaRPr lang="de-CH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Bewegungen</a:t>
                      </a:r>
                      <a:endParaRPr lang="de-CH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699698"/>
                  </a:ext>
                </a:extLst>
              </a:tr>
              <a:tr h="344215"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2018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>
                          <a:effectLst/>
                        </a:rPr>
                        <a:t>800</a:t>
                      </a:r>
                      <a:endParaRPr lang="de-CH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1448497"/>
                  </a:ext>
                </a:extLst>
              </a:tr>
              <a:tr h="344215"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2019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>
                          <a:effectLst/>
                        </a:rPr>
                        <a:t>950</a:t>
                      </a:r>
                      <a:endParaRPr lang="de-CH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2842018"/>
                  </a:ext>
                </a:extLst>
              </a:tr>
              <a:tr h="344215"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2020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1200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431147"/>
                  </a:ext>
                </a:extLst>
              </a:tr>
              <a:tr h="344215"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2021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>
                          <a:effectLst/>
                        </a:rPr>
                        <a:t>1000</a:t>
                      </a:r>
                      <a:endParaRPr lang="de-CH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6511689"/>
                  </a:ext>
                </a:extLst>
              </a:tr>
              <a:tr h="344215"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2022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1800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5508670"/>
                  </a:ext>
                </a:extLst>
              </a:tr>
              <a:tr h="344215"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2023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1900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5739390"/>
                  </a:ext>
                </a:extLst>
              </a:tr>
              <a:tr h="344215"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2024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400" u="none" strike="noStrike" dirty="0">
                          <a:effectLst/>
                        </a:rPr>
                        <a:t>890</a:t>
                      </a:r>
                      <a:endParaRPr lang="de-CH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0377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008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Props1.xml><?xml version="1.0" encoding="utf-8"?>
<ds:datastoreItem xmlns:ds="http://schemas.openxmlformats.org/officeDocument/2006/customXml" ds:itemID="{03866A7E-B101-4F3B-A747-E38B2B368D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842BCB-D429-4BAA-93F4-F960536FAC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90D1F1-23E4-43A9-ADDD-70E619C9A413}">
  <ds:schemaRefs>
    <ds:schemaRef ds:uri="http://schemas.microsoft.com/office/2006/metadata/properties"/>
    <ds:schemaRef ds:uri="http://schemas.microsoft.com/office/infopath/2007/PartnerControls"/>
    <ds:schemaRef ds:uri="5581a792-0cee-46f2-b6b6-9d1ff74c51b9"/>
    <ds:schemaRef ds:uri="424b6a5b-c504-4e02-9177-a1ee050a33be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</Words>
  <Application>Microsoft Office PowerPoint</Application>
  <PresentationFormat>Breitbild</PresentationFormat>
  <Paragraphs>19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</vt:lpstr>
      <vt:lpstr>Diagramme</vt:lpstr>
      <vt:lpstr>Nachtflugbewegungen Tabelle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Diagramme</dc:title>
  <dc:creator>Marcel Romagosa</dc:creator>
  <cp:lastModifiedBy>Doris Keller</cp:lastModifiedBy>
  <cp:revision>11</cp:revision>
  <dcterms:created xsi:type="dcterms:W3CDTF">2022-02-02T12:29:46Z</dcterms:created>
  <dcterms:modified xsi:type="dcterms:W3CDTF">2025-05-27T12:54:39Z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