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56" r:id="rId5"/>
    <p:sldId id="258" r:id="rId6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56" d="100"/>
          <a:sy n="56" d="100"/>
        </p:scale>
        <p:origin x="1080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8F2F5A88-B301-4E8F-9C9F-23AD9CE326C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52863FD7-8263-4E6A-A05B-4DE10046735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761CCF9-6AF8-4BB8-93FA-0BD989D324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DE98959-2FE2-4AA7-9D85-CE2A0C2A4CC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2AEC4E01-B54C-46F0-9775-6E3F14E76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1650389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D44324-1394-4DBE-A0C6-53FE6338D6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27E2861B-1FE4-42B0-8159-C04232E23E1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690677D-A536-4D1B-9FB4-3BB36FA0CA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9B42D282-B8D2-4213-91E8-64CD754D22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35C60FEA-FB13-497D-8F56-C5F587AEBC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579054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8D6A8450-55C3-4B62-8166-C7563603448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4EB55044-2616-4BF9-B0FB-ADEF1CF0879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F58FDDE-9E5C-411C-8305-919F65778C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68EE326B-C227-4D38-A0FF-686B1583A68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DE6C048-8577-46D7-83A5-C429402CF5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72178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99AF472-F4C5-4D21-9324-A021FEE08A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16FE4EB-D0F5-47BF-9145-F93B29FF69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38212B2-A817-42FB-9C10-C7521DCA45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3EAF9AA6-5CF6-4B5C-BB6F-253AE5DE098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CC8BE27-9629-4C61-B567-024BF8A607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9981230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EA4604-231F-4C12-A077-DD8C8EF0CF6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EF7DFF2-1B84-40A4-BBE0-A87139E67E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2B42CB7B-2ACA-41DE-81E7-6209F3C7F4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0A9B118-887B-4E9B-A3A2-7032BED050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81549AD-F743-4FA8-808B-FE8AAC2AE3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9225240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72627C7-FEFF-4B89-BD8D-82E3886CE8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97858C88-4E9B-4A24-895B-BF7EA62F40D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C6F2E32A-8563-417B-A55A-77507AEBFF4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17FB16B3-F572-471D-9B08-B18A479727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07B5E5ED-775A-4B44-9DB0-8A06DA5B2E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5B5E62B5-01FD-446E-BABF-415F7033EE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430693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D0125A0-AE0A-42C9-8BEF-C033EB81F48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A128FB8-8212-48AE-AF0C-F9B4A7471AA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32F2932-2384-448D-8931-34E7EAB434C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202C60D8-4936-42F2-B4AD-163BDB19620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87A74765-74CC-4A1D-A0A6-E7BD760AFBD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87095C88-2FD8-411E-9BF1-F2C8AA7DBB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A8DD9F80-C7AA-472B-85D9-0BFCFD4265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EF13D8A7-4C10-40E4-9A22-DE3DA7936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33908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29D6186-44A4-4C5F-8208-033C4282584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1AB34EFA-B805-4561-B992-DA0F369447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76D2FE7F-3588-4325-B381-717358FDAA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0EEEFF0F-418F-4C35-958B-9D8987DCD0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462126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616CB03D-E117-4588-A541-AB4A07846B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E4064E95-1876-446D-8628-6EDF331D6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27631B24-E294-49E6-84F0-8526C8A6B7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26831572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E6C134B-67C0-4725-A58D-243E4777B2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E312A0BE-6823-4E1E-896B-E01B2ACA80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1972972F-F897-482C-B444-CAD4F2F1E1A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6CC2C5AA-405F-4D00-AB97-64FC309146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8C53D05-35E8-40BF-8EE6-15B5B52429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31B13295-4326-4FBE-A077-1FE294DD24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742359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00CEB2B-DE84-4060-ABD8-3ECA7E7E0C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6DF40B99-58BD-4CD7-A8DC-11B7DE0BB91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CH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226BAFBB-6448-47EF-B355-6ACC4C470E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2CEEF27-B7B1-45F5-B68C-9ED6B02308E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FF67702C-CC7C-4778-B505-11A2AA644E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CH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A495114E-4F53-4C5A-82FF-98847B8E9C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16281674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64410978-3E5A-4D8E-8CC7-8B98DB2961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  <a:endParaRPr lang="de-CH"/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1F517631-1628-45C2-8759-5121DD0B9EB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  <a:endParaRPr lang="de-CH"/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0820734-4200-47E9-9668-E6C414AFA22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4BCF4A-35AA-4DE0-96C4-2F59AF438DB2}" type="datetimeFigureOut">
              <a:rPr lang="de-CH" smtClean="0"/>
              <a:t>27.05.2025</a:t>
            </a:fld>
            <a:endParaRPr lang="de-CH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6D5C767-068E-4B9A-AFA3-B935404270B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de-CH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FC175F88-CBB9-49F1-8BAC-E687293C31E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733854-F0CB-4142-928C-1974931B373E}" type="slidenum">
              <a:rPr lang="de-CH" smtClean="0"/>
              <a:t>‹Nr.›</a:t>
            </a:fld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5442664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AB1EBAE-0C10-4846-AB4C-8F4BB2E8D0B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de-CH" dirty="0"/>
              <a:t>Diagramme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4656FB9A-AAA3-4425-AA18-2FFBF34E60A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de-CH" dirty="0"/>
              <a:t>Übung B</a:t>
            </a:r>
          </a:p>
        </p:txBody>
      </p:sp>
    </p:spTree>
    <p:extLst>
      <p:ext uri="{BB962C8B-B14F-4D97-AF65-F5344CB8AC3E}">
        <p14:creationId xmlns:p14="http://schemas.microsoft.com/office/powerpoint/2010/main" val="68056880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5358139-768E-457F-9688-7F087CF67F8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CH"/>
              <a:t>Werkzeugmaschinen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8BEB000C-20EE-4CB3-B12E-12A37C2EA5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de-CH"/>
          </a:p>
        </p:txBody>
      </p:sp>
    </p:spTree>
    <p:extLst>
      <p:ext uri="{BB962C8B-B14F-4D97-AF65-F5344CB8AC3E}">
        <p14:creationId xmlns:p14="http://schemas.microsoft.com/office/powerpoint/2010/main" val="8699214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E0A218B65CF8F4E9AF05F2AB7592672" ma:contentTypeVersion="19" ma:contentTypeDescription="Ein neues Dokument erstellen." ma:contentTypeScope="" ma:versionID="896d5db0d1d056281e1cba17532560c4">
  <xsd:schema xmlns:xsd="http://www.w3.org/2001/XMLSchema" xmlns:xs="http://www.w3.org/2001/XMLSchema" xmlns:p="http://schemas.microsoft.com/office/2006/metadata/properties" xmlns:ns2="5d36d37b-71b4-4416-b8a2-712a72be7925" xmlns:ns3="e92a2ac5-b25a-46ac-94d3-afeb148eacd8" targetNamespace="http://schemas.microsoft.com/office/2006/metadata/properties" ma:root="true" ma:fieldsID="894d5c3fc7a739f299e410a9e03e8636" ns2:_="" ns3:_="">
    <xsd:import namespace="5d36d37b-71b4-4416-b8a2-712a72be7925"/>
    <xsd:import namespace="e92a2ac5-b25a-46ac-94d3-afeb148eacd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d36d37b-71b4-4416-b8a2-712a72be792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7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8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9" nillable="true" ma:displayName="Location" ma:internalName="MediaServiceLocation" ma:readOnly="true">
      <xsd:simpleType>
        <xsd:restriction base="dms:Text"/>
      </xsd:simpleType>
    </xsd:element>
    <xsd:element name="MediaLengthInSeconds" ma:index="20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Bildmarkierungen" ma:readOnly="false" ma:fieldId="{5cf76f15-5ced-4ddc-b409-7134ff3c332f}" ma:taxonomyMulti="true" ma:sspId="37208fab-4dc0-401f-83e0-c7b9bb7a639a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2a2ac5-b25a-46ac-94d3-afeb148eacd8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Freigegeben für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Freigegeben für -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effe5ca1-ef84-4dab-a378-9389cdd71f7b}" ma:internalName="TaxCatchAll" ma:showField="CatchAllData" ma:web="e92a2ac5-b25a-46ac-94d3-afeb148eacd8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5d36d37b-71b4-4416-b8a2-712a72be7925">
      <Terms xmlns="http://schemas.microsoft.com/office/infopath/2007/PartnerControls"/>
    </lcf76f155ced4ddcb4097134ff3c332f>
    <TaxCatchAll xmlns="e92a2ac5-b25a-46ac-94d3-afeb148eacd8" xsi:nil="true"/>
    <SharedWithUsers xmlns="e92a2ac5-b25a-46ac-94d3-afeb148eacd8">
      <UserInfo>
        <DisplayName/>
        <AccountId xsi:nil="true"/>
        <AccountType/>
      </UserInfo>
    </SharedWithUsers>
    <MediaLengthInSeconds xmlns="5d36d37b-71b4-4416-b8a2-712a72be7925" xsi:nil="true"/>
  </documentManagement>
</p:properties>
</file>

<file path=customXml/itemProps1.xml><?xml version="1.0" encoding="utf-8"?>
<ds:datastoreItem xmlns:ds="http://schemas.openxmlformats.org/officeDocument/2006/customXml" ds:itemID="{03866A7E-B101-4F3B-A747-E38B2B368D8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927B7BF-4A20-4FC9-B97D-4A4C2F84F57A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d36d37b-71b4-4416-b8a2-712a72be7925"/>
    <ds:schemaRef ds:uri="e92a2ac5-b25a-46ac-94d3-afeb148eacd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7290D1F1-23E4-43A9-ADDD-70E619C9A413}">
  <ds:schemaRefs>
    <ds:schemaRef ds:uri="http://schemas.microsoft.com/office/2006/metadata/properties"/>
    <ds:schemaRef ds:uri="http://schemas.microsoft.com/office/infopath/2007/PartnerControls"/>
    <ds:schemaRef ds:uri="5d36d37b-71b4-4416-b8a2-712a72be7925"/>
    <ds:schemaRef ds:uri="e92a2ac5-b25a-46ac-94d3-afeb148eacd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</Words>
  <Application>Microsoft Office PowerPoint</Application>
  <PresentationFormat>Breitbild</PresentationFormat>
  <Paragraphs>3</Paragraphs>
  <Slides>2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6" baseType="lpstr">
      <vt:lpstr>Aptos</vt:lpstr>
      <vt:lpstr>Aptos Display</vt:lpstr>
      <vt:lpstr>Arial</vt:lpstr>
      <vt:lpstr>Office</vt:lpstr>
      <vt:lpstr>Diagramme</vt:lpstr>
      <vt:lpstr>Werkzeugmaschinen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Diagramme</dc:title>
  <dc:creator>Marcel Romagosa</dc:creator>
  <cp:lastModifiedBy>Doris Keller</cp:lastModifiedBy>
  <cp:revision>11</cp:revision>
  <dcterms:created xsi:type="dcterms:W3CDTF">2022-02-02T12:29:46Z</dcterms:created>
  <dcterms:modified xsi:type="dcterms:W3CDTF">2025-05-27T12:44:20Z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0x010100BE0A218B65CF8F4E9AF05F2AB7592672</vt:lpwstr>
  </property>
  <property fmtid="{D5CDD505-2E9C-101B-9397-08002B2CF9AE}" pid="3" name="xd_Signature">
    <vt:bool>false</vt:bool>
  </property>
  <property fmtid="{D5CDD505-2E9C-101B-9397-08002B2CF9AE}" pid="4" name="xd_ProgID">
    <vt:lpwstr/>
  </property>
  <property fmtid="{D5CDD505-2E9C-101B-9397-08002B2CF9AE}" pid="5" name="_SourceUrl">
    <vt:lpwstr/>
  </property>
  <property fmtid="{D5CDD505-2E9C-101B-9397-08002B2CF9AE}" pid="6" name="_SharedFileIndex">
    <vt:lpwstr/>
  </property>
  <property fmtid="{D5CDD505-2E9C-101B-9397-08002B2CF9AE}" pid="7" name="ComplianceAssetId">
    <vt:lpwstr/>
  </property>
  <property fmtid="{D5CDD505-2E9C-101B-9397-08002B2CF9AE}" pid="8" name="TemplateUrl">
    <vt:lpwstr/>
  </property>
  <property fmtid="{D5CDD505-2E9C-101B-9397-08002B2CF9AE}" pid="9" name="_ExtendedDescription">
    <vt:lpwstr/>
  </property>
  <property fmtid="{D5CDD505-2E9C-101B-9397-08002B2CF9AE}" pid="10" name="TriggerFlowInfo">
    <vt:lpwstr/>
  </property>
  <property fmtid="{D5CDD505-2E9C-101B-9397-08002B2CF9AE}" pid="11" name="MediaServiceImageTags">
    <vt:lpwstr/>
  </property>
</Properties>
</file>