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0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2F5A88-B301-4E8F-9C9F-23AD9CE32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2863FD7-8263-4E6A-A05B-4DE100467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761CCF9-6AF8-4BB8-93FA-0BD989D32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E98959-2FE2-4AA7-9D85-CE2A0C2A4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EC4E01-B54C-46F0-9775-6E3F14E76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65038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D44324-1394-4DBE-A0C6-53FE6338D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E2861B-1FE4-42B0-8159-C04232E23E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90677D-A536-4D1B-9FB4-3BB36FA0C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42D282-B8D2-4213-91E8-64CD754D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C60FEA-FB13-497D-8F56-C5F587AEB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79054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D6A8450-55C3-4B62-8166-C756360344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EB55044-2616-4BF9-B0FB-ADEF1CF087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58FDDE-9E5C-411C-8305-919F65778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8EE326B-C227-4D38-A0FF-686B1583A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DE6C048-8577-46D7-83A5-C429402CF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2721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9AF472-F4C5-4D21-9324-A021FEE08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6FE4EB-D0F5-47BF-9145-F93B29FF6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38212B2-A817-42FB-9C10-C7521DCA4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AF9AA6-5CF6-4B5C-BB6F-253AE5DE0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C8BE27-9629-4C61-B567-024BF8A60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98123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EA4604-231F-4C12-A077-DD8C8EF0C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F7DFF2-1B84-40A4-BBE0-A87139E67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42CB7B-2ACA-41DE-81E7-6209F3C7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A9B118-887B-4E9B-A3A2-7032BED05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81549AD-F743-4FA8-808B-FE8AAC2AE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22524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2627C7-FEFF-4B89-BD8D-82E3886CE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858C88-4E9B-4A24-895B-BF7EA62F40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6F2E32A-8563-417B-A55A-77507AEBF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7FB16B3-F572-471D-9B08-B18A47972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7B5E5ED-775A-4B44-9DB0-8A06DA5B2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5E62B5-01FD-446E-BABF-415F7033E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069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0125A0-AE0A-42C9-8BEF-C033EB81F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A128FB8-8212-48AE-AF0C-F9B4A7471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2F2932-2384-448D-8931-34E7EAB434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02C60D8-4936-42F2-B4AD-163BDB1962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7A74765-74CC-4A1D-A0A6-E7BD760AFB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7095C88-2FD8-411E-9BF1-F2C8AA7DB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8DD9F80-C7AA-472B-85D9-0BFCFD426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F13D8A7-4C10-40E4-9A22-DE3DA7936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6339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D6186-44A4-4C5F-8208-033C42825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AB34EFA-B805-4561-B992-DA0F36944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D2FE7F-3588-4325-B381-717358FDA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EEEFF0F-418F-4C35-958B-9D8987DCD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62126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16CB03D-E117-4588-A541-AB4A07846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4064E95-1876-446D-8628-6EDF331D6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7631B24-E294-49E6-84F0-8526C8A6B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83157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6C134B-67C0-4725-A58D-243E4777B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12A0BE-6823-4E1E-896B-E01B2ACA8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972972F-F897-482C-B444-CAD4F2F1E1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C2C5AA-405F-4D00-AB97-64FC30914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8C53D05-35E8-40BF-8EE6-15B5B5242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1B13295-4326-4FBE-A077-1FE294DD2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42359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0CEB2B-DE84-4060-ABD8-3ECA7E7E0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DF40B99-58BD-4CD7-A8DC-11B7DE0BB9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26BAFBB-6448-47EF-B355-6ACC4C470E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2CEEF27-B7B1-45F5-B68C-9ED6B0230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F67702C-CC7C-4778-B505-11A2AA644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95114E-4F53-4C5A-82FF-98847B8E9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28167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4410978-3E5A-4D8E-8CC7-8B98DB296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F517631-1628-45C2-8759-5121DD0B9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820734-4200-47E9-9668-E6C414AFA2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D5C767-068E-4B9A-AFA3-B935404270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175F88-CBB9-49F1-8BAC-E687293C31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44266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B1EBAE-0C10-4846-AB4C-8F4BB2E8D0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Diagramme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656FB9A-AAA3-4425-AA18-2FFBF34E60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Übung A</a:t>
            </a:r>
          </a:p>
        </p:txBody>
      </p:sp>
    </p:spTree>
    <p:extLst>
      <p:ext uri="{BB962C8B-B14F-4D97-AF65-F5344CB8AC3E}">
        <p14:creationId xmlns:p14="http://schemas.microsoft.com/office/powerpoint/2010/main" val="680568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D9063C-9A38-42F1-893C-D7B0B7242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Prozentualer Anteil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EB526D4-D9F7-4810-976B-C979DC9339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80357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  <SharedWithUsers xmlns="e92a2ac5-b25a-46ac-94d3-afeb148eacd8">
      <UserInfo>
        <DisplayName/>
        <AccountId xsi:nil="true"/>
        <AccountType/>
      </UserInfo>
    </SharedWithUsers>
    <MediaLengthInSeconds xmlns="5d36d37b-71b4-4416-b8a2-712a72be792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3866A7E-B101-4F3B-A747-E38B2B368D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90D1F1-23E4-43A9-ADDD-70E619C9A413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3.xml><?xml version="1.0" encoding="utf-8"?>
<ds:datastoreItem xmlns:ds="http://schemas.openxmlformats.org/officeDocument/2006/customXml" ds:itemID="{F3806256-1C12-4187-BE27-528DD2F88C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</Words>
  <Application>Microsoft Office PowerPoint</Application>
  <PresentationFormat>Breitbild</PresentationFormat>
  <Paragraphs>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</vt:lpstr>
      <vt:lpstr>Diagramme</vt:lpstr>
      <vt:lpstr>Prozentualer Anteil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Diagramme</dc:title>
  <dc:creator>Marcel Romagosa</dc:creator>
  <cp:lastModifiedBy>Doris Keller</cp:lastModifiedBy>
  <cp:revision>11</cp:revision>
  <dcterms:created xsi:type="dcterms:W3CDTF">2022-02-02T12:29:46Z</dcterms:created>
  <dcterms:modified xsi:type="dcterms:W3CDTF">2025-05-27T12:33:39Z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xd_Signature">
    <vt:bool>false</vt:bool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MediaServiceImageTags">
    <vt:lpwstr/>
  </property>
</Properties>
</file>