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 id="257" r:id="rId6"/>
    <p:sldId id="258" r:id="rId7"/>
    <p:sldId id="259" r:id="rId8"/>
    <p:sldId id="260" r:id="rId9"/>
    <p:sldId id="26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83" d="100"/>
          <a:sy n="83" d="100"/>
        </p:scale>
        <p:origin x="960"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s Keller" userId="8632a153-503d-4ef7-b3c8-3b4e1994d05e" providerId="ADAL" clId="{36347538-AF48-4044-B813-A0B0CCCAB963}"/>
    <pc:docChg chg="modSld">
      <pc:chgData name="Doris Keller" userId="8632a153-503d-4ef7-b3c8-3b4e1994d05e" providerId="ADAL" clId="{36347538-AF48-4044-B813-A0B0CCCAB963}" dt="2023-11-02T14:44:12.132" v="3" actId="2711"/>
      <pc:docMkLst>
        <pc:docMk/>
      </pc:docMkLst>
      <pc:sldChg chg="modSp mod">
        <pc:chgData name="Doris Keller" userId="8632a153-503d-4ef7-b3c8-3b4e1994d05e" providerId="ADAL" clId="{36347538-AF48-4044-B813-A0B0CCCAB963}" dt="2023-11-02T14:43:45.526" v="0" actId="2711"/>
        <pc:sldMkLst>
          <pc:docMk/>
          <pc:sldMk cId="1558852486" sldId="258"/>
        </pc:sldMkLst>
        <pc:spChg chg="mod">
          <ac:chgData name="Doris Keller" userId="8632a153-503d-4ef7-b3c8-3b4e1994d05e" providerId="ADAL" clId="{36347538-AF48-4044-B813-A0B0CCCAB963}" dt="2023-11-02T14:43:45.526" v="0" actId="2711"/>
          <ac:spMkLst>
            <pc:docMk/>
            <pc:sldMk cId="1558852486" sldId="258"/>
            <ac:spMk id="5" creationId="{9F9F8A4D-B422-4AA3-8988-0D9D21C92C4A}"/>
          </ac:spMkLst>
        </pc:spChg>
      </pc:sldChg>
      <pc:sldChg chg="modSp mod">
        <pc:chgData name="Doris Keller" userId="8632a153-503d-4ef7-b3c8-3b4e1994d05e" providerId="ADAL" clId="{36347538-AF48-4044-B813-A0B0CCCAB963}" dt="2023-11-02T14:43:54.969" v="1" actId="2711"/>
        <pc:sldMkLst>
          <pc:docMk/>
          <pc:sldMk cId="4132728160" sldId="259"/>
        </pc:sldMkLst>
        <pc:spChg chg="mod">
          <ac:chgData name="Doris Keller" userId="8632a153-503d-4ef7-b3c8-3b4e1994d05e" providerId="ADAL" clId="{36347538-AF48-4044-B813-A0B0CCCAB963}" dt="2023-11-02T14:43:54.969" v="1" actId="2711"/>
          <ac:spMkLst>
            <pc:docMk/>
            <pc:sldMk cId="4132728160" sldId="259"/>
            <ac:spMk id="5" creationId="{9F9F8A4D-B422-4AA3-8988-0D9D21C92C4A}"/>
          </ac:spMkLst>
        </pc:spChg>
      </pc:sldChg>
      <pc:sldChg chg="modSp mod">
        <pc:chgData name="Doris Keller" userId="8632a153-503d-4ef7-b3c8-3b4e1994d05e" providerId="ADAL" clId="{36347538-AF48-4044-B813-A0B0CCCAB963}" dt="2023-11-02T14:44:03.761" v="2" actId="2711"/>
        <pc:sldMkLst>
          <pc:docMk/>
          <pc:sldMk cId="3396492922" sldId="260"/>
        </pc:sldMkLst>
        <pc:spChg chg="mod">
          <ac:chgData name="Doris Keller" userId="8632a153-503d-4ef7-b3c8-3b4e1994d05e" providerId="ADAL" clId="{36347538-AF48-4044-B813-A0B0CCCAB963}" dt="2023-11-02T14:44:03.761" v="2" actId="2711"/>
          <ac:spMkLst>
            <pc:docMk/>
            <pc:sldMk cId="3396492922" sldId="260"/>
            <ac:spMk id="5" creationId="{9F9F8A4D-B422-4AA3-8988-0D9D21C92C4A}"/>
          </ac:spMkLst>
        </pc:spChg>
      </pc:sldChg>
      <pc:sldChg chg="modSp mod">
        <pc:chgData name="Doris Keller" userId="8632a153-503d-4ef7-b3c8-3b4e1994d05e" providerId="ADAL" clId="{36347538-AF48-4044-B813-A0B0CCCAB963}" dt="2023-11-02T14:44:12.132" v="3" actId="2711"/>
        <pc:sldMkLst>
          <pc:docMk/>
          <pc:sldMk cId="2771753746" sldId="261"/>
        </pc:sldMkLst>
        <pc:spChg chg="mod">
          <ac:chgData name="Doris Keller" userId="8632a153-503d-4ef7-b3c8-3b4e1994d05e" providerId="ADAL" clId="{36347538-AF48-4044-B813-A0B0CCCAB963}" dt="2023-11-02T14:44:12.132" v="3" actId="2711"/>
          <ac:spMkLst>
            <pc:docMk/>
            <pc:sldMk cId="2771753746" sldId="261"/>
            <ac:spMk id="5" creationId="{9F9F8A4D-B422-4AA3-8988-0D9D21C92C4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11610A2F-8D90-4045-82A4-6E37D6DF6498}" type="datetimeFigureOut">
              <a:rPr lang="de-CH" smtClean="0"/>
              <a:t>02.11.2023</a:t>
            </a:fld>
            <a:endParaRPr lang="de-CH" dirty="0"/>
          </a:p>
        </p:txBody>
      </p:sp>
      <p:sp>
        <p:nvSpPr>
          <p:cNvPr id="5" name="Footer Placeholder 4"/>
          <p:cNvSpPr>
            <a:spLocks noGrp="1"/>
          </p:cNvSpPr>
          <p:nvPr>
            <p:ph type="ftr" sz="quarter" idx="11"/>
          </p:nvPr>
        </p:nvSpPr>
        <p:spPr/>
        <p:txBody>
          <a:bodyPr/>
          <a:lstStyle/>
          <a:p>
            <a:endParaRPr lang="de-CH" dirty="0"/>
          </a:p>
        </p:txBody>
      </p:sp>
      <p:sp>
        <p:nvSpPr>
          <p:cNvPr id="6" name="Slide Number Placeholder 5"/>
          <p:cNvSpPr>
            <a:spLocks noGrp="1"/>
          </p:cNvSpPr>
          <p:nvPr>
            <p:ph type="sldNum" sz="quarter" idx="12"/>
          </p:nvPr>
        </p:nvSpPr>
        <p:spPr/>
        <p:txBody>
          <a:bodyPr/>
          <a:lstStyle/>
          <a:p>
            <a:fld id="{DD673971-339B-4D7C-AEDC-17E0E5981264}" type="slidenum">
              <a:rPr lang="de-CH" smtClean="0"/>
              <a:t>‹Nr.›</a:t>
            </a:fld>
            <a:endParaRPr lang="de-CH" dirty="0"/>
          </a:p>
        </p:txBody>
      </p:sp>
    </p:spTree>
    <p:extLst>
      <p:ext uri="{BB962C8B-B14F-4D97-AF65-F5344CB8AC3E}">
        <p14:creationId xmlns:p14="http://schemas.microsoft.com/office/powerpoint/2010/main" val="2713677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1610A2F-8D90-4045-82A4-6E37D6DF6498}" type="datetimeFigureOut">
              <a:rPr lang="de-CH" smtClean="0"/>
              <a:t>02.11.2023</a:t>
            </a:fld>
            <a:endParaRPr lang="de-CH" dirty="0"/>
          </a:p>
        </p:txBody>
      </p:sp>
      <p:sp>
        <p:nvSpPr>
          <p:cNvPr id="5" name="Footer Placeholder 4"/>
          <p:cNvSpPr>
            <a:spLocks noGrp="1"/>
          </p:cNvSpPr>
          <p:nvPr>
            <p:ph type="ftr" sz="quarter" idx="11"/>
          </p:nvPr>
        </p:nvSpPr>
        <p:spPr/>
        <p:txBody>
          <a:bodyPr/>
          <a:lstStyle/>
          <a:p>
            <a:endParaRPr lang="de-CH" dirty="0"/>
          </a:p>
        </p:txBody>
      </p:sp>
      <p:sp>
        <p:nvSpPr>
          <p:cNvPr id="6" name="Slide Number Placeholder 5"/>
          <p:cNvSpPr>
            <a:spLocks noGrp="1"/>
          </p:cNvSpPr>
          <p:nvPr>
            <p:ph type="sldNum" sz="quarter" idx="12"/>
          </p:nvPr>
        </p:nvSpPr>
        <p:spPr/>
        <p:txBody>
          <a:bodyPr/>
          <a:lstStyle/>
          <a:p>
            <a:fld id="{DD673971-339B-4D7C-AEDC-17E0E5981264}" type="slidenum">
              <a:rPr lang="de-CH" smtClean="0"/>
              <a:t>‹Nr.›</a:t>
            </a:fld>
            <a:endParaRPr lang="de-CH" dirty="0"/>
          </a:p>
        </p:txBody>
      </p:sp>
    </p:spTree>
    <p:extLst>
      <p:ext uri="{BB962C8B-B14F-4D97-AF65-F5344CB8AC3E}">
        <p14:creationId xmlns:p14="http://schemas.microsoft.com/office/powerpoint/2010/main" val="780118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1610A2F-8D90-4045-82A4-6E37D6DF6498}" type="datetimeFigureOut">
              <a:rPr lang="de-CH" smtClean="0"/>
              <a:t>02.11.2023</a:t>
            </a:fld>
            <a:endParaRPr lang="de-CH" dirty="0"/>
          </a:p>
        </p:txBody>
      </p:sp>
      <p:sp>
        <p:nvSpPr>
          <p:cNvPr id="5" name="Footer Placeholder 4"/>
          <p:cNvSpPr>
            <a:spLocks noGrp="1"/>
          </p:cNvSpPr>
          <p:nvPr>
            <p:ph type="ftr" sz="quarter" idx="11"/>
          </p:nvPr>
        </p:nvSpPr>
        <p:spPr/>
        <p:txBody>
          <a:bodyPr/>
          <a:lstStyle/>
          <a:p>
            <a:endParaRPr lang="de-CH" dirty="0"/>
          </a:p>
        </p:txBody>
      </p:sp>
      <p:sp>
        <p:nvSpPr>
          <p:cNvPr id="6" name="Slide Number Placeholder 5"/>
          <p:cNvSpPr>
            <a:spLocks noGrp="1"/>
          </p:cNvSpPr>
          <p:nvPr>
            <p:ph type="sldNum" sz="quarter" idx="12"/>
          </p:nvPr>
        </p:nvSpPr>
        <p:spPr/>
        <p:txBody>
          <a:bodyPr/>
          <a:lstStyle/>
          <a:p>
            <a:fld id="{DD673971-339B-4D7C-AEDC-17E0E5981264}" type="slidenum">
              <a:rPr lang="de-CH" smtClean="0"/>
              <a:t>‹Nr.›</a:t>
            </a:fld>
            <a:endParaRPr lang="de-CH" dirty="0"/>
          </a:p>
        </p:txBody>
      </p:sp>
    </p:spTree>
    <p:extLst>
      <p:ext uri="{BB962C8B-B14F-4D97-AF65-F5344CB8AC3E}">
        <p14:creationId xmlns:p14="http://schemas.microsoft.com/office/powerpoint/2010/main" val="4166183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1610A2F-8D90-4045-82A4-6E37D6DF6498}" type="datetimeFigureOut">
              <a:rPr lang="de-CH" smtClean="0"/>
              <a:t>02.11.2023</a:t>
            </a:fld>
            <a:endParaRPr lang="de-CH" dirty="0"/>
          </a:p>
        </p:txBody>
      </p:sp>
      <p:sp>
        <p:nvSpPr>
          <p:cNvPr id="5" name="Footer Placeholder 4"/>
          <p:cNvSpPr>
            <a:spLocks noGrp="1"/>
          </p:cNvSpPr>
          <p:nvPr>
            <p:ph type="ftr" sz="quarter" idx="11"/>
          </p:nvPr>
        </p:nvSpPr>
        <p:spPr/>
        <p:txBody>
          <a:bodyPr/>
          <a:lstStyle/>
          <a:p>
            <a:endParaRPr lang="de-CH" dirty="0"/>
          </a:p>
        </p:txBody>
      </p:sp>
      <p:sp>
        <p:nvSpPr>
          <p:cNvPr id="6" name="Slide Number Placeholder 5"/>
          <p:cNvSpPr>
            <a:spLocks noGrp="1"/>
          </p:cNvSpPr>
          <p:nvPr>
            <p:ph type="sldNum" sz="quarter" idx="12"/>
          </p:nvPr>
        </p:nvSpPr>
        <p:spPr/>
        <p:txBody>
          <a:bodyPr/>
          <a:lstStyle/>
          <a:p>
            <a:fld id="{DD673971-339B-4D7C-AEDC-17E0E5981264}" type="slidenum">
              <a:rPr lang="de-CH" smtClean="0"/>
              <a:t>‹Nr.›</a:t>
            </a:fld>
            <a:endParaRPr lang="de-CH" dirty="0"/>
          </a:p>
        </p:txBody>
      </p:sp>
    </p:spTree>
    <p:extLst>
      <p:ext uri="{BB962C8B-B14F-4D97-AF65-F5344CB8AC3E}">
        <p14:creationId xmlns:p14="http://schemas.microsoft.com/office/powerpoint/2010/main" val="2508187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11610A2F-8D90-4045-82A4-6E37D6DF6498}" type="datetimeFigureOut">
              <a:rPr lang="de-CH" smtClean="0"/>
              <a:t>02.11.2023</a:t>
            </a:fld>
            <a:endParaRPr lang="de-CH" dirty="0"/>
          </a:p>
        </p:txBody>
      </p:sp>
      <p:sp>
        <p:nvSpPr>
          <p:cNvPr id="5" name="Footer Placeholder 4"/>
          <p:cNvSpPr>
            <a:spLocks noGrp="1"/>
          </p:cNvSpPr>
          <p:nvPr>
            <p:ph type="ftr" sz="quarter" idx="11"/>
          </p:nvPr>
        </p:nvSpPr>
        <p:spPr/>
        <p:txBody>
          <a:bodyPr/>
          <a:lstStyle/>
          <a:p>
            <a:endParaRPr lang="de-CH" dirty="0"/>
          </a:p>
        </p:txBody>
      </p:sp>
      <p:sp>
        <p:nvSpPr>
          <p:cNvPr id="6" name="Slide Number Placeholder 5"/>
          <p:cNvSpPr>
            <a:spLocks noGrp="1"/>
          </p:cNvSpPr>
          <p:nvPr>
            <p:ph type="sldNum" sz="quarter" idx="12"/>
          </p:nvPr>
        </p:nvSpPr>
        <p:spPr/>
        <p:txBody>
          <a:bodyPr/>
          <a:lstStyle/>
          <a:p>
            <a:fld id="{DD673971-339B-4D7C-AEDC-17E0E5981264}" type="slidenum">
              <a:rPr lang="de-CH" smtClean="0"/>
              <a:t>‹Nr.›</a:t>
            </a:fld>
            <a:endParaRPr lang="de-CH" dirty="0"/>
          </a:p>
        </p:txBody>
      </p:sp>
    </p:spTree>
    <p:extLst>
      <p:ext uri="{BB962C8B-B14F-4D97-AF65-F5344CB8AC3E}">
        <p14:creationId xmlns:p14="http://schemas.microsoft.com/office/powerpoint/2010/main" val="1527877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11610A2F-8D90-4045-82A4-6E37D6DF6498}" type="datetimeFigureOut">
              <a:rPr lang="de-CH" smtClean="0"/>
              <a:t>02.11.2023</a:t>
            </a:fld>
            <a:endParaRPr lang="de-CH" dirty="0"/>
          </a:p>
        </p:txBody>
      </p:sp>
      <p:sp>
        <p:nvSpPr>
          <p:cNvPr id="6" name="Footer Placeholder 5"/>
          <p:cNvSpPr>
            <a:spLocks noGrp="1"/>
          </p:cNvSpPr>
          <p:nvPr>
            <p:ph type="ftr" sz="quarter" idx="11"/>
          </p:nvPr>
        </p:nvSpPr>
        <p:spPr/>
        <p:txBody>
          <a:bodyPr/>
          <a:lstStyle/>
          <a:p>
            <a:endParaRPr lang="de-CH" dirty="0"/>
          </a:p>
        </p:txBody>
      </p:sp>
      <p:sp>
        <p:nvSpPr>
          <p:cNvPr id="7" name="Slide Number Placeholder 6"/>
          <p:cNvSpPr>
            <a:spLocks noGrp="1"/>
          </p:cNvSpPr>
          <p:nvPr>
            <p:ph type="sldNum" sz="quarter" idx="12"/>
          </p:nvPr>
        </p:nvSpPr>
        <p:spPr/>
        <p:txBody>
          <a:bodyPr/>
          <a:lstStyle/>
          <a:p>
            <a:fld id="{DD673971-339B-4D7C-AEDC-17E0E5981264}" type="slidenum">
              <a:rPr lang="de-CH" smtClean="0"/>
              <a:t>‹Nr.›</a:t>
            </a:fld>
            <a:endParaRPr lang="de-CH" dirty="0"/>
          </a:p>
        </p:txBody>
      </p:sp>
    </p:spTree>
    <p:extLst>
      <p:ext uri="{BB962C8B-B14F-4D97-AF65-F5344CB8AC3E}">
        <p14:creationId xmlns:p14="http://schemas.microsoft.com/office/powerpoint/2010/main" val="1443885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11610A2F-8D90-4045-82A4-6E37D6DF6498}" type="datetimeFigureOut">
              <a:rPr lang="de-CH" smtClean="0"/>
              <a:t>02.11.2023</a:t>
            </a:fld>
            <a:endParaRPr lang="de-CH" dirty="0"/>
          </a:p>
        </p:txBody>
      </p:sp>
      <p:sp>
        <p:nvSpPr>
          <p:cNvPr id="8" name="Footer Placeholder 7"/>
          <p:cNvSpPr>
            <a:spLocks noGrp="1"/>
          </p:cNvSpPr>
          <p:nvPr>
            <p:ph type="ftr" sz="quarter" idx="11"/>
          </p:nvPr>
        </p:nvSpPr>
        <p:spPr/>
        <p:txBody>
          <a:bodyPr/>
          <a:lstStyle/>
          <a:p>
            <a:endParaRPr lang="de-CH" dirty="0"/>
          </a:p>
        </p:txBody>
      </p:sp>
      <p:sp>
        <p:nvSpPr>
          <p:cNvPr id="9" name="Slide Number Placeholder 8"/>
          <p:cNvSpPr>
            <a:spLocks noGrp="1"/>
          </p:cNvSpPr>
          <p:nvPr>
            <p:ph type="sldNum" sz="quarter" idx="12"/>
          </p:nvPr>
        </p:nvSpPr>
        <p:spPr/>
        <p:txBody>
          <a:bodyPr/>
          <a:lstStyle/>
          <a:p>
            <a:fld id="{DD673971-339B-4D7C-AEDC-17E0E5981264}" type="slidenum">
              <a:rPr lang="de-CH" smtClean="0"/>
              <a:t>‹Nr.›</a:t>
            </a:fld>
            <a:endParaRPr lang="de-CH" dirty="0"/>
          </a:p>
        </p:txBody>
      </p:sp>
    </p:spTree>
    <p:extLst>
      <p:ext uri="{BB962C8B-B14F-4D97-AF65-F5344CB8AC3E}">
        <p14:creationId xmlns:p14="http://schemas.microsoft.com/office/powerpoint/2010/main" val="280748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11610A2F-8D90-4045-82A4-6E37D6DF6498}" type="datetimeFigureOut">
              <a:rPr lang="de-CH" smtClean="0"/>
              <a:t>02.11.2023</a:t>
            </a:fld>
            <a:endParaRPr lang="de-CH" dirty="0"/>
          </a:p>
        </p:txBody>
      </p:sp>
      <p:sp>
        <p:nvSpPr>
          <p:cNvPr id="4" name="Footer Placeholder 3"/>
          <p:cNvSpPr>
            <a:spLocks noGrp="1"/>
          </p:cNvSpPr>
          <p:nvPr>
            <p:ph type="ftr" sz="quarter" idx="11"/>
          </p:nvPr>
        </p:nvSpPr>
        <p:spPr/>
        <p:txBody>
          <a:bodyPr/>
          <a:lstStyle/>
          <a:p>
            <a:endParaRPr lang="de-CH" dirty="0"/>
          </a:p>
        </p:txBody>
      </p:sp>
      <p:sp>
        <p:nvSpPr>
          <p:cNvPr id="5" name="Slide Number Placeholder 4"/>
          <p:cNvSpPr>
            <a:spLocks noGrp="1"/>
          </p:cNvSpPr>
          <p:nvPr>
            <p:ph type="sldNum" sz="quarter" idx="12"/>
          </p:nvPr>
        </p:nvSpPr>
        <p:spPr/>
        <p:txBody>
          <a:bodyPr/>
          <a:lstStyle/>
          <a:p>
            <a:fld id="{DD673971-339B-4D7C-AEDC-17E0E5981264}" type="slidenum">
              <a:rPr lang="de-CH" smtClean="0"/>
              <a:t>‹Nr.›</a:t>
            </a:fld>
            <a:endParaRPr lang="de-CH" dirty="0"/>
          </a:p>
        </p:txBody>
      </p:sp>
    </p:spTree>
    <p:extLst>
      <p:ext uri="{BB962C8B-B14F-4D97-AF65-F5344CB8AC3E}">
        <p14:creationId xmlns:p14="http://schemas.microsoft.com/office/powerpoint/2010/main" val="2470454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610A2F-8D90-4045-82A4-6E37D6DF6498}" type="datetimeFigureOut">
              <a:rPr lang="de-CH" smtClean="0"/>
              <a:t>02.11.2023</a:t>
            </a:fld>
            <a:endParaRPr lang="de-CH" dirty="0"/>
          </a:p>
        </p:txBody>
      </p:sp>
      <p:sp>
        <p:nvSpPr>
          <p:cNvPr id="3" name="Footer Placeholder 2"/>
          <p:cNvSpPr>
            <a:spLocks noGrp="1"/>
          </p:cNvSpPr>
          <p:nvPr>
            <p:ph type="ftr" sz="quarter" idx="11"/>
          </p:nvPr>
        </p:nvSpPr>
        <p:spPr/>
        <p:txBody>
          <a:bodyPr/>
          <a:lstStyle/>
          <a:p>
            <a:endParaRPr lang="de-CH" dirty="0"/>
          </a:p>
        </p:txBody>
      </p:sp>
      <p:sp>
        <p:nvSpPr>
          <p:cNvPr id="4" name="Slide Number Placeholder 3"/>
          <p:cNvSpPr>
            <a:spLocks noGrp="1"/>
          </p:cNvSpPr>
          <p:nvPr>
            <p:ph type="sldNum" sz="quarter" idx="12"/>
          </p:nvPr>
        </p:nvSpPr>
        <p:spPr/>
        <p:txBody>
          <a:bodyPr/>
          <a:lstStyle/>
          <a:p>
            <a:fld id="{DD673971-339B-4D7C-AEDC-17E0E5981264}" type="slidenum">
              <a:rPr lang="de-CH" smtClean="0"/>
              <a:t>‹Nr.›</a:t>
            </a:fld>
            <a:endParaRPr lang="de-CH" dirty="0"/>
          </a:p>
        </p:txBody>
      </p:sp>
    </p:spTree>
    <p:extLst>
      <p:ext uri="{BB962C8B-B14F-4D97-AF65-F5344CB8AC3E}">
        <p14:creationId xmlns:p14="http://schemas.microsoft.com/office/powerpoint/2010/main" val="489731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11610A2F-8D90-4045-82A4-6E37D6DF6498}" type="datetimeFigureOut">
              <a:rPr lang="de-CH" smtClean="0"/>
              <a:t>02.11.2023</a:t>
            </a:fld>
            <a:endParaRPr lang="de-CH" dirty="0"/>
          </a:p>
        </p:txBody>
      </p:sp>
      <p:sp>
        <p:nvSpPr>
          <p:cNvPr id="6" name="Footer Placeholder 5"/>
          <p:cNvSpPr>
            <a:spLocks noGrp="1"/>
          </p:cNvSpPr>
          <p:nvPr>
            <p:ph type="ftr" sz="quarter" idx="11"/>
          </p:nvPr>
        </p:nvSpPr>
        <p:spPr/>
        <p:txBody>
          <a:bodyPr/>
          <a:lstStyle/>
          <a:p>
            <a:endParaRPr lang="de-CH" dirty="0"/>
          </a:p>
        </p:txBody>
      </p:sp>
      <p:sp>
        <p:nvSpPr>
          <p:cNvPr id="7" name="Slide Number Placeholder 6"/>
          <p:cNvSpPr>
            <a:spLocks noGrp="1"/>
          </p:cNvSpPr>
          <p:nvPr>
            <p:ph type="sldNum" sz="quarter" idx="12"/>
          </p:nvPr>
        </p:nvSpPr>
        <p:spPr/>
        <p:txBody>
          <a:bodyPr/>
          <a:lstStyle/>
          <a:p>
            <a:fld id="{DD673971-339B-4D7C-AEDC-17E0E5981264}" type="slidenum">
              <a:rPr lang="de-CH" smtClean="0"/>
              <a:t>‹Nr.›</a:t>
            </a:fld>
            <a:endParaRPr lang="de-CH" dirty="0"/>
          </a:p>
        </p:txBody>
      </p:sp>
    </p:spTree>
    <p:extLst>
      <p:ext uri="{BB962C8B-B14F-4D97-AF65-F5344CB8AC3E}">
        <p14:creationId xmlns:p14="http://schemas.microsoft.com/office/powerpoint/2010/main" val="873992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11610A2F-8D90-4045-82A4-6E37D6DF6498}" type="datetimeFigureOut">
              <a:rPr lang="de-CH" smtClean="0"/>
              <a:t>02.11.2023</a:t>
            </a:fld>
            <a:endParaRPr lang="de-CH" dirty="0"/>
          </a:p>
        </p:txBody>
      </p:sp>
      <p:sp>
        <p:nvSpPr>
          <p:cNvPr id="6" name="Footer Placeholder 5"/>
          <p:cNvSpPr>
            <a:spLocks noGrp="1"/>
          </p:cNvSpPr>
          <p:nvPr>
            <p:ph type="ftr" sz="quarter" idx="11"/>
          </p:nvPr>
        </p:nvSpPr>
        <p:spPr/>
        <p:txBody>
          <a:bodyPr/>
          <a:lstStyle/>
          <a:p>
            <a:endParaRPr lang="de-CH" dirty="0"/>
          </a:p>
        </p:txBody>
      </p:sp>
      <p:sp>
        <p:nvSpPr>
          <p:cNvPr id="7" name="Slide Number Placeholder 6"/>
          <p:cNvSpPr>
            <a:spLocks noGrp="1"/>
          </p:cNvSpPr>
          <p:nvPr>
            <p:ph type="sldNum" sz="quarter" idx="12"/>
          </p:nvPr>
        </p:nvSpPr>
        <p:spPr/>
        <p:txBody>
          <a:bodyPr/>
          <a:lstStyle/>
          <a:p>
            <a:fld id="{DD673971-339B-4D7C-AEDC-17E0E5981264}" type="slidenum">
              <a:rPr lang="de-CH" smtClean="0"/>
              <a:t>‹Nr.›</a:t>
            </a:fld>
            <a:endParaRPr lang="de-CH" dirty="0"/>
          </a:p>
        </p:txBody>
      </p:sp>
    </p:spTree>
    <p:extLst>
      <p:ext uri="{BB962C8B-B14F-4D97-AF65-F5344CB8AC3E}">
        <p14:creationId xmlns:p14="http://schemas.microsoft.com/office/powerpoint/2010/main" val="3120219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610A2F-8D90-4045-82A4-6E37D6DF6498}" type="datetimeFigureOut">
              <a:rPr lang="de-CH" smtClean="0"/>
              <a:t>02.11.2023</a:t>
            </a:fld>
            <a:endParaRPr lang="de-CH"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673971-339B-4D7C-AEDC-17E0E5981264}" type="slidenum">
              <a:rPr lang="de-CH" smtClean="0"/>
              <a:t>‹Nr.›</a:t>
            </a:fld>
            <a:endParaRPr lang="de-CH" dirty="0"/>
          </a:p>
        </p:txBody>
      </p:sp>
    </p:spTree>
    <p:extLst>
      <p:ext uri="{BB962C8B-B14F-4D97-AF65-F5344CB8AC3E}">
        <p14:creationId xmlns:p14="http://schemas.microsoft.com/office/powerpoint/2010/main" val="25293273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Kräuter in Bündeln auf einem Holztisch">
            <a:extLst>
              <a:ext uri="{FF2B5EF4-FFF2-40B4-BE49-F238E27FC236}">
                <a16:creationId xmlns:a16="http://schemas.microsoft.com/office/drawing/2014/main" id="{3DF02ECF-E859-4462-9AEE-C5F90A95F480}"/>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3047" y="10"/>
            <a:ext cx="12191999" cy="6857990"/>
          </a:xfrm>
          <a:prstGeom prst="rect">
            <a:avLst/>
          </a:prstGeom>
        </p:spPr>
      </p:pic>
      <p:sp>
        <p:nvSpPr>
          <p:cNvPr id="2" name="Titel 1">
            <a:extLst>
              <a:ext uri="{FF2B5EF4-FFF2-40B4-BE49-F238E27FC236}">
                <a16:creationId xmlns:a16="http://schemas.microsoft.com/office/drawing/2014/main" id="{A8AAD7EB-E6F0-45FA-B73E-D37CDC3C6E84}"/>
              </a:ext>
            </a:extLst>
          </p:cNvPr>
          <p:cNvSpPr>
            <a:spLocks noGrp="1"/>
          </p:cNvSpPr>
          <p:nvPr>
            <p:ph type="ctrTitle"/>
          </p:nvPr>
        </p:nvSpPr>
        <p:spPr>
          <a:xfrm>
            <a:off x="1097280" y="325550"/>
            <a:ext cx="10058400" cy="3574778"/>
          </a:xfrm>
          <a:effectLst>
            <a:outerShdw blurRad="50800" dist="38100" dir="2700000" algn="tl" rotWithShape="0">
              <a:prstClr val="black">
                <a:alpha val="40000"/>
              </a:prstClr>
            </a:outerShdw>
          </a:effectLst>
        </p:spPr>
        <p:txBody>
          <a:bodyPr>
            <a:normAutofit/>
          </a:bodyPr>
          <a:lstStyle/>
          <a:p>
            <a:r>
              <a:rPr lang="de-CH" sz="5200" b="0" i="0">
                <a:solidFill>
                  <a:srgbClr val="FFFFFF"/>
                </a:solidFill>
                <a:effectLst/>
                <a:latin typeface="BobbyJones-Regular"/>
              </a:rPr>
              <a:t>Auswahl der gängigsten Wildkräuter</a:t>
            </a:r>
            <a:br>
              <a:rPr lang="de-CH" sz="5200" b="0" i="0">
                <a:solidFill>
                  <a:srgbClr val="FFFFFF"/>
                </a:solidFill>
                <a:effectLst/>
                <a:latin typeface="BobbyJones-Regular"/>
              </a:rPr>
            </a:br>
            <a:endParaRPr lang="de-CH" sz="5200">
              <a:solidFill>
                <a:srgbClr val="FFFFFF"/>
              </a:solidFill>
            </a:endParaRPr>
          </a:p>
        </p:txBody>
      </p:sp>
    </p:spTree>
    <p:extLst>
      <p:ext uri="{BB962C8B-B14F-4D97-AF65-F5344CB8AC3E}">
        <p14:creationId xmlns:p14="http://schemas.microsoft.com/office/powerpoint/2010/main" val="1402183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9057C7-1DBF-4D70-97B5-8E4BA711202B}"/>
              </a:ext>
            </a:extLst>
          </p:cNvPr>
          <p:cNvSpPr>
            <a:spLocks noGrp="1"/>
          </p:cNvSpPr>
          <p:nvPr>
            <p:ph type="title"/>
          </p:nvPr>
        </p:nvSpPr>
        <p:spPr/>
        <p:txBody>
          <a:bodyPr>
            <a:normAutofit/>
          </a:bodyPr>
          <a:lstStyle/>
          <a:p>
            <a:r>
              <a:rPr lang="de-CH" dirty="0"/>
              <a:t>Zu jeder Jahreszeit</a:t>
            </a:r>
          </a:p>
        </p:txBody>
      </p:sp>
      <p:sp>
        <p:nvSpPr>
          <p:cNvPr id="3" name="Inhaltsplatzhalter 2">
            <a:extLst>
              <a:ext uri="{FF2B5EF4-FFF2-40B4-BE49-F238E27FC236}">
                <a16:creationId xmlns:a16="http://schemas.microsoft.com/office/drawing/2014/main" id="{71767224-AFBA-4840-8977-CF4DB3455F11}"/>
              </a:ext>
            </a:extLst>
          </p:cNvPr>
          <p:cNvSpPr>
            <a:spLocks noGrp="1"/>
          </p:cNvSpPr>
          <p:nvPr>
            <p:ph idx="1"/>
          </p:nvPr>
        </p:nvSpPr>
        <p:spPr/>
        <p:txBody>
          <a:bodyPr anchor="ctr">
            <a:normAutofit/>
          </a:bodyPr>
          <a:lstStyle/>
          <a:p>
            <a:pPr marL="0" indent="0">
              <a:buClr>
                <a:schemeClr val="accent1">
                  <a:lumMod val="50000"/>
                </a:schemeClr>
              </a:buClr>
              <a:buNone/>
            </a:pPr>
            <a:r>
              <a:rPr lang="de-CH" sz="2400" b="0" i="0" dirty="0">
                <a:effectLst/>
                <a:latin typeface="-apple-system"/>
              </a:rPr>
              <a:t>Bei Wildkräutern ist im Frühling und Sommer meistens die beste Erntezeit für zarte Blätter und Blüten, im Spätsommer und Herbst kannst du Samen und Früchte ernten, im Winter die Wurzeln.</a:t>
            </a:r>
          </a:p>
          <a:p>
            <a:pPr marL="0" indent="0">
              <a:buClr>
                <a:schemeClr val="accent1">
                  <a:lumMod val="50000"/>
                </a:schemeClr>
              </a:buClr>
              <a:buNone/>
            </a:pPr>
            <a:r>
              <a:rPr lang="de-CH" sz="2400" b="0" i="0" dirty="0">
                <a:effectLst/>
                <a:latin typeface="-apple-system"/>
              </a:rPr>
              <a:t>Es gibt aber auch einige Pflanzen, deren Blätter das ganze Jahr über richtig lecker schmecken.</a:t>
            </a:r>
          </a:p>
          <a:p>
            <a:pPr marL="0" indent="0">
              <a:buClr>
                <a:schemeClr val="accent1">
                  <a:lumMod val="50000"/>
                </a:schemeClr>
              </a:buClr>
              <a:buNone/>
            </a:pPr>
            <a:r>
              <a:rPr lang="de-CH" sz="2400" b="0" i="0" dirty="0">
                <a:effectLst/>
                <a:latin typeface="-apple-system"/>
              </a:rPr>
              <a:t>Hier erfährst du, welche Wildkräuter du zur jeweiligen Jahreszeit sammeln kannst. Aus hunderten von essbaren Wildkräutern haben wir die leckersten und gängigsten für dich ausgewählt.</a:t>
            </a:r>
          </a:p>
          <a:p>
            <a:endParaRPr lang="de-CH" sz="2400" dirty="0"/>
          </a:p>
        </p:txBody>
      </p:sp>
    </p:spTree>
    <p:extLst>
      <p:ext uri="{BB962C8B-B14F-4D97-AF65-F5344CB8AC3E}">
        <p14:creationId xmlns:p14="http://schemas.microsoft.com/office/powerpoint/2010/main" val="2759548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0B9B3B57-1C7B-4BEF-ADEE-365793C2CDF5}"/>
              </a:ext>
            </a:extLst>
          </p:cNvPr>
          <p:cNvSpPr>
            <a:spLocks noGrp="1"/>
          </p:cNvSpPr>
          <p:nvPr>
            <p:ph type="title"/>
          </p:nvPr>
        </p:nvSpPr>
        <p:spPr/>
        <p:txBody>
          <a:bodyPr>
            <a:normAutofit/>
          </a:bodyPr>
          <a:lstStyle/>
          <a:p>
            <a:r>
              <a:rPr lang="de-CH" dirty="0"/>
              <a:t>Frühling</a:t>
            </a:r>
          </a:p>
        </p:txBody>
      </p:sp>
      <p:sp>
        <p:nvSpPr>
          <p:cNvPr id="5" name="Inhaltsplatzhalter 4">
            <a:extLst>
              <a:ext uri="{FF2B5EF4-FFF2-40B4-BE49-F238E27FC236}">
                <a16:creationId xmlns:a16="http://schemas.microsoft.com/office/drawing/2014/main" id="{9F9F8A4D-B422-4AA3-8988-0D9D21C92C4A}"/>
              </a:ext>
            </a:extLst>
          </p:cNvPr>
          <p:cNvSpPr>
            <a:spLocks noGrp="1"/>
          </p:cNvSpPr>
          <p:nvPr>
            <p:ph idx="1"/>
          </p:nvPr>
        </p:nvSpPr>
        <p:spPr/>
        <p:txBody>
          <a:bodyPr anchor="ctr">
            <a:normAutofit/>
          </a:bodyPr>
          <a:lstStyle/>
          <a:p>
            <a:pPr marL="0" indent="0">
              <a:buNone/>
            </a:pPr>
            <a:r>
              <a:rPr lang="de-CH" sz="1500" dirty="0">
                <a:effectLst/>
                <a:latin typeface="Segoe UI Light" panose="020B0502040204020203" pitchFamily="34" charset="0"/>
                <a:ea typeface="Calibri" panose="020F0502020204030204" pitchFamily="34" charset="0"/>
                <a:cs typeface="Segoe UI Light" panose="020B0502040204020203" pitchFamily="34" charset="0"/>
              </a:rPr>
              <a:t>Bärlauch</a:t>
            </a:r>
            <a:br>
              <a:rPr lang="de-CH" sz="1500" dirty="0">
                <a:effectLst/>
                <a:latin typeface="Segoe UI Light" panose="020B0502040204020203" pitchFamily="34" charset="0"/>
                <a:ea typeface="Calibri" panose="020F0502020204030204" pitchFamily="34" charset="0"/>
                <a:cs typeface="Segoe UI Light" panose="020B0502040204020203" pitchFamily="34" charset="0"/>
              </a:rPr>
            </a:br>
            <a:r>
              <a:rPr lang="de-CH" sz="1500" dirty="0">
                <a:effectLst/>
                <a:latin typeface="Segoe UI Light" panose="020B0502040204020203" pitchFamily="34" charset="0"/>
                <a:ea typeface="Calibri" panose="020F0502020204030204" pitchFamily="34" charset="0"/>
                <a:cs typeface="Segoe UI Light" panose="020B0502040204020203" pitchFamily="34" charset="0"/>
              </a:rPr>
              <a:t>wächst in schattigen (Auen)Wäldern. Die Blätter riechen nicht nur nach Knoblauch, sie schmecken auch so. Perfekt für Pesto, Kräuterbutter und Bärlauch-Spaghetti.</a:t>
            </a:r>
          </a:p>
          <a:p>
            <a:pPr marL="0" indent="0">
              <a:buNone/>
            </a:pPr>
            <a:r>
              <a:rPr lang="de-CH" sz="1500" dirty="0">
                <a:effectLst/>
                <a:latin typeface="Segoe UI Light" panose="020B0502040204020203" pitchFamily="34" charset="0"/>
                <a:ea typeface="Calibri" panose="020F0502020204030204" pitchFamily="34" charset="0"/>
                <a:cs typeface="Segoe UI Light" panose="020B0502040204020203" pitchFamily="34" charset="0"/>
              </a:rPr>
              <a:t>Löwenzahn</a:t>
            </a:r>
            <a:br>
              <a:rPr lang="de-CH" sz="1500" dirty="0">
                <a:effectLst/>
                <a:latin typeface="Segoe UI Light" panose="020B0502040204020203" pitchFamily="34" charset="0"/>
                <a:ea typeface="Calibri" panose="020F0502020204030204" pitchFamily="34" charset="0"/>
                <a:cs typeface="Segoe UI Light" panose="020B0502040204020203" pitchFamily="34" charset="0"/>
              </a:rPr>
            </a:br>
            <a:r>
              <a:rPr lang="de-CH" sz="1500" dirty="0">
                <a:effectLst/>
                <a:latin typeface="Segoe UI Light" panose="020B0502040204020203" pitchFamily="34" charset="0"/>
                <a:ea typeface="Calibri" panose="020F0502020204030204" pitchFamily="34" charset="0"/>
                <a:cs typeface="Segoe UI Light" panose="020B0502040204020203" pitchFamily="34" charset="0"/>
              </a:rPr>
              <a:t>ist weit verbreitet. Die jungen, frischen Blätter schmecken als Salat, Spinat oder Gewürz. Die Blüten sind süss und nur bei Sonne geöffnet.</a:t>
            </a:r>
          </a:p>
          <a:p>
            <a:pPr marL="0" indent="0">
              <a:buNone/>
            </a:pPr>
            <a:r>
              <a:rPr lang="de-CH" sz="1500" dirty="0">
                <a:effectLst/>
                <a:latin typeface="Segoe UI Light" panose="020B0502040204020203" pitchFamily="34" charset="0"/>
                <a:ea typeface="Calibri" panose="020F0502020204030204" pitchFamily="34" charset="0"/>
                <a:cs typeface="Segoe UI Light" panose="020B0502040204020203" pitchFamily="34" charset="0"/>
              </a:rPr>
              <a:t>Giersch</a:t>
            </a:r>
            <a:br>
              <a:rPr lang="de-CH" sz="1500" dirty="0">
                <a:effectLst/>
                <a:latin typeface="Segoe UI Light" panose="020B0502040204020203" pitchFamily="34" charset="0"/>
                <a:ea typeface="Calibri" panose="020F0502020204030204" pitchFamily="34" charset="0"/>
                <a:cs typeface="Segoe UI Light" panose="020B0502040204020203" pitchFamily="34" charset="0"/>
              </a:rPr>
            </a:br>
            <a:r>
              <a:rPr lang="de-CH" sz="1500" dirty="0">
                <a:effectLst/>
                <a:latin typeface="Segoe UI Light" panose="020B0502040204020203" pitchFamily="34" charset="0"/>
                <a:ea typeface="Calibri" panose="020F0502020204030204" pitchFamily="34" charset="0"/>
                <a:cs typeface="Segoe UI Light" panose="020B0502040204020203" pitchFamily="34" charset="0"/>
              </a:rPr>
              <a:t>schmeckt wie eine Mischung aus Möhre und Petersilie. Du findest ihn in der Nähe von Gehölzen und kannst die zarten Blätter als Salat oder Spinat essen.</a:t>
            </a:r>
          </a:p>
          <a:p>
            <a:pPr marL="0" indent="0">
              <a:buNone/>
            </a:pPr>
            <a:r>
              <a:rPr lang="de-CH" sz="1500" dirty="0" err="1">
                <a:effectLst/>
                <a:latin typeface="Segoe UI Light" panose="020B0502040204020203" pitchFamily="34" charset="0"/>
                <a:ea typeface="Calibri" panose="020F0502020204030204" pitchFamily="34" charset="0"/>
                <a:cs typeface="Segoe UI Light" panose="020B0502040204020203" pitchFamily="34" charset="0"/>
              </a:rPr>
              <a:t>Knoblauchsrauke</a:t>
            </a:r>
            <a:br>
              <a:rPr lang="de-CH" sz="1500" dirty="0">
                <a:effectLst/>
                <a:latin typeface="Segoe UI Light" panose="020B0502040204020203" pitchFamily="34" charset="0"/>
                <a:ea typeface="Calibri" panose="020F0502020204030204" pitchFamily="34" charset="0"/>
                <a:cs typeface="Segoe UI Light" panose="020B0502040204020203" pitchFamily="34" charset="0"/>
              </a:rPr>
            </a:br>
            <a:r>
              <a:rPr lang="de-CH" sz="1500" dirty="0">
                <a:effectLst/>
                <a:latin typeface="Segoe UI Light" panose="020B0502040204020203" pitchFamily="34" charset="0"/>
                <a:ea typeface="Calibri" panose="020F0502020204030204" pitchFamily="34" charset="0"/>
                <a:cs typeface="Segoe UI Light" panose="020B0502040204020203" pitchFamily="34" charset="0"/>
              </a:rPr>
              <a:t>schmeckt nach einer Mischung von Knoblauch und Kresse. Du findest sie häufig an Waldwegen und kannst die Blätter zu Salat, als Gemüse oder Gewürz verwenden.</a:t>
            </a:r>
          </a:p>
          <a:p>
            <a:pPr marL="0" indent="0">
              <a:buNone/>
            </a:pPr>
            <a:r>
              <a:rPr lang="de-CH" sz="1500" dirty="0">
                <a:effectLst/>
                <a:latin typeface="Segoe UI Light" panose="020B0502040204020203" pitchFamily="34" charset="0"/>
                <a:ea typeface="Calibri" panose="020F0502020204030204" pitchFamily="34" charset="0"/>
                <a:cs typeface="Segoe UI Light" panose="020B0502040204020203" pitchFamily="34" charset="0"/>
              </a:rPr>
              <a:t>Spitzwegerich</a:t>
            </a:r>
            <a:br>
              <a:rPr lang="de-CH" sz="1500" dirty="0">
                <a:effectLst/>
                <a:latin typeface="Segoe UI Light" panose="020B0502040204020203" pitchFamily="34" charset="0"/>
                <a:ea typeface="Calibri" panose="020F0502020204030204" pitchFamily="34" charset="0"/>
                <a:cs typeface="Segoe UI Light" panose="020B0502040204020203" pitchFamily="34" charset="0"/>
              </a:rPr>
            </a:br>
            <a:r>
              <a:rPr lang="de-CH" sz="1500" dirty="0">
                <a:effectLst/>
                <a:latin typeface="Segoe UI Light" panose="020B0502040204020203" pitchFamily="34" charset="0"/>
                <a:ea typeface="Calibri" panose="020F0502020204030204" pitchFamily="34" charset="0"/>
                <a:cs typeface="Segoe UI Light" panose="020B0502040204020203" pitchFamily="34" charset="0"/>
              </a:rPr>
              <a:t>wächst häufig auf Wiesen und am Wegesrand. Seine zarten Blätter eignen sich super als Salat oder Zutat zu Quark oder Rührei. So richtig lecker sind die Blütenknospen, sie schmecken nach Champignon.</a:t>
            </a:r>
          </a:p>
          <a:p>
            <a:pPr marL="0" indent="0">
              <a:buNone/>
            </a:pPr>
            <a:endParaRPr lang="de-CH" sz="1500" dirty="0"/>
          </a:p>
        </p:txBody>
      </p:sp>
    </p:spTree>
    <p:extLst>
      <p:ext uri="{BB962C8B-B14F-4D97-AF65-F5344CB8AC3E}">
        <p14:creationId xmlns:p14="http://schemas.microsoft.com/office/powerpoint/2010/main" val="1558852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0B9B3B57-1C7B-4BEF-ADEE-365793C2CDF5}"/>
              </a:ext>
            </a:extLst>
          </p:cNvPr>
          <p:cNvSpPr>
            <a:spLocks noGrp="1"/>
          </p:cNvSpPr>
          <p:nvPr>
            <p:ph type="title"/>
          </p:nvPr>
        </p:nvSpPr>
        <p:spPr/>
        <p:txBody>
          <a:bodyPr>
            <a:normAutofit/>
          </a:bodyPr>
          <a:lstStyle/>
          <a:p>
            <a:r>
              <a:rPr lang="de-CH" dirty="0"/>
              <a:t>Sommer</a:t>
            </a:r>
          </a:p>
        </p:txBody>
      </p:sp>
      <p:sp>
        <p:nvSpPr>
          <p:cNvPr id="5" name="Inhaltsplatzhalter 4">
            <a:extLst>
              <a:ext uri="{FF2B5EF4-FFF2-40B4-BE49-F238E27FC236}">
                <a16:creationId xmlns:a16="http://schemas.microsoft.com/office/drawing/2014/main" id="{9F9F8A4D-B422-4AA3-8988-0D9D21C92C4A}"/>
              </a:ext>
            </a:extLst>
          </p:cNvPr>
          <p:cNvSpPr>
            <a:spLocks noGrp="1"/>
          </p:cNvSpPr>
          <p:nvPr>
            <p:ph idx="1"/>
          </p:nvPr>
        </p:nvSpPr>
        <p:spPr/>
        <p:txBody>
          <a:bodyPr anchor="ctr">
            <a:normAutofit/>
          </a:bodyPr>
          <a:lstStyle/>
          <a:p>
            <a:pPr marL="0" indent="0">
              <a:buNone/>
            </a:pPr>
            <a:r>
              <a:rPr lang="de-CH" sz="1700" dirty="0">
                <a:effectLst/>
                <a:latin typeface="Segoe UI Light" panose="020B0502040204020203" pitchFamily="34" charset="0"/>
                <a:ea typeface="Calibri" panose="020F0502020204030204" pitchFamily="34" charset="0"/>
                <a:cs typeface="Segoe UI Light" panose="020B0502040204020203" pitchFamily="34" charset="0"/>
              </a:rPr>
              <a:t>Oregano</a:t>
            </a:r>
            <a:br>
              <a:rPr lang="de-CH" sz="1700" dirty="0">
                <a:effectLst/>
                <a:latin typeface="Segoe UI Light" panose="020B0502040204020203" pitchFamily="34" charset="0"/>
                <a:ea typeface="Calibri" panose="020F0502020204030204" pitchFamily="34" charset="0"/>
                <a:cs typeface="Segoe UI Light" panose="020B0502040204020203" pitchFamily="34" charset="0"/>
              </a:rPr>
            </a:br>
            <a:r>
              <a:rPr lang="de-CH" sz="1700" dirty="0">
                <a:effectLst/>
                <a:latin typeface="Segoe UI Light" panose="020B0502040204020203" pitchFamily="34" charset="0"/>
                <a:ea typeface="Calibri" panose="020F0502020204030204" pitchFamily="34" charset="0"/>
                <a:cs typeface="Segoe UI Light" panose="020B0502040204020203" pitchFamily="34" charset="0"/>
              </a:rPr>
              <a:t>gibt’s auch wild, und zwar an sonnigen Hecken und Waldrändern. Die Blätter und Blüten kannst du frisch oder getrocknet als Gewürz verwenden.</a:t>
            </a:r>
          </a:p>
          <a:p>
            <a:pPr marL="0" indent="0">
              <a:buNone/>
            </a:pPr>
            <a:r>
              <a:rPr lang="de-CH" sz="1700" dirty="0">
                <a:effectLst/>
                <a:latin typeface="Segoe UI Light" panose="020B0502040204020203" pitchFamily="34" charset="0"/>
                <a:ea typeface="Calibri" panose="020F0502020204030204" pitchFamily="34" charset="0"/>
                <a:cs typeface="Segoe UI Light" panose="020B0502040204020203" pitchFamily="34" charset="0"/>
              </a:rPr>
              <a:t>Rot-Klee</a:t>
            </a:r>
            <a:br>
              <a:rPr lang="de-CH" sz="1700" dirty="0">
                <a:effectLst/>
                <a:latin typeface="Segoe UI Light" panose="020B0502040204020203" pitchFamily="34" charset="0"/>
                <a:ea typeface="Calibri" panose="020F0502020204030204" pitchFamily="34" charset="0"/>
                <a:cs typeface="Segoe UI Light" panose="020B0502040204020203" pitchFamily="34" charset="0"/>
              </a:rPr>
            </a:br>
            <a:r>
              <a:rPr lang="de-CH" sz="1700" dirty="0">
                <a:effectLst/>
                <a:latin typeface="Segoe UI Light" panose="020B0502040204020203" pitchFamily="34" charset="0"/>
                <a:ea typeface="Calibri" panose="020F0502020204030204" pitchFamily="34" charset="0"/>
                <a:cs typeface="Segoe UI Light" panose="020B0502040204020203" pitchFamily="34" charset="0"/>
              </a:rPr>
              <a:t>findest du auf fast allen Wiesen. Seine roten Blüten schmecken süss. Du kannst sie über Salate streuen, in Teig einkneten oder als Bratling ausbacken.</a:t>
            </a:r>
          </a:p>
          <a:p>
            <a:pPr marL="0" indent="0">
              <a:buNone/>
            </a:pPr>
            <a:r>
              <a:rPr lang="de-CH" sz="1700" dirty="0">
                <a:effectLst/>
                <a:latin typeface="Segoe UI Light" panose="020B0502040204020203" pitchFamily="34" charset="0"/>
                <a:ea typeface="Calibri" panose="020F0502020204030204" pitchFamily="34" charset="0"/>
                <a:cs typeface="Segoe UI Light" panose="020B0502040204020203" pitchFamily="34" charset="0"/>
              </a:rPr>
              <a:t>Mädesüss </a:t>
            </a:r>
            <a:br>
              <a:rPr lang="de-CH" sz="1700" dirty="0">
                <a:effectLst/>
                <a:latin typeface="Segoe UI Light" panose="020B0502040204020203" pitchFamily="34" charset="0"/>
                <a:ea typeface="Calibri" panose="020F0502020204030204" pitchFamily="34" charset="0"/>
                <a:cs typeface="Segoe UI Light" panose="020B0502040204020203" pitchFamily="34" charset="0"/>
              </a:rPr>
            </a:br>
            <a:r>
              <a:rPr lang="de-CH" sz="1700" dirty="0">
                <a:effectLst/>
                <a:latin typeface="Segoe UI Light" panose="020B0502040204020203" pitchFamily="34" charset="0"/>
                <a:ea typeface="Calibri" panose="020F0502020204030204" pitchFamily="34" charset="0"/>
                <a:cs typeface="Segoe UI Light" panose="020B0502040204020203" pitchFamily="34" charset="0"/>
              </a:rPr>
              <a:t>wächst da wo’s nass ist: in Gräben, an Ufern und Quellen. Mit den süss schmeckenden Blüten kannst du Tees, Desserts und Limonaden aromatisieren.</a:t>
            </a:r>
          </a:p>
          <a:p>
            <a:pPr marL="0" indent="0">
              <a:buNone/>
            </a:pPr>
            <a:r>
              <a:rPr lang="de-CH" sz="1700" dirty="0">
                <a:effectLst/>
                <a:latin typeface="Segoe UI Light" panose="020B0502040204020203" pitchFamily="34" charset="0"/>
                <a:ea typeface="Calibri" panose="020F0502020204030204" pitchFamily="34" charset="0"/>
                <a:cs typeface="Segoe UI Light" panose="020B0502040204020203" pitchFamily="34" charset="0"/>
              </a:rPr>
              <a:t>Wilde Möhre </a:t>
            </a:r>
            <a:br>
              <a:rPr lang="de-CH" sz="1700" dirty="0">
                <a:effectLst/>
                <a:latin typeface="Segoe UI Light" panose="020B0502040204020203" pitchFamily="34" charset="0"/>
                <a:ea typeface="Calibri" panose="020F0502020204030204" pitchFamily="34" charset="0"/>
                <a:cs typeface="Segoe UI Light" panose="020B0502040204020203" pitchFamily="34" charset="0"/>
              </a:rPr>
            </a:br>
            <a:r>
              <a:rPr lang="de-CH" sz="1700" dirty="0">
                <a:effectLst/>
                <a:latin typeface="Segoe UI Light" panose="020B0502040204020203" pitchFamily="34" charset="0"/>
                <a:ea typeface="Calibri" panose="020F0502020204030204" pitchFamily="34" charset="0"/>
                <a:cs typeface="Segoe UI Light" panose="020B0502040204020203" pitchFamily="34" charset="0"/>
              </a:rPr>
              <a:t>erkennst du an der dunklen Einzelblüte in der Mitte der weissen Blütendolde. Die Blüten kannst du in Teig frittieren. Sie schmecken nach einer Mischung aus Petersilie und Anis.</a:t>
            </a:r>
          </a:p>
          <a:p>
            <a:endParaRPr lang="de-CH" sz="1700" dirty="0"/>
          </a:p>
        </p:txBody>
      </p:sp>
    </p:spTree>
    <p:extLst>
      <p:ext uri="{BB962C8B-B14F-4D97-AF65-F5344CB8AC3E}">
        <p14:creationId xmlns:p14="http://schemas.microsoft.com/office/powerpoint/2010/main" val="41327281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0B9B3B57-1C7B-4BEF-ADEE-365793C2CDF5}"/>
              </a:ext>
            </a:extLst>
          </p:cNvPr>
          <p:cNvSpPr>
            <a:spLocks noGrp="1"/>
          </p:cNvSpPr>
          <p:nvPr>
            <p:ph type="title"/>
          </p:nvPr>
        </p:nvSpPr>
        <p:spPr/>
        <p:txBody>
          <a:bodyPr>
            <a:normAutofit/>
          </a:bodyPr>
          <a:lstStyle/>
          <a:p>
            <a:r>
              <a:rPr lang="de-CH" dirty="0"/>
              <a:t>Herbst</a:t>
            </a:r>
          </a:p>
        </p:txBody>
      </p:sp>
      <p:sp>
        <p:nvSpPr>
          <p:cNvPr id="5" name="Inhaltsplatzhalter 4">
            <a:extLst>
              <a:ext uri="{FF2B5EF4-FFF2-40B4-BE49-F238E27FC236}">
                <a16:creationId xmlns:a16="http://schemas.microsoft.com/office/drawing/2014/main" id="{9F9F8A4D-B422-4AA3-8988-0D9D21C92C4A}"/>
              </a:ext>
            </a:extLst>
          </p:cNvPr>
          <p:cNvSpPr>
            <a:spLocks noGrp="1"/>
          </p:cNvSpPr>
          <p:nvPr>
            <p:ph idx="1"/>
          </p:nvPr>
        </p:nvSpPr>
        <p:spPr/>
        <p:txBody>
          <a:bodyPr anchor="ctr">
            <a:normAutofit/>
          </a:bodyPr>
          <a:lstStyle/>
          <a:p>
            <a:pPr marL="0" indent="0">
              <a:buNone/>
            </a:pPr>
            <a:r>
              <a:rPr lang="de-CH" sz="1700" dirty="0">
                <a:effectLst/>
                <a:latin typeface="Segoe UI Light" panose="020B0502040204020203" pitchFamily="34" charset="0"/>
                <a:ea typeface="Calibri" panose="020F0502020204030204" pitchFamily="34" charset="0"/>
                <a:cs typeface="Segoe UI Light" panose="020B0502040204020203" pitchFamily="34" charset="0"/>
              </a:rPr>
              <a:t>Gundermann</a:t>
            </a:r>
            <a:br>
              <a:rPr lang="de-CH" sz="1700" dirty="0">
                <a:effectLst/>
                <a:latin typeface="Segoe UI Light" panose="020B0502040204020203" pitchFamily="34" charset="0"/>
                <a:ea typeface="Calibri" panose="020F0502020204030204" pitchFamily="34" charset="0"/>
                <a:cs typeface="Segoe UI Light" panose="020B0502040204020203" pitchFamily="34" charset="0"/>
              </a:rPr>
            </a:br>
            <a:r>
              <a:rPr lang="de-CH" sz="1700" dirty="0">
                <a:effectLst/>
                <a:latin typeface="Segoe UI Light" panose="020B0502040204020203" pitchFamily="34" charset="0"/>
                <a:ea typeface="Calibri" panose="020F0502020204030204" pitchFamily="34" charset="0"/>
                <a:cs typeface="Segoe UI Light" panose="020B0502040204020203" pitchFamily="34" charset="0"/>
              </a:rPr>
              <a:t>kannst du an Heckenrändern und auf Wiesen finden. Die Blätter schmecken minzig-herb und passen super in Salat oder Kräuterquark.</a:t>
            </a:r>
          </a:p>
          <a:p>
            <a:pPr marL="0" indent="0">
              <a:buNone/>
            </a:pPr>
            <a:r>
              <a:rPr lang="de-CH" sz="1700" dirty="0">
                <a:effectLst/>
                <a:latin typeface="Segoe UI Light" panose="020B0502040204020203" pitchFamily="34" charset="0"/>
                <a:ea typeface="Calibri" panose="020F0502020204030204" pitchFamily="34" charset="0"/>
                <a:cs typeface="Segoe UI Light" panose="020B0502040204020203" pitchFamily="34" charset="0"/>
              </a:rPr>
              <a:t>Franzosenkraut</a:t>
            </a:r>
            <a:br>
              <a:rPr lang="de-CH" sz="1700" dirty="0">
                <a:effectLst/>
                <a:latin typeface="Segoe UI Light" panose="020B0502040204020203" pitchFamily="34" charset="0"/>
                <a:ea typeface="Calibri" panose="020F0502020204030204" pitchFamily="34" charset="0"/>
                <a:cs typeface="Segoe UI Light" panose="020B0502040204020203" pitchFamily="34" charset="0"/>
              </a:rPr>
            </a:br>
            <a:r>
              <a:rPr lang="de-CH" sz="1700" dirty="0">
                <a:effectLst/>
                <a:latin typeface="Segoe UI Light" panose="020B0502040204020203" pitchFamily="34" charset="0"/>
                <a:ea typeface="Calibri" panose="020F0502020204030204" pitchFamily="34" charset="0"/>
                <a:cs typeface="Segoe UI Light" panose="020B0502040204020203" pitchFamily="34" charset="0"/>
              </a:rPr>
              <a:t>wächst an Wegen, in Weinbergen und auf Feldern. Aus den aromatischen Blättern kannst du Spinat kochen oder es zu Suppen dazu geben.</a:t>
            </a:r>
          </a:p>
          <a:p>
            <a:pPr marL="0" indent="0">
              <a:buNone/>
            </a:pPr>
            <a:r>
              <a:rPr lang="de-CH" sz="1700" dirty="0">
                <a:effectLst/>
                <a:latin typeface="Segoe UI Light" panose="020B0502040204020203" pitchFamily="34" charset="0"/>
                <a:ea typeface="Calibri" panose="020F0502020204030204" pitchFamily="34" charset="0"/>
                <a:cs typeface="Segoe UI Light" panose="020B0502040204020203" pitchFamily="34" charset="0"/>
              </a:rPr>
              <a:t>Sauerampfer</a:t>
            </a:r>
            <a:br>
              <a:rPr lang="de-CH" sz="1700" dirty="0">
                <a:effectLst/>
                <a:latin typeface="Segoe UI Light" panose="020B0502040204020203" pitchFamily="34" charset="0"/>
                <a:ea typeface="Calibri" panose="020F0502020204030204" pitchFamily="34" charset="0"/>
                <a:cs typeface="Segoe UI Light" panose="020B0502040204020203" pitchFamily="34" charset="0"/>
              </a:rPr>
            </a:br>
            <a:r>
              <a:rPr lang="de-CH" sz="1700" dirty="0">
                <a:effectLst/>
                <a:latin typeface="Segoe UI Light" panose="020B0502040204020203" pitchFamily="34" charset="0"/>
                <a:ea typeface="Calibri" panose="020F0502020204030204" pitchFamily="34" charset="0"/>
                <a:cs typeface="Segoe UI Light" panose="020B0502040204020203" pitchFamily="34" charset="0"/>
              </a:rPr>
              <a:t>kannst du auf Wiesen und Weiden sammeln und die Blätter als Suppeneinlage verwenden. Die Pflanze schmeckt sauer-zitronig.</a:t>
            </a:r>
          </a:p>
          <a:p>
            <a:pPr marL="0" indent="0">
              <a:buNone/>
            </a:pPr>
            <a:r>
              <a:rPr lang="de-CH" sz="1700" dirty="0">
                <a:effectLst/>
                <a:latin typeface="Segoe UI Light" panose="020B0502040204020203" pitchFamily="34" charset="0"/>
                <a:ea typeface="Calibri" panose="020F0502020204030204" pitchFamily="34" charset="0"/>
                <a:cs typeface="Segoe UI Light" panose="020B0502040204020203" pitchFamily="34" charset="0"/>
              </a:rPr>
              <a:t>Waldsauerklee</a:t>
            </a:r>
            <a:br>
              <a:rPr lang="de-CH" sz="1700" dirty="0">
                <a:effectLst/>
                <a:latin typeface="Segoe UI Light" panose="020B0502040204020203" pitchFamily="34" charset="0"/>
                <a:ea typeface="Calibri" panose="020F0502020204030204" pitchFamily="34" charset="0"/>
                <a:cs typeface="Segoe UI Light" panose="020B0502040204020203" pitchFamily="34" charset="0"/>
              </a:rPr>
            </a:br>
            <a:r>
              <a:rPr lang="de-CH" sz="1700" dirty="0">
                <a:effectLst/>
                <a:latin typeface="Segoe UI Light" panose="020B0502040204020203" pitchFamily="34" charset="0"/>
                <a:ea typeface="Calibri" panose="020F0502020204030204" pitchFamily="34" charset="0"/>
                <a:cs typeface="Segoe UI Light" panose="020B0502040204020203" pitchFamily="34" charset="0"/>
              </a:rPr>
              <a:t>schmeckt zitronig erfrischend und wächst in Laubmischwäldern. Die Blätter sind ein leckerer Snack während Wanderungen, können aber auch als Gewürz über Salate gegeben werden.</a:t>
            </a:r>
          </a:p>
          <a:p>
            <a:endParaRPr lang="de-CH" sz="1700" dirty="0"/>
          </a:p>
        </p:txBody>
      </p:sp>
    </p:spTree>
    <p:extLst>
      <p:ext uri="{BB962C8B-B14F-4D97-AF65-F5344CB8AC3E}">
        <p14:creationId xmlns:p14="http://schemas.microsoft.com/office/powerpoint/2010/main" val="3396492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0B9B3B57-1C7B-4BEF-ADEE-365793C2CDF5}"/>
              </a:ext>
            </a:extLst>
          </p:cNvPr>
          <p:cNvSpPr>
            <a:spLocks noGrp="1"/>
          </p:cNvSpPr>
          <p:nvPr>
            <p:ph type="title"/>
          </p:nvPr>
        </p:nvSpPr>
        <p:spPr/>
        <p:txBody>
          <a:bodyPr>
            <a:normAutofit/>
          </a:bodyPr>
          <a:lstStyle/>
          <a:p>
            <a:r>
              <a:rPr lang="de-CH" dirty="0"/>
              <a:t>Winter</a:t>
            </a:r>
          </a:p>
        </p:txBody>
      </p:sp>
      <p:sp>
        <p:nvSpPr>
          <p:cNvPr id="5" name="Inhaltsplatzhalter 4">
            <a:extLst>
              <a:ext uri="{FF2B5EF4-FFF2-40B4-BE49-F238E27FC236}">
                <a16:creationId xmlns:a16="http://schemas.microsoft.com/office/drawing/2014/main" id="{9F9F8A4D-B422-4AA3-8988-0D9D21C92C4A}"/>
              </a:ext>
            </a:extLst>
          </p:cNvPr>
          <p:cNvSpPr>
            <a:spLocks noGrp="1"/>
          </p:cNvSpPr>
          <p:nvPr>
            <p:ph idx="1"/>
          </p:nvPr>
        </p:nvSpPr>
        <p:spPr/>
        <p:txBody>
          <a:bodyPr anchor="ctr">
            <a:normAutofit/>
          </a:bodyPr>
          <a:lstStyle/>
          <a:p>
            <a:pPr marL="0" indent="0">
              <a:buNone/>
            </a:pPr>
            <a:r>
              <a:rPr lang="de-CH" sz="1500" dirty="0">
                <a:effectLst/>
                <a:latin typeface="Segoe UI Light" panose="020B0502040204020203" pitchFamily="34" charset="0"/>
                <a:ea typeface="Calibri" panose="020F0502020204030204" pitchFamily="34" charset="0"/>
                <a:cs typeface="Segoe UI Light" panose="020B0502040204020203" pitchFamily="34" charset="0"/>
              </a:rPr>
              <a:t>Gänseblümchen</a:t>
            </a:r>
            <a:br>
              <a:rPr lang="de-CH" sz="1500" dirty="0">
                <a:effectLst/>
                <a:latin typeface="Segoe UI Light" panose="020B0502040204020203" pitchFamily="34" charset="0"/>
                <a:ea typeface="Calibri" panose="020F0502020204030204" pitchFamily="34" charset="0"/>
                <a:cs typeface="Segoe UI Light" panose="020B0502040204020203" pitchFamily="34" charset="0"/>
              </a:rPr>
            </a:br>
            <a:r>
              <a:rPr lang="de-CH" sz="1500" dirty="0">
                <a:effectLst/>
                <a:latin typeface="Segoe UI Light" panose="020B0502040204020203" pitchFamily="34" charset="0"/>
                <a:ea typeface="Calibri" panose="020F0502020204030204" pitchFamily="34" charset="0"/>
                <a:cs typeface="Segoe UI Light" panose="020B0502040204020203" pitchFamily="34" charset="0"/>
              </a:rPr>
              <a:t>blühen das ganze Jahr über und du findest es fast überall: es wächst auf Wiesen und Parkrasen. Die Blätter und Blüten schmecken herb-</a:t>
            </a:r>
            <a:r>
              <a:rPr lang="de-CH" sz="1500" dirty="0" err="1">
                <a:effectLst/>
                <a:latin typeface="Segoe UI Light" panose="020B0502040204020203" pitchFamily="34" charset="0"/>
                <a:ea typeface="Calibri" panose="020F0502020204030204" pitchFamily="34" charset="0"/>
                <a:cs typeface="Segoe UI Light" panose="020B0502040204020203" pitchFamily="34" charset="0"/>
              </a:rPr>
              <a:t>feldsalatig</a:t>
            </a:r>
            <a:r>
              <a:rPr lang="de-CH" sz="1500" dirty="0">
                <a:effectLst/>
                <a:latin typeface="Segoe UI Light" panose="020B0502040204020203" pitchFamily="34" charset="0"/>
                <a:ea typeface="Calibri" panose="020F0502020204030204" pitchFamily="34" charset="0"/>
                <a:cs typeface="Segoe UI Light" panose="020B0502040204020203" pitchFamily="34" charset="0"/>
              </a:rPr>
              <a:t> und du kannst sie z.B. in Kräuterquark mischen.</a:t>
            </a:r>
          </a:p>
          <a:p>
            <a:pPr marL="0" indent="0">
              <a:buNone/>
            </a:pPr>
            <a:r>
              <a:rPr lang="de-CH" sz="1500" dirty="0">
                <a:effectLst/>
                <a:latin typeface="Segoe UI Light" panose="020B0502040204020203" pitchFamily="34" charset="0"/>
                <a:ea typeface="Calibri" panose="020F0502020204030204" pitchFamily="34" charset="0"/>
                <a:cs typeface="Segoe UI Light" panose="020B0502040204020203" pitchFamily="34" charset="0"/>
              </a:rPr>
              <a:t>Brennnessel</a:t>
            </a:r>
            <a:br>
              <a:rPr lang="de-CH" sz="1500" dirty="0">
                <a:effectLst/>
                <a:latin typeface="Segoe UI Light" panose="020B0502040204020203" pitchFamily="34" charset="0"/>
                <a:ea typeface="Calibri" panose="020F0502020204030204" pitchFamily="34" charset="0"/>
                <a:cs typeface="Segoe UI Light" panose="020B0502040204020203" pitchFamily="34" charset="0"/>
              </a:rPr>
            </a:br>
            <a:r>
              <a:rPr lang="de-CH" sz="1500" dirty="0">
                <a:effectLst/>
                <a:latin typeface="Segoe UI Light" panose="020B0502040204020203" pitchFamily="34" charset="0"/>
                <a:ea typeface="Calibri" panose="020F0502020204030204" pitchFamily="34" charset="0"/>
                <a:cs typeface="Segoe UI Light" panose="020B0502040204020203" pitchFamily="34" charset="0"/>
              </a:rPr>
              <a:t>ist eine wahre Wunderpflanze, die nur so strotzt vor Nährstoffen und Mineralien und dabei ganz leicht zu finden ist. Sie wächst im Umkreis von Siedlungen und an Waldrändern. Die Blätter kannst du als Spinat, Suppe oder Pesto zubereiten.</a:t>
            </a:r>
          </a:p>
          <a:p>
            <a:pPr marL="0" indent="0">
              <a:buNone/>
            </a:pPr>
            <a:r>
              <a:rPr lang="de-CH" sz="1500" dirty="0">
                <a:effectLst/>
                <a:latin typeface="Segoe UI Light" panose="020B0502040204020203" pitchFamily="34" charset="0"/>
                <a:ea typeface="Calibri" panose="020F0502020204030204" pitchFamily="34" charset="0"/>
                <a:cs typeface="Segoe UI Light" panose="020B0502040204020203" pitchFamily="34" charset="0"/>
              </a:rPr>
              <a:t>Wiesen-Labkraut</a:t>
            </a:r>
            <a:br>
              <a:rPr lang="de-CH" sz="1500" dirty="0">
                <a:effectLst/>
                <a:latin typeface="Segoe UI Light" panose="020B0502040204020203" pitchFamily="34" charset="0"/>
                <a:ea typeface="Calibri" panose="020F0502020204030204" pitchFamily="34" charset="0"/>
                <a:cs typeface="Segoe UI Light" panose="020B0502040204020203" pitchFamily="34" charset="0"/>
              </a:rPr>
            </a:br>
            <a:r>
              <a:rPr lang="de-CH" sz="1500" dirty="0">
                <a:effectLst/>
                <a:latin typeface="Segoe UI Light" panose="020B0502040204020203" pitchFamily="34" charset="0"/>
                <a:ea typeface="Calibri" panose="020F0502020204030204" pitchFamily="34" charset="0"/>
                <a:cs typeface="Segoe UI Light" panose="020B0502040204020203" pitchFamily="34" charset="0"/>
              </a:rPr>
              <a:t>eignet sich gut als Blattgemüse. Seine Blätter und Stängel sind essbar und schmecken relativ mild.</a:t>
            </a:r>
          </a:p>
          <a:p>
            <a:pPr marL="0" indent="0">
              <a:buNone/>
            </a:pPr>
            <a:r>
              <a:rPr lang="de-CH" sz="1500" dirty="0">
                <a:effectLst/>
                <a:latin typeface="Segoe UI Light" panose="020B0502040204020203" pitchFamily="34" charset="0"/>
                <a:ea typeface="Calibri" panose="020F0502020204030204" pitchFamily="34" charset="0"/>
                <a:cs typeface="Segoe UI Light" panose="020B0502040204020203" pitchFamily="34" charset="0"/>
              </a:rPr>
              <a:t>Vogelmiere</a:t>
            </a:r>
            <a:br>
              <a:rPr lang="de-CH" sz="1500" dirty="0">
                <a:effectLst/>
                <a:latin typeface="Segoe UI Light" panose="020B0502040204020203" pitchFamily="34" charset="0"/>
                <a:ea typeface="Calibri" panose="020F0502020204030204" pitchFamily="34" charset="0"/>
                <a:cs typeface="Segoe UI Light" panose="020B0502040204020203" pitchFamily="34" charset="0"/>
              </a:rPr>
            </a:br>
            <a:r>
              <a:rPr lang="de-CH" sz="1500" dirty="0">
                <a:effectLst/>
                <a:latin typeface="Segoe UI Light" panose="020B0502040204020203" pitchFamily="34" charset="0"/>
                <a:ea typeface="Calibri" panose="020F0502020204030204" pitchFamily="34" charset="0"/>
                <a:cs typeface="Segoe UI Light" panose="020B0502040204020203" pitchFamily="34" charset="0"/>
              </a:rPr>
              <a:t>ist eine kleine, flächig wachsende Pflanze, die du in Büscheln von vielen Pflanzen erntest. Sie ist komplett essbar und eignet sich als leckerer Salat oder Spinatgemüse. Vogelmiere schmeckt etwas aromatischer als Kopfsalat.</a:t>
            </a:r>
            <a:endParaRPr lang="de-CH" sz="1500" dirty="0">
              <a:latin typeface="Segoe UI Light" panose="020B0502040204020203" pitchFamily="34" charset="0"/>
              <a:cs typeface="Segoe UI Light" panose="020B0502040204020203" pitchFamily="34" charset="0"/>
            </a:endParaRPr>
          </a:p>
        </p:txBody>
      </p:sp>
    </p:spTree>
    <p:extLst>
      <p:ext uri="{BB962C8B-B14F-4D97-AF65-F5344CB8AC3E}">
        <p14:creationId xmlns:p14="http://schemas.microsoft.com/office/powerpoint/2010/main" val="27717537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d36d37b-71b4-4416-b8a2-712a72be7925">
      <Terms xmlns="http://schemas.microsoft.com/office/infopath/2007/PartnerControls"/>
    </lcf76f155ced4ddcb4097134ff3c332f>
    <TaxCatchAll xmlns="e92a2ac5-b25a-46ac-94d3-afeb148eacd8" xsi:nil="true"/>
    <MediaLengthInSeconds xmlns="5d36d37b-71b4-4416-b8a2-712a72be7925" xsi:nil="true"/>
    <SharedWithUsers xmlns="e92a2ac5-b25a-46ac-94d3-afeb148eacd8">
      <UserInfo>
        <DisplayName/>
        <AccountId xsi:nil="true"/>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BE0A218B65CF8F4E9AF05F2AB7592672" ma:contentTypeVersion="19" ma:contentTypeDescription="Ein neues Dokument erstellen." ma:contentTypeScope="" ma:versionID="896d5db0d1d056281e1cba17532560c4">
  <xsd:schema xmlns:xsd="http://www.w3.org/2001/XMLSchema" xmlns:xs="http://www.w3.org/2001/XMLSchema" xmlns:p="http://schemas.microsoft.com/office/2006/metadata/properties" xmlns:ns2="5d36d37b-71b4-4416-b8a2-712a72be7925" xmlns:ns3="e92a2ac5-b25a-46ac-94d3-afeb148eacd8" targetNamespace="http://schemas.microsoft.com/office/2006/metadata/properties" ma:root="true" ma:fieldsID="894d5c3fc7a739f299e410a9e03e8636" ns2:_="" ns3:_="">
    <xsd:import namespace="5d36d37b-71b4-4416-b8a2-712a72be7925"/>
    <xsd:import namespace="e92a2ac5-b25a-46ac-94d3-afeb148eacd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36d37b-71b4-4416-b8a2-712a72be79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37208fab-4dc0-401f-83e0-c7b9bb7a639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92a2ac5-b25a-46ac-94d3-afeb148eacd8" elementFormDefault="qualified">
    <xsd:import namespace="http://schemas.microsoft.com/office/2006/documentManagement/types"/>
    <xsd:import namespace="http://schemas.microsoft.com/office/infopath/2007/PartnerControls"/>
    <xsd:element name="SharedWithUsers" ma:index="15"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Freigegeben für - Details" ma:internalName="SharedWithDetails" ma:readOnly="true">
      <xsd:simpleType>
        <xsd:restriction base="dms:Note">
          <xsd:maxLength value="255"/>
        </xsd:restriction>
      </xsd:simpleType>
    </xsd:element>
    <xsd:element name="TaxCatchAll" ma:index="23" nillable="true" ma:displayName="Taxonomy Catch All Column" ma:hidden="true" ma:list="{effe5ca1-ef84-4dab-a378-9389cdd71f7b}" ma:internalName="TaxCatchAll" ma:showField="CatchAllData" ma:web="e92a2ac5-b25a-46ac-94d3-afeb148eacd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825514A-768D-4F13-9A94-0C90FAC8D62C}">
  <ds:schemaRefs>
    <ds:schemaRef ds:uri="http://schemas.microsoft.com/sharepoint/v3/contenttype/forms"/>
  </ds:schemaRefs>
</ds:datastoreItem>
</file>

<file path=customXml/itemProps2.xml><?xml version="1.0" encoding="utf-8"?>
<ds:datastoreItem xmlns:ds="http://schemas.openxmlformats.org/officeDocument/2006/customXml" ds:itemID="{D069CB08-F212-49F4-8739-12C5CB40C252}">
  <ds:schemaRefs>
    <ds:schemaRef ds:uri="http://schemas.microsoft.com/office/2006/metadata/properties"/>
    <ds:schemaRef ds:uri="http://schemas.microsoft.com/office/infopath/2007/PartnerControls"/>
    <ds:schemaRef ds:uri="5d36d37b-71b4-4416-b8a2-712a72be7925"/>
    <ds:schemaRef ds:uri="e92a2ac5-b25a-46ac-94d3-afeb148eacd8"/>
  </ds:schemaRefs>
</ds:datastoreItem>
</file>

<file path=customXml/itemProps3.xml><?xml version="1.0" encoding="utf-8"?>
<ds:datastoreItem xmlns:ds="http://schemas.openxmlformats.org/officeDocument/2006/customXml" ds:itemID="{74B8024A-EFFB-4470-AB67-ADBF59DCBEB8}"/>
</file>

<file path=docProps/app.xml><?xml version="1.0" encoding="utf-8"?>
<Properties xmlns="http://schemas.openxmlformats.org/officeDocument/2006/extended-properties" xmlns:vt="http://schemas.openxmlformats.org/officeDocument/2006/docPropsVTypes">
  <Template>Facet</Template>
  <TotalTime>0</TotalTime>
  <Words>610</Words>
  <Application>Microsoft Office PowerPoint</Application>
  <PresentationFormat>Breitbild</PresentationFormat>
  <Paragraphs>26</Paragraphs>
  <Slides>6</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6</vt:i4>
      </vt:variant>
    </vt:vector>
  </HeadingPairs>
  <TitlesOfParts>
    <vt:vector size="13" baseType="lpstr">
      <vt:lpstr>-apple-system</vt:lpstr>
      <vt:lpstr>Arial</vt:lpstr>
      <vt:lpstr>BobbyJones-Regular</vt:lpstr>
      <vt:lpstr>Calibri</vt:lpstr>
      <vt:lpstr>Calibri Light</vt:lpstr>
      <vt:lpstr>Segoe UI Light</vt:lpstr>
      <vt:lpstr>Office Theme</vt:lpstr>
      <vt:lpstr>Auswahl der gängigsten Wildkräuter </vt:lpstr>
      <vt:lpstr>Zu jeder Jahreszeit</vt:lpstr>
      <vt:lpstr>Frühling</vt:lpstr>
      <vt:lpstr>Sommer</vt:lpstr>
      <vt:lpstr>Herbst</vt:lpstr>
      <vt:lpstr>Winter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Auswahl der gängigsten Wildkräuter </dc:title>
  <dc:creator>Georges Wyttenbach</dc:creator>
  <cp:lastModifiedBy>Doris Keller</cp:lastModifiedBy>
  <cp:revision>4</cp:revision>
  <dcterms:created xsi:type="dcterms:W3CDTF">2021-10-28T12:41:05Z</dcterms:created>
  <dcterms:modified xsi:type="dcterms:W3CDTF">2023-11-02T14:44:23Z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0x010100BE0A218B65CF8F4E9AF05F2AB7592672</vt:lpwstr>
  </property>
  <property fmtid="{D5CDD505-2E9C-101B-9397-08002B2CF9AE}" pid="3" name="MediaServiceImageTags">
    <vt:lpwstr/>
  </property>
  <property fmtid="{D5CDD505-2E9C-101B-9397-08002B2CF9AE}" pid="4" name="Order">
    <vt:r8>948500</vt:r8>
  </property>
  <property fmtid="{D5CDD505-2E9C-101B-9397-08002B2CF9AE}" pid="5" name="xd_ProgID">
    <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xd_Signature">
    <vt:bool>false</vt:bool>
  </property>
</Properties>
</file>