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1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22D3458-2991-48FA-895C-2130BBBB6029}"/>
    <pc:docChg chg="modSld">
      <pc:chgData name="" userId="" providerId="" clId="Web-{E22D3458-2991-48FA-895C-2130BBBB6029}" dt="2022-03-01T10:02:59.547" v="0" actId="20577"/>
      <pc:docMkLst>
        <pc:docMk/>
      </pc:docMkLst>
      <pc:sldChg chg="modSp">
        <pc:chgData name="" userId="" providerId="" clId="Web-{E22D3458-2991-48FA-895C-2130BBBB6029}" dt="2022-03-01T10:02:59.547" v="0" actId="20577"/>
        <pc:sldMkLst>
          <pc:docMk/>
          <pc:sldMk cId="722007736" sldId="256"/>
        </pc:sldMkLst>
        <pc:spChg chg="mod">
          <ac:chgData name="" userId="" providerId="" clId="Web-{E22D3458-2991-48FA-895C-2130BBBB6029}" dt="2022-03-01T10:02:59.547" v="0" actId="20577"/>
          <ac:spMkLst>
            <pc:docMk/>
            <pc:sldMk cId="722007736" sldId="256"/>
            <ac:spMk id="2" creationId="{65779398-9002-4062-BA9A-83FC8C8A9CE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10/8/2022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‹Nr.›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7008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4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5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1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01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2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9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10/8/2022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9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10/8/2022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‹Nr.›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9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A8DDC302-DBEC-4742-B54B-5E9AAFE96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858000"/>
          </a:xfrm>
          <a:custGeom>
            <a:avLst/>
            <a:gdLst>
              <a:gd name="connsiteX0" fmla="*/ 0 w 11430001"/>
              <a:gd name="connsiteY0" fmla="*/ 0 h 6858000"/>
              <a:gd name="connsiteX1" fmla="*/ 5330522 w 11430001"/>
              <a:gd name="connsiteY1" fmla="*/ 0 h 6858000"/>
              <a:gd name="connsiteX2" fmla="*/ 5334002 w 11430001"/>
              <a:gd name="connsiteY2" fmla="*/ 0 h 6858000"/>
              <a:gd name="connsiteX3" fmla="*/ 5334002 w 11430001"/>
              <a:gd name="connsiteY3" fmla="*/ 762270 h 6858000"/>
              <a:gd name="connsiteX4" fmla="*/ 11430001 w 11430001"/>
              <a:gd name="connsiteY4" fmla="*/ 762270 h 6858000"/>
              <a:gd name="connsiteX5" fmla="*/ 11430001 w 11430001"/>
              <a:gd name="connsiteY5" fmla="*/ 6094807 h 6858000"/>
              <a:gd name="connsiteX6" fmla="*/ 5330522 w 11430001"/>
              <a:gd name="connsiteY6" fmla="*/ 6094807 h 6858000"/>
              <a:gd name="connsiteX7" fmla="*/ 5330522 w 11430001"/>
              <a:gd name="connsiteY7" fmla="*/ 6858000 h 6858000"/>
              <a:gd name="connsiteX8" fmla="*/ 0 w 11430001"/>
              <a:gd name="connsiteY8" fmla="*/ 6858000 h 6858000"/>
              <a:gd name="connsiteX9" fmla="*/ 0 w 11430001"/>
              <a:gd name="connsiteY9" fmla="*/ 60948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01" h="6858000">
                <a:moveTo>
                  <a:pt x="0" y="0"/>
                </a:moveTo>
                <a:lnTo>
                  <a:pt x="5330522" y="0"/>
                </a:lnTo>
                <a:lnTo>
                  <a:pt x="5334002" y="0"/>
                </a:lnTo>
                <a:lnTo>
                  <a:pt x="5334002" y="762270"/>
                </a:lnTo>
                <a:lnTo>
                  <a:pt x="11430001" y="762270"/>
                </a:lnTo>
                <a:lnTo>
                  <a:pt x="11430001" y="6094807"/>
                </a:lnTo>
                <a:lnTo>
                  <a:pt x="5330522" y="6094807"/>
                </a:lnTo>
                <a:lnTo>
                  <a:pt x="5330522" y="6858000"/>
                </a:lnTo>
                <a:lnTo>
                  <a:pt x="0" y="6858000"/>
                </a:lnTo>
                <a:lnTo>
                  <a:pt x="0" y="6094807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5779398-9002-4062-BA9A-83FC8C8A9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2616" y="1517904"/>
            <a:ext cx="4579288" cy="2796945"/>
          </a:xfrm>
        </p:spPr>
        <p:txBody>
          <a:bodyPr>
            <a:normAutofit/>
          </a:bodyPr>
          <a:lstStyle/>
          <a:p>
            <a:pPr algn="l"/>
            <a:r>
              <a:rPr lang="de-CH"/>
              <a:t>Wasserfälle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23DF5C-A006-418D-80C9-4C269AD13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2616" y="4570807"/>
            <a:ext cx="4579288" cy="942889"/>
          </a:xfrm>
        </p:spPr>
        <p:txBody>
          <a:bodyPr>
            <a:normAutofit/>
          </a:bodyPr>
          <a:lstStyle/>
          <a:p>
            <a:pPr algn="l"/>
            <a:endParaRPr lang="de-C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7A4B5F-666A-4408-9EAC-6BBCB70CD5D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 b="-1"/>
          <a:stretch/>
        </p:blipFill>
        <p:spPr>
          <a:xfrm>
            <a:off x="20" y="758953"/>
            <a:ext cx="5327883" cy="53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00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1D6BEC-FBCF-47B0-A9AE-15830202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Wasserfall 1</a:t>
            </a:r>
            <a:endParaRPr lang="de-CH" dirty="0"/>
          </a:p>
        </p:txBody>
      </p:sp>
      <p:pic>
        <p:nvPicPr>
          <p:cNvPr id="5" name="Inhaltsplatzhalter 4" descr="Ein Bild, das Baum, Natur enthält.&#10;&#10;Automatisch generierte Beschreibung">
            <a:extLst>
              <a:ext uri="{FF2B5EF4-FFF2-40B4-BE49-F238E27FC236}">
                <a16:creationId xmlns:a16="http://schemas.microsoft.com/office/drawing/2014/main" id="{1AAB35E8-A2B9-429D-B35B-7415231623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7596" y="2971800"/>
            <a:ext cx="5244108" cy="3127375"/>
          </a:xfrm>
        </p:spPr>
      </p:pic>
    </p:spTree>
    <p:extLst>
      <p:ext uri="{BB962C8B-B14F-4D97-AF65-F5344CB8AC3E}">
        <p14:creationId xmlns:p14="http://schemas.microsoft.com/office/powerpoint/2010/main" val="115705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BBA4B-E577-444A-9EA2-F3C9DDF9B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Wasserfall 2</a:t>
            </a:r>
          </a:p>
        </p:txBody>
      </p:sp>
      <p:pic>
        <p:nvPicPr>
          <p:cNvPr id="5" name="Inhaltsplatzhalter 4" descr="Ein Bild, das Text, Baum, Natur enthält.&#10;&#10;Automatisch generierte Beschreibung">
            <a:extLst>
              <a:ext uri="{FF2B5EF4-FFF2-40B4-BE49-F238E27FC236}">
                <a16:creationId xmlns:a16="http://schemas.microsoft.com/office/drawing/2014/main" id="{57D225F3-3763-484E-9612-45F7F73078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8880" y="2971800"/>
            <a:ext cx="5241540" cy="3127375"/>
          </a:xfrm>
        </p:spPr>
      </p:pic>
    </p:spTree>
    <p:extLst>
      <p:ext uri="{BB962C8B-B14F-4D97-AF65-F5344CB8AC3E}">
        <p14:creationId xmlns:p14="http://schemas.microsoft.com/office/powerpoint/2010/main" val="211948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A5D90-5869-446F-9679-9123D233F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Wasserfall 3</a:t>
            </a:r>
          </a:p>
        </p:txBody>
      </p:sp>
      <p:pic>
        <p:nvPicPr>
          <p:cNvPr id="5" name="Inhaltsplatzhalter 4" descr="Ein Bild, das Text, Natur, Wasser, Wasserfall enthält.&#10;&#10;Automatisch generierte Beschreibung">
            <a:extLst>
              <a:ext uri="{FF2B5EF4-FFF2-40B4-BE49-F238E27FC236}">
                <a16:creationId xmlns:a16="http://schemas.microsoft.com/office/drawing/2014/main" id="{9660B586-9314-4877-B00A-228FA1A9B7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7596" y="2971800"/>
            <a:ext cx="5244108" cy="3127375"/>
          </a:xfrm>
        </p:spPr>
      </p:pic>
    </p:spTree>
    <p:extLst>
      <p:ext uri="{BB962C8B-B14F-4D97-AF65-F5344CB8AC3E}">
        <p14:creationId xmlns:p14="http://schemas.microsoft.com/office/powerpoint/2010/main" val="2123350499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RegularSeedRightStep">
      <a:dk1>
        <a:srgbClr val="000000"/>
      </a:dk1>
      <a:lt1>
        <a:srgbClr val="FFFFFF"/>
      </a:lt1>
      <a:dk2>
        <a:srgbClr val="413124"/>
      </a:dk2>
      <a:lt2>
        <a:srgbClr val="E2E5E8"/>
      </a:lt2>
      <a:accent1>
        <a:srgbClr val="E77D29"/>
      </a:accent1>
      <a:accent2>
        <a:srgbClr val="B7A014"/>
      </a:accent2>
      <a:accent3>
        <a:srgbClr val="86AE1F"/>
      </a:accent3>
      <a:accent4>
        <a:srgbClr val="46B714"/>
      </a:accent4>
      <a:accent5>
        <a:srgbClr val="21BC32"/>
      </a:accent5>
      <a:accent6>
        <a:srgbClr val="14BA6C"/>
      </a:accent6>
      <a:hlink>
        <a:srgbClr val="3F86BF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4549D5-1918-4C0E-8618-F3382891DA75}">
  <ds:schemaRefs>
    <ds:schemaRef ds:uri="5d36d37b-71b4-4416-b8a2-712a72be7925"/>
    <ds:schemaRef ds:uri="http://purl.org/dc/elements/1.1/"/>
    <ds:schemaRef ds:uri="http://schemas.microsoft.com/office/2006/documentManagement/types"/>
    <ds:schemaRef ds:uri="http://www.w3.org/XML/1998/namespace"/>
    <ds:schemaRef ds:uri="e92a2ac5-b25a-46ac-94d3-afeb148eacd8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8F9A0B0-B783-4DCB-BC5E-031479DC64DC}"/>
</file>

<file path=customXml/itemProps3.xml><?xml version="1.0" encoding="utf-8"?>
<ds:datastoreItem xmlns:ds="http://schemas.openxmlformats.org/officeDocument/2006/customXml" ds:itemID="{8E9A600D-B738-4943-B97E-F766ADECED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Aharoni</vt:lpstr>
      <vt:lpstr>Arial</vt:lpstr>
      <vt:lpstr>Avenir Next LT Pro</vt:lpstr>
      <vt:lpstr>PrismaticVTI</vt:lpstr>
      <vt:lpstr>Wasserfälle</vt:lpstr>
      <vt:lpstr>Wasserfall 1</vt:lpstr>
      <vt:lpstr>Wasserfall 2</vt:lpstr>
      <vt:lpstr>Wasserfall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Waserfälle</dc:title>
  <dc:creator>Georges Wyttenbach</dc:creator>
  <cp:lastModifiedBy>Doris Keller</cp:lastModifiedBy>
  <cp:revision>2</cp:revision>
  <dcterms:created xsi:type="dcterms:W3CDTF">2022-01-18T11:39:00Z</dcterms:created>
  <dcterms:modified xsi:type="dcterms:W3CDTF">2022-10-08T09:00:46Z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