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7" r:id="rId5"/>
    <p:sldId id="257" r:id="rId6"/>
    <p:sldId id="258" r:id="rId7"/>
    <p:sldId id="259" r:id="rId8"/>
    <p:sldId id="260" r:id="rId9"/>
    <p:sldId id="261" r:id="rId10"/>
    <p:sldId id="262" r:id="rId11"/>
    <p:sldId id="263" r:id="rId12"/>
    <p:sldId id="264" r:id="rId13"/>
    <p:sldId id="265" r:id="rId14"/>
    <p:sldId id="266"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s Keller" userId="8632a153-503d-4ef7-b3c8-3b4e1994d05e" providerId="ADAL" clId="{DCBCE60E-6F61-459B-8AFC-EE28BD0AB0B9}"/>
    <pc:docChg chg="custSel modSld">
      <pc:chgData name="Doris Keller" userId="8632a153-503d-4ef7-b3c8-3b4e1994d05e" providerId="ADAL" clId="{DCBCE60E-6F61-459B-8AFC-EE28BD0AB0B9}" dt="2022-06-24T09:43:06.176" v="42" actId="20577"/>
      <pc:docMkLst>
        <pc:docMk/>
      </pc:docMkLst>
      <pc:sldChg chg="modSp mod">
        <pc:chgData name="Doris Keller" userId="8632a153-503d-4ef7-b3c8-3b4e1994d05e" providerId="ADAL" clId="{DCBCE60E-6F61-459B-8AFC-EE28BD0AB0B9}" dt="2022-06-24T09:35:00.509" v="7" actId="27636"/>
        <pc:sldMkLst>
          <pc:docMk/>
          <pc:sldMk cId="938080816" sldId="257"/>
        </pc:sldMkLst>
        <pc:spChg chg="mod">
          <ac:chgData name="Doris Keller" userId="8632a153-503d-4ef7-b3c8-3b4e1994d05e" providerId="ADAL" clId="{DCBCE60E-6F61-459B-8AFC-EE28BD0AB0B9}" dt="2022-06-24T09:35:00.508" v="6" actId="27636"/>
          <ac:spMkLst>
            <pc:docMk/>
            <pc:sldMk cId="938080816" sldId="257"/>
            <ac:spMk id="2" creationId="{23734F93-0E14-4FE9-BD1F-1111E3DC029F}"/>
          </ac:spMkLst>
        </pc:spChg>
        <pc:spChg chg="mod">
          <ac:chgData name="Doris Keller" userId="8632a153-503d-4ef7-b3c8-3b4e1994d05e" providerId="ADAL" clId="{DCBCE60E-6F61-459B-8AFC-EE28BD0AB0B9}" dt="2022-06-24T09:35:00.509" v="7" actId="27636"/>
          <ac:spMkLst>
            <pc:docMk/>
            <pc:sldMk cId="938080816" sldId="257"/>
            <ac:spMk id="6" creationId="{F5341013-9BDB-46F7-A855-1EAADFA9FBFE}"/>
          </ac:spMkLst>
        </pc:spChg>
      </pc:sldChg>
      <pc:sldChg chg="modSp mod">
        <pc:chgData name="Doris Keller" userId="8632a153-503d-4ef7-b3c8-3b4e1994d05e" providerId="ADAL" clId="{DCBCE60E-6F61-459B-8AFC-EE28BD0AB0B9}" dt="2022-06-24T09:35:21.224" v="10" actId="20577"/>
        <pc:sldMkLst>
          <pc:docMk/>
          <pc:sldMk cId="2457748038" sldId="258"/>
        </pc:sldMkLst>
        <pc:spChg chg="mod">
          <ac:chgData name="Doris Keller" userId="8632a153-503d-4ef7-b3c8-3b4e1994d05e" providerId="ADAL" clId="{DCBCE60E-6F61-459B-8AFC-EE28BD0AB0B9}" dt="2022-06-24T09:35:21.224" v="10" actId="20577"/>
          <ac:spMkLst>
            <pc:docMk/>
            <pc:sldMk cId="2457748038" sldId="258"/>
            <ac:spMk id="6" creationId="{F5341013-9BDB-46F7-A855-1EAADFA9FBFE}"/>
          </ac:spMkLst>
        </pc:spChg>
      </pc:sldChg>
      <pc:sldChg chg="modSp mod">
        <pc:chgData name="Doris Keller" userId="8632a153-503d-4ef7-b3c8-3b4e1994d05e" providerId="ADAL" clId="{DCBCE60E-6F61-459B-8AFC-EE28BD0AB0B9}" dt="2022-06-24T09:36:28.544" v="16" actId="20577"/>
        <pc:sldMkLst>
          <pc:docMk/>
          <pc:sldMk cId="2490958507" sldId="259"/>
        </pc:sldMkLst>
        <pc:spChg chg="mod">
          <ac:chgData name="Doris Keller" userId="8632a153-503d-4ef7-b3c8-3b4e1994d05e" providerId="ADAL" clId="{DCBCE60E-6F61-459B-8AFC-EE28BD0AB0B9}" dt="2022-06-24T09:36:28.544" v="16" actId="20577"/>
          <ac:spMkLst>
            <pc:docMk/>
            <pc:sldMk cId="2490958507" sldId="259"/>
            <ac:spMk id="6" creationId="{F5341013-9BDB-46F7-A855-1EAADFA9FBFE}"/>
          </ac:spMkLst>
        </pc:spChg>
      </pc:sldChg>
      <pc:sldChg chg="modSp">
        <pc:chgData name="Doris Keller" userId="8632a153-503d-4ef7-b3c8-3b4e1994d05e" providerId="ADAL" clId="{DCBCE60E-6F61-459B-8AFC-EE28BD0AB0B9}" dt="2022-06-24T09:37:09.425" v="17"/>
        <pc:sldMkLst>
          <pc:docMk/>
          <pc:sldMk cId="302619435" sldId="260"/>
        </pc:sldMkLst>
        <pc:spChg chg="mod">
          <ac:chgData name="Doris Keller" userId="8632a153-503d-4ef7-b3c8-3b4e1994d05e" providerId="ADAL" clId="{DCBCE60E-6F61-459B-8AFC-EE28BD0AB0B9}" dt="2022-06-24T09:37:09.425" v="17"/>
          <ac:spMkLst>
            <pc:docMk/>
            <pc:sldMk cId="302619435" sldId="260"/>
            <ac:spMk id="6" creationId="{F5341013-9BDB-46F7-A855-1EAADFA9FBFE}"/>
          </ac:spMkLst>
        </pc:spChg>
      </pc:sldChg>
      <pc:sldChg chg="modSp mod">
        <pc:chgData name="Doris Keller" userId="8632a153-503d-4ef7-b3c8-3b4e1994d05e" providerId="ADAL" clId="{DCBCE60E-6F61-459B-8AFC-EE28BD0AB0B9}" dt="2022-06-24T09:43:06.176" v="42" actId="20577"/>
        <pc:sldMkLst>
          <pc:docMk/>
          <pc:sldMk cId="2383178183" sldId="261"/>
        </pc:sldMkLst>
        <pc:spChg chg="mod">
          <ac:chgData name="Doris Keller" userId="8632a153-503d-4ef7-b3c8-3b4e1994d05e" providerId="ADAL" clId="{DCBCE60E-6F61-459B-8AFC-EE28BD0AB0B9}" dt="2022-06-24T09:43:06.176" v="42" actId="20577"/>
          <ac:spMkLst>
            <pc:docMk/>
            <pc:sldMk cId="2383178183" sldId="261"/>
            <ac:spMk id="6" creationId="{F5341013-9BDB-46F7-A855-1EAADFA9FBFE}"/>
          </ac:spMkLst>
        </pc:spChg>
      </pc:sldChg>
      <pc:sldChg chg="modSp mod">
        <pc:chgData name="Doris Keller" userId="8632a153-503d-4ef7-b3c8-3b4e1994d05e" providerId="ADAL" clId="{DCBCE60E-6F61-459B-8AFC-EE28BD0AB0B9}" dt="2022-06-24T09:37:53.863" v="31" actId="313"/>
        <pc:sldMkLst>
          <pc:docMk/>
          <pc:sldMk cId="295817238" sldId="262"/>
        </pc:sldMkLst>
        <pc:spChg chg="mod">
          <ac:chgData name="Doris Keller" userId="8632a153-503d-4ef7-b3c8-3b4e1994d05e" providerId="ADAL" clId="{DCBCE60E-6F61-459B-8AFC-EE28BD0AB0B9}" dt="2022-06-24T09:37:53.863" v="31" actId="313"/>
          <ac:spMkLst>
            <pc:docMk/>
            <pc:sldMk cId="295817238" sldId="262"/>
            <ac:spMk id="6" creationId="{F5341013-9BDB-46F7-A855-1EAADFA9FBFE}"/>
          </ac:spMkLst>
        </pc:spChg>
      </pc:sldChg>
      <pc:sldChg chg="modSp">
        <pc:chgData name="Doris Keller" userId="8632a153-503d-4ef7-b3c8-3b4e1994d05e" providerId="ADAL" clId="{DCBCE60E-6F61-459B-8AFC-EE28BD0AB0B9}" dt="2022-06-24T09:37:09.425" v="17"/>
        <pc:sldMkLst>
          <pc:docMk/>
          <pc:sldMk cId="3272949926" sldId="263"/>
        </pc:sldMkLst>
        <pc:spChg chg="mod">
          <ac:chgData name="Doris Keller" userId="8632a153-503d-4ef7-b3c8-3b4e1994d05e" providerId="ADAL" clId="{DCBCE60E-6F61-459B-8AFC-EE28BD0AB0B9}" dt="2022-06-24T09:37:09.425" v="17"/>
          <ac:spMkLst>
            <pc:docMk/>
            <pc:sldMk cId="3272949926" sldId="263"/>
            <ac:spMk id="6" creationId="{F5341013-9BDB-46F7-A855-1EAADFA9FBFE}"/>
          </ac:spMkLst>
        </pc:spChg>
      </pc:sldChg>
      <pc:sldChg chg="modSp mod">
        <pc:chgData name="Doris Keller" userId="8632a153-503d-4ef7-b3c8-3b4e1994d05e" providerId="ADAL" clId="{DCBCE60E-6F61-459B-8AFC-EE28BD0AB0B9}" dt="2022-06-24T09:38:25.047" v="41" actId="20577"/>
        <pc:sldMkLst>
          <pc:docMk/>
          <pc:sldMk cId="3945292062" sldId="266"/>
        </pc:sldMkLst>
        <pc:spChg chg="mod">
          <ac:chgData name="Doris Keller" userId="8632a153-503d-4ef7-b3c8-3b4e1994d05e" providerId="ADAL" clId="{DCBCE60E-6F61-459B-8AFC-EE28BD0AB0B9}" dt="2022-06-24T09:38:25.047" v="41" actId="20577"/>
          <ac:spMkLst>
            <pc:docMk/>
            <pc:sldMk cId="3945292062" sldId="266"/>
            <ac:spMk id="6" creationId="{F5341013-9BDB-46F7-A855-1EAADFA9FBF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B67AE-38A0-4088-889C-67AA61D509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76168CDD-C469-442F-90FE-8D69AA27B0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FB438373-662F-48D4-96ED-7FEDBAD224C7}"/>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D45621AA-A365-4C3E-8F45-AF639DD9D997}"/>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0741BA78-50BB-4BF5-8B18-4BF0EA20968E}"/>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3933911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B4426-1978-4831-AA48-067E59A0EC8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35CB4DB9-8F25-4DF3-BA77-B544BF65640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379F36C5-DDDC-4465-B83B-D983331DFA1B}"/>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4DF069DF-BF3E-4552-B981-567D322DFECB}"/>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7F0C480E-B440-4FD3-9E17-63B9C8047EA6}"/>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4145343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2C529B1-6577-40EE-8998-2E62F6A3FFC7}"/>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F48FB3E7-668B-435D-BCBA-33326715C85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038FCF7-57D9-4397-BA14-A8BB12422949}"/>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4E34050F-FA2E-430B-8AA6-CDCE3F8EDCFC}"/>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76209190-01D9-4698-9613-BE075637163D}"/>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241197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A555A3-3724-4DD1-AFC3-6F4314682CE9}"/>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5913887D-A96A-4249-81D7-1BFAB56602F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E3B8B6B-AC54-4E39-B527-3C1DA7AB0AD4}"/>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0082FBCC-251C-444C-9395-D143F64730E0}"/>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F5420588-4E9E-46DD-A7E3-23E995F26882}"/>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81410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4CB000-CFD9-4E0D-A432-A93446F869F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C1B3AFB4-97A6-40B1-8A6E-A2D793B47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06E6B3C-DC77-4BDF-8CA1-9EFB89F8D798}"/>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9ED98BA8-17FD-4277-8F49-B8466372A7C8}"/>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6D7CBE24-D951-4FC6-AE20-17B643C1C3CF}"/>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122703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C4CE2A-138C-4D89-9EB2-8D826448E4C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8A625DA3-120F-4670-8FAB-E718B99930E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C291A86B-B60E-420B-AEB6-D155DFBAF99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0EA78B06-EE32-4750-9984-AA663F59CDF3}"/>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6" name="Fußzeilenplatzhalter 5">
            <a:extLst>
              <a:ext uri="{FF2B5EF4-FFF2-40B4-BE49-F238E27FC236}">
                <a16:creationId xmlns:a16="http://schemas.microsoft.com/office/drawing/2014/main" id="{4D820F6D-7DA0-4513-A270-E83CCEB13E38}"/>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9956AAFA-672D-4253-B708-9887E87C7F10}"/>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234289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2C45BA-A381-4073-B283-9F1D8AD802AA}"/>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4492AB5B-E5C1-4DDE-922C-007DC99EED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15D3265-EE6B-4FFD-850B-71803A87811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39AE945D-9D66-4BA0-9FD1-BD7C41C57E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D579475-383F-4207-8E5E-AD5B176CA04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77DCB158-51D9-4CE6-AEB5-415563BAEBC1}"/>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8" name="Fußzeilenplatzhalter 7">
            <a:extLst>
              <a:ext uri="{FF2B5EF4-FFF2-40B4-BE49-F238E27FC236}">
                <a16:creationId xmlns:a16="http://schemas.microsoft.com/office/drawing/2014/main" id="{D80B9AB4-E57D-4E8A-9642-584346AFEA9E}"/>
              </a:ext>
            </a:extLst>
          </p:cNvPr>
          <p:cNvSpPr>
            <a:spLocks noGrp="1"/>
          </p:cNvSpPr>
          <p:nvPr>
            <p:ph type="ftr" sz="quarter" idx="11"/>
          </p:nvPr>
        </p:nvSpPr>
        <p:spPr/>
        <p:txBody>
          <a:bodyPr/>
          <a:lstStyle/>
          <a:p>
            <a:endParaRPr lang="de-CH" dirty="0"/>
          </a:p>
        </p:txBody>
      </p:sp>
      <p:sp>
        <p:nvSpPr>
          <p:cNvPr id="9" name="Foliennummernplatzhalter 8">
            <a:extLst>
              <a:ext uri="{FF2B5EF4-FFF2-40B4-BE49-F238E27FC236}">
                <a16:creationId xmlns:a16="http://schemas.microsoft.com/office/drawing/2014/main" id="{734DE198-F256-4539-9A58-6901857812AC}"/>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41537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3EA762-448B-4397-B8C7-3B6BF2A9C1A2}"/>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0853F13B-A086-4DA7-B799-8B4414F06896}"/>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4" name="Fußzeilenplatzhalter 3">
            <a:extLst>
              <a:ext uri="{FF2B5EF4-FFF2-40B4-BE49-F238E27FC236}">
                <a16:creationId xmlns:a16="http://schemas.microsoft.com/office/drawing/2014/main" id="{5623E458-D18B-4CCC-85FB-7DE4E61BB6B5}"/>
              </a:ext>
            </a:extLst>
          </p:cNvPr>
          <p:cNvSpPr>
            <a:spLocks noGrp="1"/>
          </p:cNvSpPr>
          <p:nvPr>
            <p:ph type="ftr" sz="quarter" idx="11"/>
          </p:nvPr>
        </p:nvSpPr>
        <p:spPr/>
        <p:txBody>
          <a:bodyPr/>
          <a:lstStyle/>
          <a:p>
            <a:endParaRPr lang="de-CH" dirty="0"/>
          </a:p>
        </p:txBody>
      </p:sp>
      <p:sp>
        <p:nvSpPr>
          <p:cNvPr id="5" name="Foliennummernplatzhalter 4">
            <a:extLst>
              <a:ext uri="{FF2B5EF4-FFF2-40B4-BE49-F238E27FC236}">
                <a16:creationId xmlns:a16="http://schemas.microsoft.com/office/drawing/2014/main" id="{E3C3D45E-786D-4BDF-89A9-E5362B7AE927}"/>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2618643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6AF07B4-7EAB-4D26-A696-FCB26D49554C}"/>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3" name="Fußzeilenplatzhalter 2">
            <a:extLst>
              <a:ext uri="{FF2B5EF4-FFF2-40B4-BE49-F238E27FC236}">
                <a16:creationId xmlns:a16="http://schemas.microsoft.com/office/drawing/2014/main" id="{3E32A133-635D-401A-9A35-55C64604F989}"/>
              </a:ext>
            </a:extLst>
          </p:cNvPr>
          <p:cNvSpPr>
            <a:spLocks noGrp="1"/>
          </p:cNvSpPr>
          <p:nvPr>
            <p:ph type="ftr" sz="quarter" idx="11"/>
          </p:nvPr>
        </p:nvSpPr>
        <p:spPr/>
        <p:txBody>
          <a:bodyPr/>
          <a:lstStyle/>
          <a:p>
            <a:endParaRPr lang="de-CH" dirty="0"/>
          </a:p>
        </p:txBody>
      </p:sp>
      <p:sp>
        <p:nvSpPr>
          <p:cNvPr id="4" name="Foliennummernplatzhalter 3">
            <a:extLst>
              <a:ext uri="{FF2B5EF4-FFF2-40B4-BE49-F238E27FC236}">
                <a16:creationId xmlns:a16="http://schemas.microsoft.com/office/drawing/2014/main" id="{986D7957-BE0F-41A3-B98E-767D41B3F4BC}"/>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17273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0899A-7A15-41AF-8B70-2A45B11FDCC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7ADB5924-F183-4F01-B966-3B14E1E49F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D543843E-BA85-4F56-960C-46849BF206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E851EEC-A2CB-4D7A-A910-7E2A6F6F876F}"/>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6" name="Fußzeilenplatzhalter 5">
            <a:extLst>
              <a:ext uri="{FF2B5EF4-FFF2-40B4-BE49-F238E27FC236}">
                <a16:creationId xmlns:a16="http://schemas.microsoft.com/office/drawing/2014/main" id="{D9D55EBF-2298-4C62-AB90-69A877C8D7F2}"/>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31FF7A73-2535-48C0-B7A3-079FBC7C803D}"/>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3866277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81CDFE-030F-4C34-89BC-C8FBB85184C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CC095BFD-42FE-407F-B44A-CD1B8B1DE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dirty="0"/>
          </a:p>
        </p:txBody>
      </p:sp>
      <p:sp>
        <p:nvSpPr>
          <p:cNvPr id="4" name="Textplatzhalter 3">
            <a:extLst>
              <a:ext uri="{FF2B5EF4-FFF2-40B4-BE49-F238E27FC236}">
                <a16:creationId xmlns:a16="http://schemas.microsoft.com/office/drawing/2014/main" id="{AE82BC46-1437-469F-929D-35DE8EDEA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48D59EA-54D6-45B5-AC2D-3EA8758285AA}"/>
              </a:ext>
            </a:extLst>
          </p:cNvPr>
          <p:cNvSpPr>
            <a:spLocks noGrp="1"/>
          </p:cNvSpPr>
          <p:nvPr>
            <p:ph type="dt" sz="half" idx="10"/>
          </p:nvPr>
        </p:nvSpPr>
        <p:spPr/>
        <p:txBody>
          <a:bodyPr/>
          <a:lstStyle/>
          <a:p>
            <a:fld id="{86DAA4A2-D0F4-4312-B44D-2FC83D7357BA}" type="datetimeFigureOut">
              <a:rPr lang="de-CH" smtClean="0"/>
              <a:t>09.05.2025</a:t>
            </a:fld>
            <a:endParaRPr lang="de-CH" dirty="0"/>
          </a:p>
        </p:txBody>
      </p:sp>
      <p:sp>
        <p:nvSpPr>
          <p:cNvPr id="6" name="Fußzeilenplatzhalter 5">
            <a:extLst>
              <a:ext uri="{FF2B5EF4-FFF2-40B4-BE49-F238E27FC236}">
                <a16:creationId xmlns:a16="http://schemas.microsoft.com/office/drawing/2014/main" id="{A2E5FAB0-3B2D-4006-A663-7D38C705AC26}"/>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F1E4CEC9-64F1-4541-A15C-8FEB4549158E}"/>
              </a:ext>
            </a:extLst>
          </p:cNvPr>
          <p:cNvSpPr>
            <a:spLocks noGrp="1"/>
          </p:cNvSpPr>
          <p:nvPr>
            <p:ph type="sldNum" sz="quarter" idx="12"/>
          </p:nvPr>
        </p:nvSpPr>
        <p:spPr/>
        <p:txBody>
          <a:bodyPr/>
          <a:lstStyle/>
          <a:p>
            <a:fld id="{87AE8EE6-7BDD-42EA-9218-CC7086018955}" type="slidenum">
              <a:rPr lang="de-CH" smtClean="0"/>
              <a:t>‹Nr.›</a:t>
            </a:fld>
            <a:endParaRPr lang="de-CH" dirty="0"/>
          </a:p>
        </p:txBody>
      </p:sp>
    </p:spTree>
    <p:extLst>
      <p:ext uri="{BB962C8B-B14F-4D97-AF65-F5344CB8AC3E}">
        <p14:creationId xmlns:p14="http://schemas.microsoft.com/office/powerpoint/2010/main" val="784555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55DCDB1-47D7-489A-807A-49417ADA21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F72906A-A77F-49AB-9B81-80A331678F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AD67132-EFC1-430D-A136-9097FC88B1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AA4A2-D0F4-4312-B44D-2FC83D7357BA}" type="datetimeFigureOut">
              <a:rPr lang="de-CH" smtClean="0"/>
              <a:t>09.05.2025</a:t>
            </a:fld>
            <a:endParaRPr lang="de-CH" dirty="0"/>
          </a:p>
        </p:txBody>
      </p:sp>
      <p:sp>
        <p:nvSpPr>
          <p:cNvPr id="5" name="Fußzeilenplatzhalter 4">
            <a:extLst>
              <a:ext uri="{FF2B5EF4-FFF2-40B4-BE49-F238E27FC236}">
                <a16:creationId xmlns:a16="http://schemas.microsoft.com/office/drawing/2014/main" id="{5D280715-6F72-4314-B1EA-B0D0E576BF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dirty="0"/>
          </a:p>
        </p:txBody>
      </p:sp>
      <p:sp>
        <p:nvSpPr>
          <p:cNvPr id="6" name="Foliennummernplatzhalter 5">
            <a:extLst>
              <a:ext uri="{FF2B5EF4-FFF2-40B4-BE49-F238E27FC236}">
                <a16:creationId xmlns:a16="http://schemas.microsoft.com/office/drawing/2014/main" id="{F2EC6543-74BD-4E43-ADEE-706439AA2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E8EE6-7BDD-42EA-9218-CC7086018955}" type="slidenum">
              <a:rPr lang="de-CH" smtClean="0"/>
              <a:t>‹Nr.›</a:t>
            </a:fld>
            <a:endParaRPr lang="de-CH" dirty="0"/>
          </a:p>
        </p:txBody>
      </p:sp>
    </p:spTree>
    <p:extLst>
      <p:ext uri="{BB962C8B-B14F-4D97-AF65-F5344CB8AC3E}">
        <p14:creationId xmlns:p14="http://schemas.microsoft.com/office/powerpoint/2010/main" val="2006144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5ECB34AB-5F9E-4CFB-8A18-616C4086838C}"/>
              </a:ext>
            </a:extLst>
          </p:cNvPr>
          <p:cNvSpPr>
            <a:spLocks noGrp="1"/>
          </p:cNvSpPr>
          <p:nvPr>
            <p:ph type="ctrTitle"/>
          </p:nvPr>
        </p:nvSpPr>
        <p:spPr/>
        <p:txBody>
          <a:bodyPr/>
          <a:lstStyle/>
          <a:p>
            <a:r>
              <a:rPr lang="de-CH" b="1" dirty="0">
                <a:latin typeface="PT Sans"/>
              </a:rPr>
              <a:t>Die 10 gefährlichsten Vulkane der Welt</a:t>
            </a:r>
            <a:endParaRPr lang="de-CH" dirty="0"/>
          </a:p>
        </p:txBody>
      </p:sp>
      <p:sp>
        <p:nvSpPr>
          <p:cNvPr id="6" name="Untertitel 5">
            <a:extLst>
              <a:ext uri="{FF2B5EF4-FFF2-40B4-BE49-F238E27FC236}">
                <a16:creationId xmlns:a16="http://schemas.microsoft.com/office/drawing/2014/main" id="{DBB93718-8959-4F96-91CE-7F06CFD15930}"/>
              </a:ext>
            </a:extLst>
          </p:cNvPr>
          <p:cNvSpPr>
            <a:spLocks noGrp="1"/>
          </p:cNvSpPr>
          <p:nvPr>
            <p:ph type="subTitle" idx="1"/>
          </p:nvPr>
        </p:nvSpPr>
        <p:spPr/>
        <p:txBody>
          <a:bodyPr/>
          <a:lstStyle/>
          <a:p>
            <a:endParaRPr lang="de-CH" dirty="0"/>
          </a:p>
        </p:txBody>
      </p:sp>
    </p:spTree>
    <p:extLst>
      <p:ext uri="{BB962C8B-B14F-4D97-AF65-F5344CB8AC3E}">
        <p14:creationId xmlns:p14="http://schemas.microsoft.com/office/powerpoint/2010/main" val="1480257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9. Laki</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CH" sz="2000" dirty="0"/>
              <a:t>Gut Ding will Weile haben – der Vulkan Laki auf Island auch. </a:t>
            </a:r>
          </a:p>
          <a:p>
            <a:r>
              <a:rPr lang="de-CH" sz="2000" dirty="0"/>
              <a:t>Ein Ausbruch kann sich auch über mehrere Monate ziehen, so wie 1783 geschehen. </a:t>
            </a:r>
          </a:p>
          <a:p>
            <a:r>
              <a:rPr lang="de-CH" sz="2000" dirty="0"/>
              <a:t>Innerhalb mehrerer Monate brachen </a:t>
            </a:r>
            <a:br>
              <a:rPr lang="de-CH" sz="2000" dirty="0"/>
            </a:br>
            <a:r>
              <a:rPr lang="de-CH" sz="2000" dirty="0"/>
              <a:t>15 Kubikkilometer Lava aus.</a:t>
            </a:r>
          </a:p>
          <a:p>
            <a:r>
              <a:rPr lang="de-CH" sz="2000" dirty="0"/>
              <a:t>600 Quadratkilometer Land wurden bedeckt und durch die austretende Asche gelang Schwefel in die Atmosphäre. </a:t>
            </a:r>
          </a:p>
          <a:p>
            <a:r>
              <a:rPr lang="de-CH" sz="2000" dirty="0"/>
              <a:t>Die Folge: Der Himmel wurde verdunkelt, die Vegetation verendete und das Vieh starb.</a:t>
            </a:r>
          </a:p>
        </p:txBody>
      </p:sp>
      <p:sp>
        <p:nvSpPr>
          <p:cNvPr id="2" name="Inhaltsplatzhalter 1">
            <a:extLst>
              <a:ext uri="{FF2B5EF4-FFF2-40B4-BE49-F238E27FC236}">
                <a16:creationId xmlns:a16="http://schemas.microsoft.com/office/drawing/2014/main" id="{0ACD77C4-58D3-420B-99B8-4F3F2BC5D63D}"/>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177219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10. Yellowstone</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CH" sz="2000" dirty="0"/>
              <a:t>In den USA findet man den Supervulkan, dessen Ausbruch die gesamte Erde in Mitleidenschaft ziehen könnte. </a:t>
            </a:r>
          </a:p>
          <a:p>
            <a:r>
              <a:rPr lang="de-CH" sz="2000" dirty="0"/>
              <a:t>Unter dem Yellowstone Nationalpark befindet sich eine riesige Magma-Kammer: 60 Kilometer lang und 35 Kilometer breit und bis zu zehn Kilometer mächtig. </a:t>
            </a:r>
          </a:p>
          <a:p>
            <a:r>
              <a:rPr lang="de-CH" sz="2000" dirty="0"/>
              <a:t>Bricht dieser Vulkan aus, hat die ganze Welt mit den Folgen zu kämpfen. </a:t>
            </a:r>
          </a:p>
          <a:p>
            <a:r>
              <a:rPr lang="de-CH" sz="2000" dirty="0"/>
              <a:t>Da der letzte Ausbruch des Yellowstone bereits vor 640’000 Jahren stattfand, gehen Forscher davon aus, dass ein baldiger Ausbruch durchaus wahrscheinlich sein könnte.</a:t>
            </a:r>
          </a:p>
        </p:txBody>
      </p:sp>
      <p:sp>
        <p:nvSpPr>
          <p:cNvPr id="2" name="Inhaltsplatzhalter 1">
            <a:extLst>
              <a:ext uri="{FF2B5EF4-FFF2-40B4-BE49-F238E27FC236}">
                <a16:creationId xmlns:a16="http://schemas.microsoft.com/office/drawing/2014/main" id="{F3611AD1-2D97-473E-AEF0-C7F0076DCF6A}"/>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3945292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r>
              <a:rPr lang="de-CH" b="0" i="0" dirty="0">
                <a:solidFill>
                  <a:srgbClr val="363636"/>
                </a:solidFill>
                <a:effectLst/>
                <a:latin typeface="PT Sans"/>
              </a:rPr>
              <a:t>1. Krakatau</a:t>
            </a:r>
            <a:endParaRPr lang="de-CH" dirty="0"/>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fontScale="92500" lnSpcReduction="20000"/>
          </a:bodyPr>
          <a:lstStyle/>
          <a:p>
            <a:r>
              <a:rPr lang="de-CH" dirty="0"/>
              <a:t>1883 brach der Krakatau zwischen den indonesischen Inseln Sumatra und Java aus. Der gewaltige Ausbruch kostete 35’000 Menschen das Leben, der Knall des Ausbruchs war sogar noch in Australien zu hören. Tsunamis mit bis zu 40 Meter hohen Wellen überfluteten die angrenzenden Küstenregionen. Aus den Trümmern des Krakatau entwickelte sich der Anak Krakatau, der zu den aktivsten Vulkanen der Erde zählt.</a:t>
            </a:r>
          </a:p>
        </p:txBody>
      </p:sp>
      <p:sp>
        <p:nvSpPr>
          <p:cNvPr id="2" name="Inhaltsplatzhalter 1">
            <a:extLst>
              <a:ext uri="{FF2B5EF4-FFF2-40B4-BE49-F238E27FC236}">
                <a16:creationId xmlns:a16="http://schemas.microsoft.com/office/drawing/2014/main" id="{23734F93-0E14-4FE9-BD1F-1111E3DC029F}"/>
              </a:ext>
            </a:extLst>
          </p:cNvPr>
          <p:cNvSpPr>
            <a:spLocks noGrp="1"/>
          </p:cNvSpPr>
          <p:nvPr>
            <p:ph sz="half" idx="2"/>
          </p:nvPr>
        </p:nvSpPr>
        <p:spPr/>
        <p:txBody>
          <a:bodyPr>
            <a:normAutofit fontScale="92500" lnSpcReduction="20000"/>
          </a:bodyPr>
          <a:lstStyle/>
          <a:p>
            <a:endParaRPr lang="de-CH" dirty="0"/>
          </a:p>
        </p:txBody>
      </p:sp>
    </p:spTree>
    <p:extLst>
      <p:ext uri="{BB962C8B-B14F-4D97-AF65-F5344CB8AC3E}">
        <p14:creationId xmlns:p14="http://schemas.microsoft.com/office/powerpoint/2010/main" val="93808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2. Vesuv</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Autofit/>
          </a:bodyPr>
          <a:lstStyle/>
          <a:p>
            <a:r>
              <a:rPr lang="de-CH" sz="2600" dirty="0"/>
              <a:t>Der Vesuv ist wohl einer der berühmtesten Vulkane der Welt und gilt bei vielen Forschern auch als der gefährlichste. Zu seinen Füssen hat sich die blühende Stadt Neapel entwickelt, fast eine Million Menschen leben hier. Der immer noch aktive Vulkan erzeugt auch die als besonders gefährlich geltenden pyroklastischen Ströme, 79 n. Chr. wurde die Stadt Pompeji Opfer des Vulkans. Heute ist der Ort eine beliebte Touristenattraktion, doch man sollte nie vergessen, dass der Vesuv nach wie vor ein aktiver Vulkan ist, auch wenn er seit 1944 nicht mehr merklich aktiv war. Dennoch wird die Bevölkerung, die in der roten Zone, also sehr Nahe am Vulkan, wohnt, mittels Geldprämien dazu bewogen, umzuziehen, um die Zahl der Todesopfer bei einem Ausbruch möglichst gering zu halten. Doch die Menschen scheinen keine Angst zu haben und die Situation auch falsch einzuschätzen, denn in den letzten 20 Jahren wurden 50.000 Häuser illegal in der roten Zone erbaut.</a:t>
            </a:r>
          </a:p>
        </p:txBody>
      </p:sp>
      <p:sp>
        <p:nvSpPr>
          <p:cNvPr id="2" name="Inhaltsplatzhalter 1">
            <a:extLst>
              <a:ext uri="{FF2B5EF4-FFF2-40B4-BE49-F238E27FC236}">
                <a16:creationId xmlns:a16="http://schemas.microsoft.com/office/drawing/2014/main" id="{C720199F-D24C-441C-ACCB-BF9B8AA2B344}"/>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245774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r>
              <a:rPr lang="de-CH" b="0" i="0" dirty="0">
                <a:solidFill>
                  <a:srgbClr val="363636"/>
                </a:solidFill>
                <a:effectLst/>
                <a:latin typeface="PT Sans"/>
              </a:rPr>
              <a:t>3. Mont Pelée</a:t>
            </a:r>
            <a:endParaRPr lang="de-CH" dirty="0"/>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Autofit/>
          </a:bodyPr>
          <a:lstStyle/>
          <a:p>
            <a:r>
              <a:rPr lang="de-CH" sz="2000" dirty="0"/>
              <a:t>1902 fand auf Martinique der tödlichste Vulkanausbruch dieses Jahrhunderts statt. </a:t>
            </a:r>
          </a:p>
          <a:p>
            <a:r>
              <a:rPr lang="de-CH" sz="2000" dirty="0"/>
              <a:t>Mehr als 30’000 Menschen den Tod.</a:t>
            </a:r>
          </a:p>
          <a:p>
            <a:r>
              <a:rPr lang="de-CH" sz="2000" dirty="0"/>
              <a:t>Besonders die pyroklastischen Ströme erwiesen sich als tödliche Gefahr.</a:t>
            </a:r>
          </a:p>
          <a:p>
            <a:r>
              <a:rPr lang="de-CH" sz="2000" dirty="0"/>
              <a:t> Innerhalb eines solchen Stroms aus Asche und Gestein herrschen Temperaturen von 800 Grad Celsius.</a:t>
            </a:r>
            <a:endParaRPr lang="de-CH" sz="2600" dirty="0"/>
          </a:p>
        </p:txBody>
      </p:sp>
      <p:sp>
        <p:nvSpPr>
          <p:cNvPr id="2" name="Inhaltsplatzhalter 1">
            <a:extLst>
              <a:ext uri="{FF2B5EF4-FFF2-40B4-BE49-F238E27FC236}">
                <a16:creationId xmlns:a16="http://schemas.microsoft.com/office/drawing/2014/main" id="{CAAF9D6A-828C-43F4-9CDF-F8041A9D7A5A}"/>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2490958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r>
              <a:rPr lang="de-CH" b="0" i="0" dirty="0">
                <a:solidFill>
                  <a:srgbClr val="363636"/>
                </a:solidFill>
                <a:effectLst/>
                <a:latin typeface="PT Sans"/>
              </a:rPr>
              <a:t>4. Nyiragongo</a:t>
            </a:r>
            <a:endParaRPr lang="de-CH" dirty="0"/>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CH" sz="2000" dirty="0"/>
              <a:t>Dieser Vulkan befindet sich im Kongo und ist nicht nur überaus aktiv.</a:t>
            </a:r>
          </a:p>
          <a:p>
            <a:r>
              <a:rPr lang="de-CH" sz="2000" dirty="0"/>
              <a:t>Sondern ist vor allem durch seine extrem dünnflüssige Lava gefährlich. </a:t>
            </a:r>
          </a:p>
          <a:p>
            <a:r>
              <a:rPr lang="de-CH" sz="2000" dirty="0"/>
              <a:t>Die Lava kommt aus extremer Tiefe und fliesst aufgrund ihrer Beschaffenheit extrem schnell. </a:t>
            </a:r>
          </a:p>
          <a:p>
            <a:r>
              <a:rPr lang="de-CH" sz="2000" dirty="0"/>
              <a:t>2002 strömte die Lava auf die Grossstadt Goma zu, und zehntausende Menschen wurden obdachlos.</a:t>
            </a:r>
          </a:p>
        </p:txBody>
      </p:sp>
      <p:sp>
        <p:nvSpPr>
          <p:cNvPr id="2" name="Inhaltsplatzhalter 1">
            <a:extLst>
              <a:ext uri="{FF2B5EF4-FFF2-40B4-BE49-F238E27FC236}">
                <a16:creationId xmlns:a16="http://schemas.microsoft.com/office/drawing/2014/main" id="{89512FBC-7D73-44D4-ADD7-40EBC7BFE532}"/>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302619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5. Stromboli</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lnSpcReduction="10000"/>
          </a:bodyPr>
          <a:lstStyle/>
          <a:p>
            <a:r>
              <a:rPr lang="de-CH" sz="2000" dirty="0"/>
              <a:t>Auf Stromboli, nördlich von Sizilien, findet man den gleichnamigen Vulkan, der daueraktiv ist. </a:t>
            </a:r>
          </a:p>
          <a:p>
            <a:r>
              <a:rPr lang="de-CH" sz="2000" dirty="0"/>
              <a:t>Der 926 Meter hohe Vulkan erscheint vielen als spannende Attraktion, doch so ganz ohne ist er nicht. </a:t>
            </a:r>
          </a:p>
          <a:p>
            <a:r>
              <a:rPr lang="de-CH" sz="2000" dirty="0"/>
              <a:t>Denn er ist viel mächtiger, als er auf den ersten Blick erscheint; dadurch, dass das Meer an dieser Stelle 2’000 Meter tief ist, erreicht der Vulkan somit eine Höhe von fast 3’000 Meter.</a:t>
            </a:r>
          </a:p>
          <a:p>
            <a:r>
              <a:rPr lang="de-CH" sz="2000" dirty="0"/>
              <a:t>Stürzen zu grosse Mengen Gestein in das Meer, wird die angrenzende Bevölkerung von Flutwellen bedroht. </a:t>
            </a:r>
            <a:r>
              <a:rPr lang="de-CH" sz="2600" dirty="0"/>
              <a:t>.</a:t>
            </a:r>
          </a:p>
        </p:txBody>
      </p:sp>
      <p:sp>
        <p:nvSpPr>
          <p:cNvPr id="2" name="Inhaltsplatzhalter 1">
            <a:extLst>
              <a:ext uri="{FF2B5EF4-FFF2-40B4-BE49-F238E27FC236}">
                <a16:creationId xmlns:a16="http://schemas.microsoft.com/office/drawing/2014/main" id="{353FEB8F-B76F-4FC2-8B19-8CF7800C38E6}"/>
              </a:ext>
            </a:extLst>
          </p:cNvPr>
          <p:cNvSpPr>
            <a:spLocks noGrp="1"/>
          </p:cNvSpPr>
          <p:nvPr>
            <p:ph sz="half" idx="2"/>
          </p:nvPr>
        </p:nvSpPr>
        <p:spPr/>
        <p:txBody>
          <a:bodyPr>
            <a:normAutofit lnSpcReduction="10000"/>
          </a:bodyPr>
          <a:lstStyle/>
          <a:p>
            <a:endParaRPr lang="de-CH" dirty="0"/>
          </a:p>
        </p:txBody>
      </p:sp>
    </p:spTree>
    <p:extLst>
      <p:ext uri="{BB962C8B-B14F-4D97-AF65-F5344CB8AC3E}">
        <p14:creationId xmlns:p14="http://schemas.microsoft.com/office/powerpoint/2010/main" val="2383178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6. Mount St. Helen</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CH" sz="2000" dirty="0"/>
              <a:t>Auch wenn der Vulkan das letzte Mal 1980 ausbrach, kann er noch lange nicht als erloschen gelten. </a:t>
            </a:r>
          </a:p>
          <a:p>
            <a:r>
              <a:rPr lang="de-CH" sz="2000" dirty="0"/>
              <a:t>Der letzte Ausbruch ging als einer der gewaltigsten des letzten Jahrhunderts in die Geschichte ein.</a:t>
            </a:r>
          </a:p>
          <a:p>
            <a:r>
              <a:rPr lang="de-CH" sz="2000" dirty="0"/>
              <a:t>Die Explosion entsprach rund </a:t>
            </a:r>
            <a:br>
              <a:rPr lang="de-CH" sz="2000" dirty="0"/>
            </a:br>
            <a:r>
              <a:rPr lang="de-CH" sz="2000" dirty="0"/>
              <a:t>16 Hiroshima-Bomben. </a:t>
            </a:r>
          </a:p>
          <a:p>
            <a:r>
              <a:rPr lang="de-CH" sz="2000" dirty="0"/>
              <a:t>Der Vulkan zerstörte mehr als 600 Quadratmeter Wald, 300 Kilometer Strasse und 30 Brücken.</a:t>
            </a:r>
          </a:p>
        </p:txBody>
      </p:sp>
      <p:sp>
        <p:nvSpPr>
          <p:cNvPr id="2" name="Inhaltsplatzhalter 1">
            <a:extLst>
              <a:ext uri="{FF2B5EF4-FFF2-40B4-BE49-F238E27FC236}">
                <a16:creationId xmlns:a16="http://schemas.microsoft.com/office/drawing/2014/main" id="{E9F503BB-BA4E-4F60-92EA-8A82CD92310A}"/>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295817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7. Popocatépetl</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CH" sz="2000" dirty="0"/>
              <a:t>Seine Nähe zu Mexiko-Stadt – die Metropole ist nur 60 Kilometer entfernt – macht diesen Vulkan besonders gefährlich. </a:t>
            </a:r>
          </a:p>
          <a:p>
            <a:r>
              <a:rPr lang="de-CH" sz="2000" dirty="0"/>
              <a:t>Lange dachte man, der Vulkan sie erloschen, doch 1994 gab der Berg nach 70 Jahren das erste Lebenszeichen von sich. </a:t>
            </a:r>
          </a:p>
          <a:p>
            <a:r>
              <a:rPr lang="de-CH" sz="2000" dirty="0"/>
              <a:t>Seitdem brach der Vulkan regel-mässig aus und gilt als einer der aktivsten der Welt. </a:t>
            </a:r>
          </a:p>
        </p:txBody>
      </p:sp>
      <p:sp>
        <p:nvSpPr>
          <p:cNvPr id="2" name="Inhaltsplatzhalter 1">
            <a:extLst>
              <a:ext uri="{FF2B5EF4-FFF2-40B4-BE49-F238E27FC236}">
                <a16:creationId xmlns:a16="http://schemas.microsoft.com/office/drawing/2014/main" id="{577F0D40-D990-40D3-A14F-B9427B8A41BF}"/>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3272949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F235997-28F0-4C29-BF69-B8C504A224F8}"/>
              </a:ext>
            </a:extLst>
          </p:cNvPr>
          <p:cNvSpPr>
            <a:spLocks noGrp="1"/>
          </p:cNvSpPr>
          <p:nvPr>
            <p:ph type="title"/>
          </p:nvPr>
        </p:nvSpPr>
        <p:spPr/>
        <p:txBody>
          <a:bodyPr/>
          <a:lstStyle/>
          <a:p>
            <a:pPr algn="l"/>
            <a:r>
              <a:rPr lang="de-CH" b="0" i="0" dirty="0">
                <a:solidFill>
                  <a:srgbClr val="363636"/>
                </a:solidFill>
                <a:effectLst/>
                <a:latin typeface="PT Sans"/>
              </a:rPr>
              <a:t>8. Unzen</a:t>
            </a:r>
          </a:p>
        </p:txBody>
      </p:sp>
      <p:sp>
        <p:nvSpPr>
          <p:cNvPr id="6" name="Inhaltsplatzhalter 5">
            <a:extLst>
              <a:ext uri="{FF2B5EF4-FFF2-40B4-BE49-F238E27FC236}">
                <a16:creationId xmlns:a16="http://schemas.microsoft.com/office/drawing/2014/main" id="{F5341013-9BDB-46F7-A855-1EAADFA9FBFE}"/>
              </a:ext>
            </a:extLst>
          </p:cNvPr>
          <p:cNvSpPr>
            <a:spLocks noGrp="1"/>
          </p:cNvSpPr>
          <p:nvPr>
            <p:ph sz="half" idx="1"/>
          </p:nvPr>
        </p:nvSpPr>
        <p:spPr/>
        <p:txBody>
          <a:bodyPr>
            <a:normAutofit/>
          </a:bodyPr>
          <a:lstStyle/>
          <a:p>
            <a:r>
              <a:rPr lang="de-DE" sz="2000" dirty="0"/>
              <a:t>Japan liegt, ebenso wie Indonesien, im pazifischen Feuerring.</a:t>
            </a:r>
          </a:p>
          <a:p>
            <a:r>
              <a:rPr lang="de-DE" sz="2000" dirty="0"/>
              <a:t>Erdbeben und Vulkanausbrüche sind da keine Seltenheit. </a:t>
            </a:r>
          </a:p>
          <a:p>
            <a:r>
              <a:rPr lang="de-DE" sz="2000" dirty="0"/>
              <a:t>Der gefährlichste Vulkan in Japan ist der Unzen.</a:t>
            </a:r>
          </a:p>
          <a:p>
            <a:r>
              <a:rPr lang="de-DE" sz="2000" dirty="0"/>
              <a:t>1792 brach ein Teil des Vulkans während einer Explosion ab und verursachte 20 Meter hohe Tsunamis.</a:t>
            </a:r>
            <a:endParaRPr lang="de-CH" sz="2000" dirty="0"/>
          </a:p>
        </p:txBody>
      </p:sp>
      <p:sp>
        <p:nvSpPr>
          <p:cNvPr id="2" name="Inhaltsplatzhalter 1">
            <a:extLst>
              <a:ext uri="{FF2B5EF4-FFF2-40B4-BE49-F238E27FC236}">
                <a16:creationId xmlns:a16="http://schemas.microsoft.com/office/drawing/2014/main" id="{E05CC5F5-D33D-482A-B5FB-37B8EB5FB5D6}"/>
              </a:ext>
            </a:extLst>
          </p:cNvPr>
          <p:cNvSpPr>
            <a:spLocks noGrp="1"/>
          </p:cNvSpPr>
          <p:nvPr>
            <p:ph sz="half" idx="2"/>
          </p:nvPr>
        </p:nvSpPr>
        <p:spPr/>
        <p:txBody>
          <a:bodyPr>
            <a:normAutofit/>
          </a:bodyPr>
          <a:lstStyle/>
          <a:p>
            <a:endParaRPr lang="de-CH" dirty="0"/>
          </a:p>
        </p:txBody>
      </p:sp>
    </p:spTree>
    <p:extLst>
      <p:ext uri="{BB962C8B-B14F-4D97-AF65-F5344CB8AC3E}">
        <p14:creationId xmlns:p14="http://schemas.microsoft.com/office/powerpoint/2010/main" val="40974039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d36d37b-71b4-4416-b8a2-712a72be7925">
      <Terms xmlns="http://schemas.microsoft.com/office/infopath/2007/PartnerControls"/>
    </lcf76f155ced4ddcb4097134ff3c332f>
    <TaxCatchAll xmlns="e92a2ac5-b25a-46ac-94d3-afeb148eacd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70E898-D3E4-42A5-877A-BDE84073C432}">
  <ds:schemaRefs>
    <ds:schemaRef ds:uri="http://schemas.microsoft.com/office/2006/metadata/properties"/>
    <ds:schemaRef ds:uri="http://schemas.microsoft.com/office/infopath/2007/PartnerControls"/>
    <ds:schemaRef ds:uri="5581a792-0cee-46f2-b6b6-9d1ff74c51b9"/>
    <ds:schemaRef ds:uri="424b6a5b-c504-4e02-9177-a1ee050a33be"/>
    <ds:schemaRef ds:uri="5d36d37b-71b4-4416-b8a2-712a72be7925"/>
    <ds:schemaRef ds:uri="e92a2ac5-b25a-46ac-94d3-afeb148eacd8"/>
  </ds:schemaRefs>
</ds:datastoreItem>
</file>

<file path=customXml/itemProps2.xml><?xml version="1.0" encoding="utf-8"?>
<ds:datastoreItem xmlns:ds="http://schemas.openxmlformats.org/officeDocument/2006/customXml" ds:itemID="{AEAC63D9-B7E1-4BDF-928F-474ED44062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AD1008-BD5E-4ADE-A304-B0B967A294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783</Words>
  <Application>Microsoft Office PowerPoint</Application>
  <PresentationFormat>Breitbild</PresentationFormat>
  <Paragraphs>45</Paragraphs>
  <Slides>11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PT Sans</vt:lpstr>
      <vt:lpstr>Office</vt:lpstr>
      <vt:lpstr>Die 10 gefährlichsten Vulkane der Welt</vt:lpstr>
      <vt:lpstr>1. Krakatau</vt:lpstr>
      <vt:lpstr>2. Vesuv</vt:lpstr>
      <vt:lpstr>3. Mont Pelée</vt:lpstr>
      <vt:lpstr>4. Nyiragongo</vt:lpstr>
      <vt:lpstr>5. Stromboli</vt:lpstr>
      <vt:lpstr>6. Mount St. Helen</vt:lpstr>
      <vt:lpstr>7. Popocatépetl</vt:lpstr>
      <vt:lpstr>8. Unzen</vt:lpstr>
      <vt:lpstr>9. Laki</vt:lpstr>
      <vt:lpstr>10. Yellowstone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10 gefährlichsten Vulkane der Welt </dc:title>
  <dc:creator>Georges Wyttenbach</dc:creator>
  <cp:lastModifiedBy>Doris Keller</cp:lastModifiedBy>
  <cp:revision>6</cp:revision>
  <dcterms:created xsi:type="dcterms:W3CDTF">2021-08-06T11:02:35Z</dcterms:created>
  <dcterms:modified xsi:type="dcterms:W3CDTF">2025-05-09T14:57:18Z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