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4" r:id="rId4"/>
  </p:sldMasterIdLst>
  <p:notesMasterIdLst>
    <p:notesMasterId r:id="rId17"/>
  </p:notesMasterIdLst>
  <p:sldIdLst>
    <p:sldId id="257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3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B5A88FE0-B71C-48F8-86EF-B488443A094D}"/>
    <pc:docChg chg="modSld">
      <pc:chgData name="Doris Keller" userId="8632a153-503d-4ef7-b3c8-3b4e1994d05e" providerId="ADAL" clId="{B5A88FE0-B71C-48F8-86EF-B488443A094D}" dt="2022-06-22T15:21:48.181" v="17" actId="20577"/>
      <pc:docMkLst>
        <pc:docMk/>
      </pc:docMkLst>
      <pc:sldChg chg="modSp">
        <pc:chgData name="Doris Keller" userId="8632a153-503d-4ef7-b3c8-3b4e1994d05e" providerId="ADAL" clId="{B5A88FE0-B71C-48F8-86EF-B488443A094D}" dt="2022-06-22T15:21:48.181" v="17" actId="20577"/>
        <pc:sldMkLst>
          <pc:docMk/>
          <pc:sldMk cId="3440186142" sldId="259"/>
        </pc:sldMkLst>
        <pc:graphicFrameChg chg="mod">
          <ac:chgData name="Doris Keller" userId="8632a153-503d-4ef7-b3c8-3b4e1994d05e" providerId="ADAL" clId="{B5A88FE0-B71C-48F8-86EF-B488443A094D}" dt="2022-06-22T15:21:48.181" v="17" actId="20577"/>
          <ac:graphicFrameMkLst>
            <pc:docMk/>
            <pc:sldMk cId="3440186142" sldId="259"/>
            <ac:graphicFrameMk id="5" creationId="{33476A99-833F-4987-A016-923D99729B7C}"/>
          </ac:graphicFrameMkLst>
        </pc:graphicFrameChg>
      </pc:sldChg>
      <pc:sldChg chg="modSp">
        <pc:chgData name="Doris Keller" userId="8632a153-503d-4ef7-b3c8-3b4e1994d05e" providerId="ADAL" clId="{B5A88FE0-B71C-48F8-86EF-B488443A094D}" dt="2022-06-22T15:12:33.749" v="6" actId="20577"/>
        <pc:sldMkLst>
          <pc:docMk/>
          <pc:sldMk cId="2477282756" sldId="265"/>
        </pc:sldMkLst>
        <pc:graphicFrameChg chg="mod">
          <ac:chgData name="Doris Keller" userId="8632a153-503d-4ef7-b3c8-3b4e1994d05e" providerId="ADAL" clId="{B5A88FE0-B71C-48F8-86EF-B488443A094D}" dt="2022-06-22T15:12:33.749" v="6" actId="20577"/>
          <ac:graphicFrameMkLst>
            <pc:docMk/>
            <pc:sldMk cId="2477282756" sldId="265"/>
            <ac:graphicFrameMk id="5" creationId="{0B87AEDD-2BA0-438C-9FC0-278D15F01C54}"/>
          </ac:graphicFrameMkLst>
        </pc:graphicFrameChg>
      </pc:sldChg>
      <pc:sldChg chg="modSp">
        <pc:chgData name="Doris Keller" userId="8632a153-503d-4ef7-b3c8-3b4e1994d05e" providerId="ADAL" clId="{B5A88FE0-B71C-48F8-86EF-B488443A094D}" dt="2022-06-22T15:18:44.196" v="7" actId="20577"/>
        <pc:sldMkLst>
          <pc:docMk/>
          <pc:sldMk cId="2988334550" sldId="269"/>
        </pc:sldMkLst>
        <pc:graphicFrameChg chg="mod">
          <ac:chgData name="Doris Keller" userId="8632a153-503d-4ef7-b3c8-3b4e1994d05e" providerId="ADAL" clId="{B5A88FE0-B71C-48F8-86EF-B488443A094D}" dt="2022-06-22T15:18:44.196" v="7" actId="20577"/>
          <ac:graphicFrameMkLst>
            <pc:docMk/>
            <pc:sldMk cId="2988334550" sldId="269"/>
            <ac:graphicFrameMk id="5" creationId="{0B87AEDD-2BA0-438C-9FC0-278D15F01C54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4B99A4-CF73-4BF0-B7B0-91A13FC1461B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E333034-1D47-4783-B4B0-EAB6CC80282A}">
      <dgm:prSet/>
      <dgm:spPr/>
      <dgm:t>
        <a:bodyPr/>
        <a:lstStyle/>
        <a:p>
          <a:r>
            <a:rPr lang="de-CH"/>
            <a:t>Der Ätna (italienisch Etna oder auch Mongibello) ist mit rund 3357 Metern (2021) über dem Meeresspiegel der höchste aktive Vulkan Europas.</a:t>
          </a:r>
          <a:endParaRPr lang="en-US"/>
        </a:p>
      </dgm:t>
    </dgm:pt>
    <dgm:pt modelId="{1AEEFC83-C5D7-46DE-8ED9-6D15134BE715}" type="parTrans" cxnId="{621F8567-E1D0-4F02-B331-74F3ED94D40E}">
      <dgm:prSet/>
      <dgm:spPr/>
      <dgm:t>
        <a:bodyPr/>
        <a:lstStyle/>
        <a:p>
          <a:endParaRPr lang="en-US"/>
        </a:p>
      </dgm:t>
    </dgm:pt>
    <dgm:pt modelId="{116759A2-74A8-4BC1-81CC-149501FC17E8}" type="sibTrans" cxnId="{621F8567-E1D0-4F02-B331-74F3ED94D40E}">
      <dgm:prSet/>
      <dgm:spPr/>
      <dgm:t>
        <a:bodyPr/>
        <a:lstStyle/>
        <a:p>
          <a:endParaRPr lang="en-US"/>
        </a:p>
      </dgm:t>
    </dgm:pt>
    <dgm:pt modelId="{3BF0F3B0-B32E-4A43-A357-73255449BD9C}">
      <dgm:prSet/>
      <dgm:spPr/>
      <dgm:t>
        <a:bodyPr/>
        <a:lstStyle/>
        <a:p>
          <a:r>
            <a:rPr lang="de-CH"/>
            <a:t>Lage: Italien (‎Sizilien‎)‎</a:t>
          </a:r>
          <a:endParaRPr lang="en-US"/>
        </a:p>
      </dgm:t>
    </dgm:pt>
    <dgm:pt modelId="{71BAEE1F-8B21-4889-9512-5142CD264C2E}" type="parTrans" cxnId="{4A8A6931-F7BD-4555-A3B6-8E7E1F4570ED}">
      <dgm:prSet/>
      <dgm:spPr/>
      <dgm:t>
        <a:bodyPr/>
        <a:lstStyle/>
        <a:p>
          <a:endParaRPr lang="en-US"/>
        </a:p>
      </dgm:t>
    </dgm:pt>
    <dgm:pt modelId="{1C61AD61-BD19-49D5-9DC4-2109E2C2EDB4}" type="sibTrans" cxnId="{4A8A6931-F7BD-4555-A3B6-8E7E1F4570ED}">
      <dgm:prSet/>
      <dgm:spPr/>
      <dgm:t>
        <a:bodyPr/>
        <a:lstStyle/>
        <a:p>
          <a:endParaRPr lang="en-US"/>
        </a:p>
      </dgm:t>
    </dgm:pt>
    <dgm:pt modelId="{4078B3BC-BB88-4C72-B9F5-0FE6DEF5A661}">
      <dgm:prSet/>
      <dgm:spPr/>
      <dgm:t>
        <a:bodyPr/>
        <a:lstStyle/>
        <a:p>
          <a:r>
            <a:rPr lang="de-CH" dirty="0"/>
            <a:t>Besonderheiten: höchster Vulkan Europas.</a:t>
          </a:r>
          <a:endParaRPr lang="en-US" dirty="0"/>
        </a:p>
      </dgm:t>
    </dgm:pt>
    <dgm:pt modelId="{3FDED120-828E-4DC3-B6C5-C6000710F9BA}" type="parTrans" cxnId="{BA305A53-4189-4D74-97CC-7E965D50FCDC}">
      <dgm:prSet/>
      <dgm:spPr/>
      <dgm:t>
        <a:bodyPr/>
        <a:lstStyle/>
        <a:p>
          <a:endParaRPr lang="en-US"/>
        </a:p>
      </dgm:t>
    </dgm:pt>
    <dgm:pt modelId="{212E6CA1-A054-4555-8213-A5BFA5EB9131}" type="sibTrans" cxnId="{BA305A53-4189-4D74-97CC-7E965D50FCDC}">
      <dgm:prSet/>
      <dgm:spPr/>
      <dgm:t>
        <a:bodyPr/>
        <a:lstStyle/>
        <a:p>
          <a:endParaRPr lang="en-US"/>
        </a:p>
      </dgm:t>
    </dgm:pt>
    <dgm:pt modelId="{831A3FE5-1B13-4147-ACB0-0D6CE4AA8D70}">
      <dgm:prSet/>
      <dgm:spPr/>
      <dgm:t>
        <a:bodyPr/>
        <a:lstStyle/>
        <a:p>
          <a:r>
            <a:rPr lang="de-CH" dirty="0"/>
            <a:t>Letzter Ausbruch: 2022</a:t>
          </a:r>
          <a:r>
            <a:rPr lang="de-CH"/>
            <a:t>/anhaltend</a:t>
          </a:r>
          <a:br>
            <a:rPr lang="de-CH" dirty="0"/>
          </a:br>
          <a:endParaRPr lang="en-US" dirty="0"/>
        </a:p>
      </dgm:t>
    </dgm:pt>
    <dgm:pt modelId="{44D722BE-C56F-4C2C-B489-2E2F619F05BA}" type="parTrans" cxnId="{BDB1FB09-5CBA-4246-BE56-A5BEB970288F}">
      <dgm:prSet/>
      <dgm:spPr/>
      <dgm:t>
        <a:bodyPr/>
        <a:lstStyle/>
        <a:p>
          <a:endParaRPr lang="en-US"/>
        </a:p>
      </dgm:t>
    </dgm:pt>
    <dgm:pt modelId="{F5E8D5CF-1584-4468-8735-407A11B3BB1F}" type="sibTrans" cxnId="{BDB1FB09-5CBA-4246-BE56-A5BEB970288F}">
      <dgm:prSet/>
      <dgm:spPr/>
      <dgm:t>
        <a:bodyPr/>
        <a:lstStyle/>
        <a:p>
          <a:endParaRPr lang="en-US"/>
        </a:p>
      </dgm:t>
    </dgm:pt>
    <dgm:pt modelId="{1BEF2A9A-73EF-4B50-A5E0-328E50647FFA}" type="pres">
      <dgm:prSet presAssocID="{424B99A4-CF73-4BF0-B7B0-91A13FC1461B}" presName="vert0" presStyleCnt="0">
        <dgm:presLayoutVars>
          <dgm:dir/>
          <dgm:animOne val="branch"/>
          <dgm:animLvl val="lvl"/>
        </dgm:presLayoutVars>
      </dgm:prSet>
      <dgm:spPr/>
    </dgm:pt>
    <dgm:pt modelId="{8ADFF266-B30E-4954-BE34-03D75821174C}" type="pres">
      <dgm:prSet presAssocID="{AE333034-1D47-4783-B4B0-EAB6CC80282A}" presName="thickLine" presStyleLbl="alignNode1" presStyleIdx="0" presStyleCnt="4"/>
      <dgm:spPr/>
    </dgm:pt>
    <dgm:pt modelId="{7619E9E4-C607-4FF6-9BC2-1144125F415B}" type="pres">
      <dgm:prSet presAssocID="{AE333034-1D47-4783-B4B0-EAB6CC80282A}" presName="horz1" presStyleCnt="0"/>
      <dgm:spPr/>
    </dgm:pt>
    <dgm:pt modelId="{E408CC5B-EC69-4BFD-94DE-BFFD44009973}" type="pres">
      <dgm:prSet presAssocID="{AE333034-1D47-4783-B4B0-EAB6CC80282A}" presName="tx1" presStyleLbl="revTx" presStyleIdx="0" presStyleCnt="4"/>
      <dgm:spPr/>
    </dgm:pt>
    <dgm:pt modelId="{AD132E79-5C4A-4C68-9147-BD861F956C85}" type="pres">
      <dgm:prSet presAssocID="{AE333034-1D47-4783-B4B0-EAB6CC80282A}" presName="vert1" presStyleCnt="0"/>
      <dgm:spPr/>
    </dgm:pt>
    <dgm:pt modelId="{42FC0122-9C75-47B9-8D26-6DE22D104A79}" type="pres">
      <dgm:prSet presAssocID="{3BF0F3B0-B32E-4A43-A357-73255449BD9C}" presName="thickLine" presStyleLbl="alignNode1" presStyleIdx="1" presStyleCnt="4"/>
      <dgm:spPr/>
    </dgm:pt>
    <dgm:pt modelId="{D8F2CFA0-BCCE-4C38-8B4D-F0438A40EA8E}" type="pres">
      <dgm:prSet presAssocID="{3BF0F3B0-B32E-4A43-A357-73255449BD9C}" presName="horz1" presStyleCnt="0"/>
      <dgm:spPr/>
    </dgm:pt>
    <dgm:pt modelId="{75C9A8C0-1D57-4DA3-AE5C-E515FE4ADE59}" type="pres">
      <dgm:prSet presAssocID="{3BF0F3B0-B32E-4A43-A357-73255449BD9C}" presName="tx1" presStyleLbl="revTx" presStyleIdx="1" presStyleCnt="4"/>
      <dgm:spPr/>
    </dgm:pt>
    <dgm:pt modelId="{BF9ABAAF-8354-42FE-A4C7-11E5A4A76CBB}" type="pres">
      <dgm:prSet presAssocID="{3BF0F3B0-B32E-4A43-A357-73255449BD9C}" presName="vert1" presStyleCnt="0"/>
      <dgm:spPr/>
    </dgm:pt>
    <dgm:pt modelId="{C6D39CED-33BF-4C54-8AA1-B86E01477FF7}" type="pres">
      <dgm:prSet presAssocID="{4078B3BC-BB88-4C72-B9F5-0FE6DEF5A661}" presName="thickLine" presStyleLbl="alignNode1" presStyleIdx="2" presStyleCnt="4"/>
      <dgm:spPr/>
    </dgm:pt>
    <dgm:pt modelId="{4CC40440-B0F6-470E-A939-C5576DAA0C4C}" type="pres">
      <dgm:prSet presAssocID="{4078B3BC-BB88-4C72-B9F5-0FE6DEF5A661}" presName="horz1" presStyleCnt="0"/>
      <dgm:spPr/>
    </dgm:pt>
    <dgm:pt modelId="{112971A8-D9ED-4A92-8621-18843045EC01}" type="pres">
      <dgm:prSet presAssocID="{4078B3BC-BB88-4C72-B9F5-0FE6DEF5A661}" presName="tx1" presStyleLbl="revTx" presStyleIdx="2" presStyleCnt="4"/>
      <dgm:spPr/>
    </dgm:pt>
    <dgm:pt modelId="{5DAB1AA9-DDFE-481F-B1A1-A1840C1FE280}" type="pres">
      <dgm:prSet presAssocID="{4078B3BC-BB88-4C72-B9F5-0FE6DEF5A661}" presName="vert1" presStyleCnt="0"/>
      <dgm:spPr/>
    </dgm:pt>
    <dgm:pt modelId="{B6A1D25C-3171-47CA-9505-16C43EC09966}" type="pres">
      <dgm:prSet presAssocID="{831A3FE5-1B13-4147-ACB0-0D6CE4AA8D70}" presName="thickLine" presStyleLbl="alignNode1" presStyleIdx="3" presStyleCnt="4"/>
      <dgm:spPr/>
    </dgm:pt>
    <dgm:pt modelId="{138179F5-E354-4D0F-98F8-E6A05E9E6668}" type="pres">
      <dgm:prSet presAssocID="{831A3FE5-1B13-4147-ACB0-0D6CE4AA8D70}" presName="horz1" presStyleCnt="0"/>
      <dgm:spPr/>
    </dgm:pt>
    <dgm:pt modelId="{BA14B924-8198-45C6-963F-F5A41666393A}" type="pres">
      <dgm:prSet presAssocID="{831A3FE5-1B13-4147-ACB0-0D6CE4AA8D70}" presName="tx1" presStyleLbl="revTx" presStyleIdx="3" presStyleCnt="4"/>
      <dgm:spPr/>
    </dgm:pt>
    <dgm:pt modelId="{0DDB4ED1-9287-403F-B034-27796743FC3B}" type="pres">
      <dgm:prSet presAssocID="{831A3FE5-1B13-4147-ACB0-0D6CE4AA8D70}" presName="vert1" presStyleCnt="0"/>
      <dgm:spPr/>
    </dgm:pt>
  </dgm:ptLst>
  <dgm:cxnLst>
    <dgm:cxn modelId="{BDB1FB09-5CBA-4246-BE56-A5BEB970288F}" srcId="{424B99A4-CF73-4BF0-B7B0-91A13FC1461B}" destId="{831A3FE5-1B13-4147-ACB0-0D6CE4AA8D70}" srcOrd="3" destOrd="0" parTransId="{44D722BE-C56F-4C2C-B489-2E2F619F05BA}" sibTransId="{F5E8D5CF-1584-4468-8735-407A11B3BB1F}"/>
    <dgm:cxn modelId="{7ABEEA23-C3FB-446A-A0F0-F8AF140EC072}" type="presOf" srcId="{424B99A4-CF73-4BF0-B7B0-91A13FC1461B}" destId="{1BEF2A9A-73EF-4B50-A5E0-328E50647FFA}" srcOrd="0" destOrd="0" presId="urn:microsoft.com/office/officeart/2008/layout/LinedList"/>
    <dgm:cxn modelId="{4A8A6931-F7BD-4555-A3B6-8E7E1F4570ED}" srcId="{424B99A4-CF73-4BF0-B7B0-91A13FC1461B}" destId="{3BF0F3B0-B32E-4A43-A357-73255449BD9C}" srcOrd="1" destOrd="0" parTransId="{71BAEE1F-8B21-4889-9512-5142CD264C2E}" sibTransId="{1C61AD61-BD19-49D5-9DC4-2109E2C2EDB4}"/>
    <dgm:cxn modelId="{1DE92B37-EC11-40C6-8400-2F21F2E17064}" type="presOf" srcId="{831A3FE5-1B13-4147-ACB0-0D6CE4AA8D70}" destId="{BA14B924-8198-45C6-963F-F5A41666393A}" srcOrd="0" destOrd="0" presId="urn:microsoft.com/office/officeart/2008/layout/LinedList"/>
    <dgm:cxn modelId="{BF021847-B1A3-4EFC-8C83-8382C5169DE6}" type="presOf" srcId="{3BF0F3B0-B32E-4A43-A357-73255449BD9C}" destId="{75C9A8C0-1D57-4DA3-AE5C-E515FE4ADE59}" srcOrd="0" destOrd="0" presId="urn:microsoft.com/office/officeart/2008/layout/LinedList"/>
    <dgm:cxn modelId="{621F8567-E1D0-4F02-B331-74F3ED94D40E}" srcId="{424B99A4-CF73-4BF0-B7B0-91A13FC1461B}" destId="{AE333034-1D47-4783-B4B0-EAB6CC80282A}" srcOrd="0" destOrd="0" parTransId="{1AEEFC83-C5D7-46DE-8ED9-6D15134BE715}" sibTransId="{116759A2-74A8-4BC1-81CC-149501FC17E8}"/>
    <dgm:cxn modelId="{BA305A53-4189-4D74-97CC-7E965D50FCDC}" srcId="{424B99A4-CF73-4BF0-B7B0-91A13FC1461B}" destId="{4078B3BC-BB88-4C72-B9F5-0FE6DEF5A661}" srcOrd="2" destOrd="0" parTransId="{3FDED120-828E-4DC3-B6C5-C6000710F9BA}" sibTransId="{212E6CA1-A054-4555-8213-A5BFA5EB9131}"/>
    <dgm:cxn modelId="{6400A77B-52DB-48B3-8B12-CA4EE345EF48}" type="presOf" srcId="{AE333034-1D47-4783-B4B0-EAB6CC80282A}" destId="{E408CC5B-EC69-4BFD-94DE-BFFD44009973}" srcOrd="0" destOrd="0" presId="urn:microsoft.com/office/officeart/2008/layout/LinedList"/>
    <dgm:cxn modelId="{3CFFDDD7-424B-48C6-9B90-E311A422FA6C}" type="presOf" srcId="{4078B3BC-BB88-4C72-B9F5-0FE6DEF5A661}" destId="{112971A8-D9ED-4A92-8621-18843045EC01}" srcOrd="0" destOrd="0" presId="urn:microsoft.com/office/officeart/2008/layout/LinedList"/>
    <dgm:cxn modelId="{361B120F-B20F-473A-841D-69F5DE41EFF5}" type="presParOf" srcId="{1BEF2A9A-73EF-4B50-A5E0-328E50647FFA}" destId="{8ADFF266-B30E-4954-BE34-03D75821174C}" srcOrd="0" destOrd="0" presId="urn:microsoft.com/office/officeart/2008/layout/LinedList"/>
    <dgm:cxn modelId="{A8C5551D-C79C-4580-A6DB-E5BB13FD5349}" type="presParOf" srcId="{1BEF2A9A-73EF-4B50-A5E0-328E50647FFA}" destId="{7619E9E4-C607-4FF6-9BC2-1144125F415B}" srcOrd="1" destOrd="0" presId="urn:microsoft.com/office/officeart/2008/layout/LinedList"/>
    <dgm:cxn modelId="{05A4F6DD-1B24-4881-AD86-4EBEDC794BA4}" type="presParOf" srcId="{7619E9E4-C607-4FF6-9BC2-1144125F415B}" destId="{E408CC5B-EC69-4BFD-94DE-BFFD44009973}" srcOrd="0" destOrd="0" presId="urn:microsoft.com/office/officeart/2008/layout/LinedList"/>
    <dgm:cxn modelId="{23DE53B1-A125-4687-B9F2-EF7C9D3CA564}" type="presParOf" srcId="{7619E9E4-C607-4FF6-9BC2-1144125F415B}" destId="{AD132E79-5C4A-4C68-9147-BD861F956C85}" srcOrd="1" destOrd="0" presId="urn:microsoft.com/office/officeart/2008/layout/LinedList"/>
    <dgm:cxn modelId="{779C13A2-4881-4F66-8553-2B06905B66E8}" type="presParOf" srcId="{1BEF2A9A-73EF-4B50-A5E0-328E50647FFA}" destId="{42FC0122-9C75-47B9-8D26-6DE22D104A79}" srcOrd="2" destOrd="0" presId="urn:microsoft.com/office/officeart/2008/layout/LinedList"/>
    <dgm:cxn modelId="{F9CD44C3-B98C-4D23-8DE2-4245B3C6C2F3}" type="presParOf" srcId="{1BEF2A9A-73EF-4B50-A5E0-328E50647FFA}" destId="{D8F2CFA0-BCCE-4C38-8B4D-F0438A40EA8E}" srcOrd="3" destOrd="0" presId="urn:microsoft.com/office/officeart/2008/layout/LinedList"/>
    <dgm:cxn modelId="{38C03E57-D1C0-4E42-96CE-BDD3B4621A60}" type="presParOf" srcId="{D8F2CFA0-BCCE-4C38-8B4D-F0438A40EA8E}" destId="{75C9A8C0-1D57-4DA3-AE5C-E515FE4ADE59}" srcOrd="0" destOrd="0" presId="urn:microsoft.com/office/officeart/2008/layout/LinedList"/>
    <dgm:cxn modelId="{2A76AA22-3C06-438F-A638-D3BAB6DDA3C7}" type="presParOf" srcId="{D8F2CFA0-BCCE-4C38-8B4D-F0438A40EA8E}" destId="{BF9ABAAF-8354-42FE-A4C7-11E5A4A76CBB}" srcOrd="1" destOrd="0" presId="urn:microsoft.com/office/officeart/2008/layout/LinedList"/>
    <dgm:cxn modelId="{2EFA5DD9-349B-4EEF-A02C-198909705FDD}" type="presParOf" srcId="{1BEF2A9A-73EF-4B50-A5E0-328E50647FFA}" destId="{C6D39CED-33BF-4C54-8AA1-B86E01477FF7}" srcOrd="4" destOrd="0" presId="urn:microsoft.com/office/officeart/2008/layout/LinedList"/>
    <dgm:cxn modelId="{19B302FB-6A98-48AC-9140-C75DFDD7BC51}" type="presParOf" srcId="{1BEF2A9A-73EF-4B50-A5E0-328E50647FFA}" destId="{4CC40440-B0F6-470E-A939-C5576DAA0C4C}" srcOrd="5" destOrd="0" presId="urn:microsoft.com/office/officeart/2008/layout/LinedList"/>
    <dgm:cxn modelId="{8DED50AE-93FB-4853-A4A4-BAA221492924}" type="presParOf" srcId="{4CC40440-B0F6-470E-A939-C5576DAA0C4C}" destId="{112971A8-D9ED-4A92-8621-18843045EC01}" srcOrd="0" destOrd="0" presId="urn:microsoft.com/office/officeart/2008/layout/LinedList"/>
    <dgm:cxn modelId="{FE8EBE78-41D6-4FC3-A3C7-F9505CFD37C7}" type="presParOf" srcId="{4CC40440-B0F6-470E-A939-C5576DAA0C4C}" destId="{5DAB1AA9-DDFE-481F-B1A1-A1840C1FE280}" srcOrd="1" destOrd="0" presId="urn:microsoft.com/office/officeart/2008/layout/LinedList"/>
    <dgm:cxn modelId="{67E1F30C-5657-42C5-A8CB-AB6784A523C4}" type="presParOf" srcId="{1BEF2A9A-73EF-4B50-A5E0-328E50647FFA}" destId="{B6A1D25C-3171-47CA-9505-16C43EC09966}" srcOrd="6" destOrd="0" presId="urn:microsoft.com/office/officeart/2008/layout/LinedList"/>
    <dgm:cxn modelId="{F788C675-A34F-42FA-B970-232FF2F10B24}" type="presParOf" srcId="{1BEF2A9A-73EF-4B50-A5E0-328E50647FFA}" destId="{138179F5-E354-4D0F-98F8-E6A05E9E6668}" srcOrd="7" destOrd="0" presId="urn:microsoft.com/office/officeart/2008/layout/LinedList"/>
    <dgm:cxn modelId="{9B2EC47F-ECED-4CA7-8E6F-E0FAFF5192F9}" type="presParOf" srcId="{138179F5-E354-4D0F-98F8-E6A05E9E6668}" destId="{BA14B924-8198-45C6-963F-F5A41666393A}" srcOrd="0" destOrd="0" presId="urn:microsoft.com/office/officeart/2008/layout/LinedList"/>
    <dgm:cxn modelId="{7148CD2E-9175-4CA6-B80D-ECCB62B2DDF1}" type="presParOf" srcId="{138179F5-E354-4D0F-98F8-E6A05E9E6668}" destId="{0DDB4ED1-9287-403F-B034-27796743FC3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8A62937-D7E9-4243-967F-D19C5DB4FD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FF9FB6-A1E8-4F40-A7B7-848D49F8950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Nisyros ist eine rein vulkanisch gebildete Insel, die wesentlich jünger ist als das benachbarte Kos. 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E3B6865C-DAB0-4AD0-88F6-875E46319F22}" type="parTrans" cxnId="{C6D7516A-E052-4C2A-A08F-CCF38B0A1AAD}">
      <dgm:prSet/>
      <dgm:spPr/>
      <dgm:t>
        <a:bodyPr/>
        <a:lstStyle/>
        <a:p>
          <a:endParaRPr lang="en-US"/>
        </a:p>
      </dgm:t>
    </dgm:pt>
    <dgm:pt modelId="{73EB4786-171D-43AF-AECC-47DA1A03EBE9}" type="sibTrans" cxnId="{C6D7516A-E052-4C2A-A08F-CCF38B0A1AAD}">
      <dgm:prSet/>
      <dgm:spPr/>
      <dgm:t>
        <a:bodyPr/>
        <a:lstStyle/>
        <a:p>
          <a:endParaRPr lang="en-US"/>
        </a:p>
      </dgm:t>
    </dgm:pt>
    <dgm:pt modelId="{AEE2F908-EB02-4252-AF6C-48007D44F73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Griechenland (</a:t>
          </a:r>
          <a:r>
            <a:rPr lang="de-CH" sz="2400" b="0" i="0" kern="1200" dirty="0"/>
            <a:t>griechische Insel in der Ägäis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9ACCB837-7447-45C9-8A0A-5E89FAAC3B11}" type="parTrans" cxnId="{ABE3925E-6D9C-42EE-A487-8AA4E9466E5E}">
      <dgm:prSet/>
      <dgm:spPr/>
      <dgm:t>
        <a:bodyPr/>
        <a:lstStyle/>
        <a:p>
          <a:endParaRPr lang="en-US"/>
        </a:p>
      </dgm:t>
    </dgm:pt>
    <dgm:pt modelId="{EEA64D3F-2DCB-4E1F-90E5-BFFC40CBB83A}" type="sibTrans" cxnId="{ABE3925E-6D9C-42EE-A487-8AA4E9466E5E}">
      <dgm:prSet/>
      <dgm:spPr/>
      <dgm:t>
        <a:bodyPr/>
        <a:lstStyle/>
        <a:p>
          <a:endParaRPr lang="en-US"/>
        </a:p>
      </dgm:t>
    </dgm:pt>
    <dgm:pt modelId="{03CF3661-BF46-44F7-B10B-8E50B521BE06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es sind die weiten Felder von Basalt-Kissenlaven, die Zeugnisse der Entstehung dieser Insel ablegen.</a:t>
          </a:r>
          <a:endParaRPr lang="en-US" sz="2400" b="0" i="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C1F6FA1C-F806-4579-B38A-21F4AD06C9F0}" type="parTrans" cxnId="{A4C2B2A2-3AC4-40FB-85A8-F5970AE82CD9}">
      <dgm:prSet/>
      <dgm:spPr/>
      <dgm:t>
        <a:bodyPr/>
        <a:lstStyle/>
        <a:p>
          <a:endParaRPr lang="en-US"/>
        </a:p>
      </dgm:t>
    </dgm:pt>
    <dgm:pt modelId="{D31F852E-27CF-4AEA-9FFF-BC21EE9D2154}" type="sibTrans" cxnId="{A4C2B2A2-3AC4-40FB-85A8-F5970AE82CD9}">
      <dgm:prSet/>
      <dgm:spPr/>
      <dgm:t>
        <a:bodyPr/>
        <a:lstStyle/>
        <a:p>
          <a:endParaRPr lang="en-US"/>
        </a:p>
      </dgm:t>
    </dgm:pt>
    <dgm:pt modelId="{FE6D64AF-5BFB-421C-BC2D-930C2CF28BCE}">
      <dgm:prSet custT="1"/>
      <dgm:spPr/>
      <dgm:t>
        <a:bodyPr/>
        <a:lstStyle/>
        <a:p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1950</a:t>
          </a:r>
          <a:endParaRPr lang="en-US" sz="3000" kern="1200" dirty="0"/>
        </a:p>
      </dgm:t>
    </dgm:pt>
    <dgm:pt modelId="{0F7306EE-C336-4373-880B-D3523F0FACED}" type="parTrans" cxnId="{152ED743-F845-49B9-B415-951534366E98}">
      <dgm:prSet/>
      <dgm:spPr/>
      <dgm:t>
        <a:bodyPr/>
        <a:lstStyle/>
        <a:p>
          <a:endParaRPr lang="en-US"/>
        </a:p>
      </dgm:t>
    </dgm:pt>
    <dgm:pt modelId="{EBE0C8C7-547A-41F7-A999-68E0052326CB}" type="sibTrans" cxnId="{152ED743-F845-49B9-B415-951534366E98}">
      <dgm:prSet/>
      <dgm:spPr/>
      <dgm:t>
        <a:bodyPr/>
        <a:lstStyle/>
        <a:p>
          <a:endParaRPr lang="en-US"/>
        </a:p>
      </dgm:t>
    </dgm:pt>
    <dgm:pt modelId="{88F4C6EA-6E88-47FE-B086-DB0569D343B1}" type="pres">
      <dgm:prSet presAssocID="{08A62937-D7E9-4243-967F-D19C5DB4FD1E}" presName="vert0" presStyleCnt="0">
        <dgm:presLayoutVars>
          <dgm:dir/>
          <dgm:animOne val="branch"/>
          <dgm:animLvl val="lvl"/>
        </dgm:presLayoutVars>
      </dgm:prSet>
      <dgm:spPr/>
    </dgm:pt>
    <dgm:pt modelId="{DD420EAA-A31E-4693-80C4-3833C2BB83F6}" type="pres">
      <dgm:prSet presAssocID="{B4FF9FB6-A1E8-4F40-A7B7-848D49F89508}" presName="thickLine" presStyleLbl="alignNode1" presStyleIdx="0" presStyleCnt="4"/>
      <dgm:spPr/>
    </dgm:pt>
    <dgm:pt modelId="{7D07C21E-019E-4B15-8BD0-2BEB41DFEE1B}" type="pres">
      <dgm:prSet presAssocID="{B4FF9FB6-A1E8-4F40-A7B7-848D49F89508}" presName="horz1" presStyleCnt="0"/>
      <dgm:spPr/>
    </dgm:pt>
    <dgm:pt modelId="{C0147CF1-EDDF-4145-A10E-A14F747F589D}" type="pres">
      <dgm:prSet presAssocID="{B4FF9FB6-A1E8-4F40-A7B7-848D49F89508}" presName="tx1" presStyleLbl="revTx" presStyleIdx="0" presStyleCnt="4"/>
      <dgm:spPr/>
    </dgm:pt>
    <dgm:pt modelId="{9F349E06-46FD-4C75-9471-CFA78BC082C4}" type="pres">
      <dgm:prSet presAssocID="{B4FF9FB6-A1E8-4F40-A7B7-848D49F89508}" presName="vert1" presStyleCnt="0"/>
      <dgm:spPr/>
    </dgm:pt>
    <dgm:pt modelId="{334CAD06-F104-468F-B82D-90F8DF7AE54E}" type="pres">
      <dgm:prSet presAssocID="{AEE2F908-EB02-4252-AF6C-48007D44F738}" presName="thickLine" presStyleLbl="alignNode1" presStyleIdx="1" presStyleCnt="4"/>
      <dgm:spPr/>
    </dgm:pt>
    <dgm:pt modelId="{D611825D-68B8-4632-8E09-01190DCDFB68}" type="pres">
      <dgm:prSet presAssocID="{AEE2F908-EB02-4252-AF6C-48007D44F738}" presName="horz1" presStyleCnt="0"/>
      <dgm:spPr/>
    </dgm:pt>
    <dgm:pt modelId="{47E61E28-7866-4168-BD7E-E99FCB0BE0FC}" type="pres">
      <dgm:prSet presAssocID="{AEE2F908-EB02-4252-AF6C-48007D44F738}" presName="tx1" presStyleLbl="revTx" presStyleIdx="1" presStyleCnt="4"/>
      <dgm:spPr/>
    </dgm:pt>
    <dgm:pt modelId="{A1B1DC07-15CD-4A65-A667-B60EAE562127}" type="pres">
      <dgm:prSet presAssocID="{AEE2F908-EB02-4252-AF6C-48007D44F738}" presName="vert1" presStyleCnt="0"/>
      <dgm:spPr/>
    </dgm:pt>
    <dgm:pt modelId="{87A5E6F4-6C07-4381-BABB-8494BCB19130}" type="pres">
      <dgm:prSet presAssocID="{03CF3661-BF46-44F7-B10B-8E50B521BE06}" presName="thickLine" presStyleLbl="alignNode1" presStyleIdx="2" presStyleCnt="4"/>
      <dgm:spPr/>
    </dgm:pt>
    <dgm:pt modelId="{22D5ECA3-6472-4EEE-A17D-703EC7791F30}" type="pres">
      <dgm:prSet presAssocID="{03CF3661-BF46-44F7-B10B-8E50B521BE06}" presName="horz1" presStyleCnt="0"/>
      <dgm:spPr/>
    </dgm:pt>
    <dgm:pt modelId="{99E29ED3-6F4C-4685-BFF4-3FE8D65E17EC}" type="pres">
      <dgm:prSet presAssocID="{03CF3661-BF46-44F7-B10B-8E50B521BE06}" presName="tx1" presStyleLbl="revTx" presStyleIdx="2" presStyleCnt="4"/>
      <dgm:spPr/>
    </dgm:pt>
    <dgm:pt modelId="{FA55D840-84E9-4FEC-B744-9BEF88AB34B9}" type="pres">
      <dgm:prSet presAssocID="{03CF3661-BF46-44F7-B10B-8E50B521BE06}" presName="vert1" presStyleCnt="0"/>
      <dgm:spPr/>
    </dgm:pt>
    <dgm:pt modelId="{2C8F3C61-CDD6-4572-A2F7-D51CA42C47C1}" type="pres">
      <dgm:prSet presAssocID="{FE6D64AF-5BFB-421C-BC2D-930C2CF28BCE}" presName="thickLine" presStyleLbl="alignNode1" presStyleIdx="3" presStyleCnt="4"/>
      <dgm:spPr/>
    </dgm:pt>
    <dgm:pt modelId="{0A7D6DE7-3A7F-4478-B442-3BB77163F164}" type="pres">
      <dgm:prSet presAssocID="{FE6D64AF-5BFB-421C-BC2D-930C2CF28BCE}" presName="horz1" presStyleCnt="0"/>
      <dgm:spPr/>
    </dgm:pt>
    <dgm:pt modelId="{C40580B2-BE92-42F6-9FC4-884025CF6638}" type="pres">
      <dgm:prSet presAssocID="{FE6D64AF-5BFB-421C-BC2D-930C2CF28BCE}" presName="tx1" presStyleLbl="revTx" presStyleIdx="3" presStyleCnt="4"/>
      <dgm:spPr/>
    </dgm:pt>
    <dgm:pt modelId="{13650869-5D4A-44AC-A2BA-67470B48A6F4}" type="pres">
      <dgm:prSet presAssocID="{FE6D64AF-5BFB-421C-BC2D-930C2CF28BCE}" presName="vert1" presStyleCnt="0"/>
      <dgm:spPr/>
    </dgm:pt>
  </dgm:ptLst>
  <dgm:cxnLst>
    <dgm:cxn modelId="{ABE3925E-6D9C-42EE-A487-8AA4E9466E5E}" srcId="{08A62937-D7E9-4243-967F-D19C5DB4FD1E}" destId="{AEE2F908-EB02-4252-AF6C-48007D44F738}" srcOrd="1" destOrd="0" parTransId="{9ACCB837-7447-45C9-8A0A-5E89FAAC3B11}" sibTransId="{EEA64D3F-2DCB-4E1F-90E5-BFFC40CBB83A}"/>
    <dgm:cxn modelId="{1BF03261-3417-4F90-84F4-F92C59BF56C2}" type="presOf" srcId="{08A62937-D7E9-4243-967F-D19C5DB4FD1E}" destId="{88F4C6EA-6E88-47FE-B086-DB0569D343B1}" srcOrd="0" destOrd="0" presId="urn:microsoft.com/office/officeart/2008/layout/LinedList"/>
    <dgm:cxn modelId="{152ED743-F845-49B9-B415-951534366E98}" srcId="{08A62937-D7E9-4243-967F-D19C5DB4FD1E}" destId="{FE6D64AF-5BFB-421C-BC2D-930C2CF28BCE}" srcOrd="3" destOrd="0" parTransId="{0F7306EE-C336-4373-880B-D3523F0FACED}" sibTransId="{EBE0C8C7-547A-41F7-A999-68E0052326CB}"/>
    <dgm:cxn modelId="{C6D7516A-E052-4C2A-A08F-CCF38B0A1AAD}" srcId="{08A62937-D7E9-4243-967F-D19C5DB4FD1E}" destId="{B4FF9FB6-A1E8-4F40-A7B7-848D49F89508}" srcOrd="0" destOrd="0" parTransId="{E3B6865C-DAB0-4AD0-88F6-875E46319F22}" sibTransId="{73EB4786-171D-43AF-AECC-47DA1A03EBE9}"/>
    <dgm:cxn modelId="{B68A184F-5F0B-4837-8C44-40123B976927}" type="presOf" srcId="{03CF3661-BF46-44F7-B10B-8E50B521BE06}" destId="{99E29ED3-6F4C-4685-BFF4-3FE8D65E17EC}" srcOrd="0" destOrd="0" presId="urn:microsoft.com/office/officeart/2008/layout/LinedList"/>
    <dgm:cxn modelId="{A4C2B2A2-3AC4-40FB-85A8-F5970AE82CD9}" srcId="{08A62937-D7E9-4243-967F-D19C5DB4FD1E}" destId="{03CF3661-BF46-44F7-B10B-8E50B521BE06}" srcOrd="2" destOrd="0" parTransId="{C1F6FA1C-F806-4579-B38A-21F4AD06C9F0}" sibTransId="{D31F852E-27CF-4AEA-9FFF-BC21EE9D2154}"/>
    <dgm:cxn modelId="{15CDD5E2-A6D8-4665-B535-56AC8FED29FD}" type="presOf" srcId="{FE6D64AF-5BFB-421C-BC2D-930C2CF28BCE}" destId="{C40580B2-BE92-42F6-9FC4-884025CF6638}" srcOrd="0" destOrd="0" presId="urn:microsoft.com/office/officeart/2008/layout/LinedList"/>
    <dgm:cxn modelId="{E5F051EA-1158-4D66-8717-D2691602EEB3}" type="presOf" srcId="{B4FF9FB6-A1E8-4F40-A7B7-848D49F89508}" destId="{C0147CF1-EDDF-4145-A10E-A14F747F589D}" srcOrd="0" destOrd="0" presId="urn:microsoft.com/office/officeart/2008/layout/LinedList"/>
    <dgm:cxn modelId="{67DE8BFA-A942-4AD8-9ACA-275D04B0FAD1}" type="presOf" srcId="{AEE2F908-EB02-4252-AF6C-48007D44F738}" destId="{47E61E28-7866-4168-BD7E-E99FCB0BE0FC}" srcOrd="0" destOrd="0" presId="urn:microsoft.com/office/officeart/2008/layout/LinedList"/>
    <dgm:cxn modelId="{AB400987-033F-4CB7-904B-AB4C7B91EE70}" type="presParOf" srcId="{88F4C6EA-6E88-47FE-B086-DB0569D343B1}" destId="{DD420EAA-A31E-4693-80C4-3833C2BB83F6}" srcOrd="0" destOrd="0" presId="urn:microsoft.com/office/officeart/2008/layout/LinedList"/>
    <dgm:cxn modelId="{E23EDE9F-BD9A-494F-B1F9-5284DF3A4311}" type="presParOf" srcId="{88F4C6EA-6E88-47FE-B086-DB0569D343B1}" destId="{7D07C21E-019E-4B15-8BD0-2BEB41DFEE1B}" srcOrd="1" destOrd="0" presId="urn:microsoft.com/office/officeart/2008/layout/LinedList"/>
    <dgm:cxn modelId="{F0DE051D-AAE6-4CE6-ABAC-F6EF3524AF94}" type="presParOf" srcId="{7D07C21E-019E-4B15-8BD0-2BEB41DFEE1B}" destId="{C0147CF1-EDDF-4145-A10E-A14F747F589D}" srcOrd="0" destOrd="0" presId="urn:microsoft.com/office/officeart/2008/layout/LinedList"/>
    <dgm:cxn modelId="{81DF6FE7-AEDE-430D-9B8E-4EC1090DBB6F}" type="presParOf" srcId="{7D07C21E-019E-4B15-8BD0-2BEB41DFEE1B}" destId="{9F349E06-46FD-4C75-9471-CFA78BC082C4}" srcOrd="1" destOrd="0" presId="urn:microsoft.com/office/officeart/2008/layout/LinedList"/>
    <dgm:cxn modelId="{DA075788-61B6-4EA0-88A9-C4F9B5088FB1}" type="presParOf" srcId="{88F4C6EA-6E88-47FE-B086-DB0569D343B1}" destId="{334CAD06-F104-468F-B82D-90F8DF7AE54E}" srcOrd="2" destOrd="0" presId="urn:microsoft.com/office/officeart/2008/layout/LinedList"/>
    <dgm:cxn modelId="{D24ACB79-2F47-41D3-B856-2DF22FAB6FAB}" type="presParOf" srcId="{88F4C6EA-6E88-47FE-B086-DB0569D343B1}" destId="{D611825D-68B8-4632-8E09-01190DCDFB68}" srcOrd="3" destOrd="0" presId="urn:microsoft.com/office/officeart/2008/layout/LinedList"/>
    <dgm:cxn modelId="{E761A2A6-635F-47C4-8FBC-4294E0E3DCD8}" type="presParOf" srcId="{D611825D-68B8-4632-8E09-01190DCDFB68}" destId="{47E61E28-7866-4168-BD7E-E99FCB0BE0FC}" srcOrd="0" destOrd="0" presId="urn:microsoft.com/office/officeart/2008/layout/LinedList"/>
    <dgm:cxn modelId="{21A4F52E-A9F4-44F3-9A9A-E6310A809533}" type="presParOf" srcId="{D611825D-68B8-4632-8E09-01190DCDFB68}" destId="{A1B1DC07-15CD-4A65-A667-B60EAE562127}" srcOrd="1" destOrd="0" presId="urn:microsoft.com/office/officeart/2008/layout/LinedList"/>
    <dgm:cxn modelId="{9978E780-9297-4700-89F5-AF801D8DD4C9}" type="presParOf" srcId="{88F4C6EA-6E88-47FE-B086-DB0569D343B1}" destId="{87A5E6F4-6C07-4381-BABB-8494BCB19130}" srcOrd="4" destOrd="0" presId="urn:microsoft.com/office/officeart/2008/layout/LinedList"/>
    <dgm:cxn modelId="{E40CEDFD-00BE-4E5B-B29E-6704E88315A1}" type="presParOf" srcId="{88F4C6EA-6E88-47FE-B086-DB0569D343B1}" destId="{22D5ECA3-6472-4EEE-A17D-703EC7791F30}" srcOrd="5" destOrd="0" presId="urn:microsoft.com/office/officeart/2008/layout/LinedList"/>
    <dgm:cxn modelId="{5188CD4E-C7EB-4885-AD4B-10E9A5693DCA}" type="presParOf" srcId="{22D5ECA3-6472-4EEE-A17D-703EC7791F30}" destId="{99E29ED3-6F4C-4685-BFF4-3FE8D65E17EC}" srcOrd="0" destOrd="0" presId="urn:microsoft.com/office/officeart/2008/layout/LinedList"/>
    <dgm:cxn modelId="{2B2DAF58-5DFF-4658-9950-F4F653BF9CC0}" type="presParOf" srcId="{22D5ECA3-6472-4EEE-A17D-703EC7791F30}" destId="{FA55D840-84E9-4FEC-B744-9BEF88AB34B9}" srcOrd="1" destOrd="0" presId="urn:microsoft.com/office/officeart/2008/layout/LinedList"/>
    <dgm:cxn modelId="{30292891-EC5B-4E1E-8D4F-BBCCEEF28371}" type="presParOf" srcId="{88F4C6EA-6E88-47FE-B086-DB0569D343B1}" destId="{2C8F3C61-CDD6-4572-A2F7-D51CA42C47C1}" srcOrd="6" destOrd="0" presId="urn:microsoft.com/office/officeart/2008/layout/LinedList"/>
    <dgm:cxn modelId="{77A3BA4A-6E75-4D76-9584-8FF9E2DD2774}" type="presParOf" srcId="{88F4C6EA-6E88-47FE-B086-DB0569D343B1}" destId="{0A7D6DE7-3A7F-4478-B442-3BB77163F164}" srcOrd="7" destOrd="0" presId="urn:microsoft.com/office/officeart/2008/layout/LinedList"/>
    <dgm:cxn modelId="{77BF4CE7-9086-4313-A683-FC75D397710A}" type="presParOf" srcId="{0A7D6DE7-3A7F-4478-B442-3BB77163F164}" destId="{C40580B2-BE92-42F6-9FC4-884025CF6638}" srcOrd="0" destOrd="0" presId="urn:microsoft.com/office/officeart/2008/layout/LinedList"/>
    <dgm:cxn modelId="{20B34720-873D-4DE2-8405-FFF1DF515518}" type="presParOf" srcId="{0A7D6DE7-3A7F-4478-B442-3BB77163F164}" destId="{13650869-5D4A-44AC-A2BA-67470B48A6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8A62937-D7E9-4243-967F-D19C5DB4FD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FF9FB6-A1E8-4F40-A7B7-848D49F8950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Die Vulkanhalbinsel Methana gehört zum westlichsten Ausläufer des vulkanisch aktiven Inselbogens der Ägäis.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E3B6865C-DAB0-4AD0-88F6-875E46319F22}" type="parTrans" cxnId="{C6D7516A-E052-4C2A-A08F-CCF38B0A1AAD}">
      <dgm:prSet/>
      <dgm:spPr/>
      <dgm:t>
        <a:bodyPr/>
        <a:lstStyle/>
        <a:p>
          <a:endParaRPr lang="en-US"/>
        </a:p>
      </dgm:t>
    </dgm:pt>
    <dgm:pt modelId="{73EB4786-171D-43AF-AECC-47DA1A03EBE9}" type="sibTrans" cxnId="{C6D7516A-E052-4C2A-A08F-CCF38B0A1AAD}">
      <dgm:prSet/>
      <dgm:spPr/>
      <dgm:t>
        <a:bodyPr/>
        <a:lstStyle/>
        <a:p>
          <a:endParaRPr lang="en-US"/>
        </a:p>
      </dgm:t>
    </dgm:pt>
    <dgm:pt modelId="{AEE2F908-EB02-4252-AF6C-48007D44F73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Portugal (‎</a:t>
          </a:r>
          <a:r>
            <a:rPr lang="de-CH" sz="2400" b="0" i="0" kern="1200" dirty="0"/>
            <a:t>Ägäis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9ACCB837-7447-45C9-8A0A-5E89FAAC3B11}" type="parTrans" cxnId="{ABE3925E-6D9C-42EE-A487-8AA4E9466E5E}">
      <dgm:prSet/>
      <dgm:spPr/>
      <dgm:t>
        <a:bodyPr/>
        <a:lstStyle/>
        <a:p>
          <a:endParaRPr lang="en-US"/>
        </a:p>
      </dgm:t>
    </dgm:pt>
    <dgm:pt modelId="{EEA64D3F-2DCB-4E1F-90E5-BFFC40CBB83A}" type="sibTrans" cxnId="{ABE3925E-6D9C-42EE-A487-8AA4E9466E5E}">
      <dgm:prSet/>
      <dgm:spPr/>
      <dgm:t>
        <a:bodyPr/>
        <a:lstStyle/>
        <a:p>
          <a:endParaRPr lang="en-US"/>
        </a:p>
      </dgm:t>
    </dgm:pt>
    <dgm:pt modelId="{03CF3661-BF46-44F7-B10B-8E50B521BE06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Es gibt etwa 30 strukturierte Vulkankegel auf der Halbinsel. </a:t>
          </a:r>
          <a:endParaRPr lang="en-US" sz="2400" b="0" i="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C1F6FA1C-F806-4579-B38A-21F4AD06C9F0}" type="parTrans" cxnId="{A4C2B2A2-3AC4-40FB-85A8-F5970AE82CD9}">
      <dgm:prSet/>
      <dgm:spPr/>
      <dgm:t>
        <a:bodyPr/>
        <a:lstStyle/>
        <a:p>
          <a:endParaRPr lang="en-US"/>
        </a:p>
      </dgm:t>
    </dgm:pt>
    <dgm:pt modelId="{D31F852E-27CF-4AEA-9FFF-BC21EE9D2154}" type="sibTrans" cxnId="{A4C2B2A2-3AC4-40FB-85A8-F5970AE82CD9}">
      <dgm:prSet/>
      <dgm:spPr/>
      <dgm:t>
        <a:bodyPr/>
        <a:lstStyle/>
        <a:p>
          <a:endParaRPr lang="en-US"/>
        </a:p>
      </dgm:t>
    </dgm:pt>
    <dgm:pt modelId="{FE6D64AF-5BFB-421C-BC2D-930C2CF28BCE}">
      <dgm:prSet custT="1"/>
      <dgm:spPr/>
      <dgm:t>
        <a:bodyPr/>
        <a:lstStyle/>
        <a:p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1700</a:t>
          </a:r>
          <a:endParaRPr lang="en-US" sz="3000" kern="1200" dirty="0"/>
        </a:p>
      </dgm:t>
    </dgm:pt>
    <dgm:pt modelId="{0F7306EE-C336-4373-880B-D3523F0FACED}" type="parTrans" cxnId="{152ED743-F845-49B9-B415-951534366E98}">
      <dgm:prSet/>
      <dgm:spPr/>
      <dgm:t>
        <a:bodyPr/>
        <a:lstStyle/>
        <a:p>
          <a:endParaRPr lang="en-US"/>
        </a:p>
      </dgm:t>
    </dgm:pt>
    <dgm:pt modelId="{EBE0C8C7-547A-41F7-A999-68E0052326CB}" type="sibTrans" cxnId="{152ED743-F845-49B9-B415-951534366E98}">
      <dgm:prSet/>
      <dgm:spPr/>
      <dgm:t>
        <a:bodyPr/>
        <a:lstStyle/>
        <a:p>
          <a:endParaRPr lang="en-US"/>
        </a:p>
      </dgm:t>
    </dgm:pt>
    <dgm:pt modelId="{88F4C6EA-6E88-47FE-B086-DB0569D343B1}" type="pres">
      <dgm:prSet presAssocID="{08A62937-D7E9-4243-967F-D19C5DB4FD1E}" presName="vert0" presStyleCnt="0">
        <dgm:presLayoutVars>
          <dgm:dir/>
          <dgm:animOne val="branch"/>
          <dgm:animLvl val="lvl"/>
        </dgm:presLayoutVars>
      </dgm:prSet>
      <dgm:spPr/>
    </dgm:pt>
    <dgm:pt modelId="{DD420EAA-A31E-4693-80C4-3833C2BB83F6}" type="pres">
      <dgm:prSet presAssocID="{B4FF9FB6-A1E8-4F40-A7B7-848D49F89508}" presName="thickLine" presStyleLbl="alignNode1" presStyleIdx="0" presStyleCnt="4"/>
      <dgm:spPr/>
    </dgm:pt>
    <dgm:pt modelId="{7D07C21E-019E-4B15-8BD0-2BEB41DFEE1B}" type="pres">
      <dgm:prSet presAssocID="{B4FF9FB6-A1E8-4F40-A7B7-848D49F89508}" presName="horz1" presStyleCnt="0"/>
      <dgm:spPr/>
    </dgm:pt>
    <dgm:pt modelId="{C0147CF1-EDDF-4145-A10E-A14F747F589D}" type="pres">
      <dgm:prSet presAssocID="{B4FF9FB6-A1E8-4F40-A7B7-848D49F89508}" presName="tx1" presStyleLbl="revTx" presStyleIdx="0" presStyleCnt="4"/>
      <dgm:spPr/>
    </dgm:pt>
    <dgm:pt modelId="{9F349E06-46FD-4C75-9471-CFA78BC082C4}" type="pres">
      <dgm:prSet presAssocID="{B4FF9FB6-A1E8-4F40-A7B7-848D49F89508}" presName="vert1" presStyleCnt="0"/>
      <dgm:spPr/>
    </dgm:pt>
    <dgm:pt modelId="{334CAD06-F104-468F-B82D-90F8DF7AE54E}" type="pres">
      <dgm:prSet presAssocID="{AEE2F908-EB02-4252-AF6C-48007D44F738}" presName="thickLine" presStyleLbl="alignNode1" presStyleIdx="1" presStyleCnt="4"/>
      <dgm:spPr/>
    </dgm:pt>
    <dgm:pt modelId="{D611825D-68B8-4632-8E09-01190DCDFB68}" type="pres">
      <dgm:prSet presAssocID="{AEE2F908-EB02-4252-AF6C-48007D44F738}" presName="horz1" presStyleCnt="0"/>
      <dgm:spPr/>
    </dgm:pt>
    <dgm:pt modelId="{47E61E28-7866-4168-BD7E-E99FCB0BE0FC}" type="pres">
      <dgm:prSet presAssocID="{AEE2F908-EB02-4252-AF6C-48007D44F738}" presName="tx1" presStyleLbl="revTx" presStyleIdx="1" presStyleCnt="4"/>
      <dgm:spPr/>
    </dgm:pt>
    <dgm:pt modelId="{A1B1DC07-15CD-4A65-A667-B60EAE562127}" type="pres">
      <dgm:prSet presAssocID="{AEE2F908-EB02-4252-AF6C-48007D44F738}" presName="vert1" presStyleCnt="0"/>
      <dgm:spPr/>
    </dgm:pt>
    <dgm:pt modelId="{87A5E6F4-6C07-4381-BABB-8494BCB19130}" type="pres">
      <dgm:prSet presAssocID="{03CF3661-BF46-44F7-B10B-8E50B521BE06}" presName="thickLine" presStyleLbl="alignNode1" presStyleIdx="2" presStyleCnt="4"/>
      <dgm:spPr/>
    </dgm:pt>
    <dgm:pt modelId="{22D5ECA3-6472-4EEE-A17D-703EC7791F30}" type="pres">
      <dgm:prSet presAssocID="{03CF3661-BF46-44F7-B10B-8E50B521BE06}" presName="horz1" presStyleCnt="0"/>
      <dgm:spPr/>
    </dgm:pt>
    <dgm:pt modelId="{99E29ED3-6F4C-4685-BFF4-3FE8D65E17EC}" type="pres">
      <dgm:prSet presAssocID="{03CF3661-BF46-44F7-B10B-8E50B521BE06}" presName="tx1" presStyleLbl="revTx" presStyleIdx="2" presStyleCnt="4"/>
      <dgm:spPr/>
    </dgm:pt>
    <dgm:pt modelId="{FA55D840-84E9-4FEC-B744-9BEF88AB34B9}" type="pres">
      <dgm:prSet presAssocID="{03CF3661-BF46-44F7-B10B-8E50B521BE06}" presName="vert1" presStyleCnt="0"/>
      <dgm:spPr/>
    </dgm:pt>
    <dgm:pt modelId="{2C8F3C61-CDD6-4572-A2F7-D51CA42C47C1}" type="pres">
      <dgm:prSet presAssocID="{FE6D64AF-5BFB-421C-BC2D-930C2CF28BCE}" presName="thickLine" presStyleLbl="alignNode1" presStyleIdx="3" presStyleCnt="4"/>
      <dgm:spPr/>
    </dgm:pt>
    <dgm:pt modelId="{0A7D6DE7-3A7F-4478-B442-3BB77163F164}" type="pres">
      <dgm:prSet presAssocID="{FE6D64AF-5BFB-421C-BC2D-930C2CF28BCE}" presName="horz1" presStyleCnt="0"/>
      <dgm:spPr/>
    </dgm:pt>
    <dgm:pt modelId="{C40580B2-BE92-42F6-9FC4-884025CF6638}" type="pres">
      <dgm:prSet presAssocID="{FE6D64AF-5BFB-421C-BC2D-930C2CF28BCE}" presName="tx1" presStyleLbl="revTx" presStyleIdx="3" presStyleCnt="4"/>
      <dgm:spPr/>
    </dgm:pt>
    <dgm:pt modelId="{13650869-5D4A-44AC-A2BA-67470B48A6F4}" type="pres">
      <dgm:prSet presAssocID="{FE6D64AF-5BFB-421C-BC2D-930C2CF28BCE}" presName="vert1" presStyleCnt="0"/>
      <dgm:spPr/>
    </dgm:pt>
  </dgm:ptLst>
  <dgm:cxnLst>
    <dgm:cxn modelId="{ABE3925E-6D9C-42EE-A487-8AA4E9466E5E}" srcId="{08A62937-D7E9-4243-967F-D19C5DB4FD1E}" destId="{AEE2F908-EB02-4252-AF6C-48007D44F738}" srcOrd="1" destOrd="0" parTransId="{9ACCB837-7447-45C9-8A0A-5E89FAAC3B11}" sibTransId="{EEA64D3F-2DCB-4E1F-90E5-BFFC40CBB83A}"/>
    <dgm:cxn modelId="{1BF03261-3417-4F90-84F4-F92C59BF56C2}" type="presOf" srcId="{08A62937-D7E9-4243-967F-D19C5DB4FD1E}" destId="{88F4C6EA-6E88-47FE-B086-DB0569D343B1}" srcOrd="0" destOrd="0" presId="urn:microsoft.com/office/officeart/2008/layout/LinedList"/>
    <dgm:cxn modelId="{152ED743-F845-49B9-B415-951534366E98}" srcId="{08A62937-D7E9-4243-967F-D19C5DB4FD1E}" destId="{FE6D64AF-5BFB-421C-BC2D-930C2CF28BCE}" srcOrd="3" destOrd="0" parTransId="{0F7306EE-C336-4373-880B-D3523F0FACED}" sibTransId="{EBE0C8C7-547A-41F7-A999-68E0052326CB}"/>
    <dgm:cxn modelId="{C6D7516A-E052-4C2A-A08F-CCF38B0A1AAD}" srcId="{08A62937-D7E9-4243-967F-D19C5DB4FD1E}" destId="{B4FF9FB6-A1E8-4F40-A7B7-848D49F89508}" srcOrd="0" destOrd="0" parTransId="{E3B6865C-DAB0-4AD0-88F6-875E46319F22}" sibTransId="{73EB4786-171D-43AF-AECC-47DA1A03EBE9}"/>
    <dgm:cxn modelId="{B68A184F-5F0B-4837-8C44-40123B976927}" type="presOf" srcId="{03CF3661-BF46-44F7-B10B-8E50B521BE06}" destId="{99E29ED3-6F4C-4685-BFF4-3FE8D65E17EC}" srcOrd="0" destOrd="0" presId="urn:microsoft.com/office/officeart/2008/layout/LinedList"/>
    <dgm:cxn modelId="{A4C2B2A2-3AC4-40FB-85A8-F5970AE82CD9}" srcId="{08A62937-D7E9-4243-967F-D19C5DB4FD1E}" destId="{03CF3661-BF46-44F7-B10B-8E50B521BE06}" srcOrd="2" destOrd="0" parTransId="{C1F6FA1C-F806-4579-B38A-21F4AD06C9F0}" sibTransId="{D31F852E-27CF-4AEA-9FFF-BC21EE9D2154}"/>
    <dgm:cxn modelId="{15CDD5E2-A6D8-4665-B535-56AC8FED29FD}" type="presOf" srcId="{FE6D64AF-5BFB-421C-BC2D-930C2CF28BCE}" destId="{C40580B2-BE92-42F6-9FC4-884025CF6638}" srcOrd="0" destOrd="0" presId="urn:microsoft.com/office/officeart/2008/layout/LinedList"/>
    <dgm:cxn modelId="{E5F051EA-1158-4D66-8717-D2691602EEB3}" type="presOf" srcId="{B4FF9FB6-A1E8-4F40-A7B7-848D49F89508}" destId="{C0147CF1-EDDF-4145-A10E-A14F747F589D}" srcOrd="0" destOrd="0" presId="urn:microsoft.com/office/officeart/2008/layout/LinedList"/>
    <dgm:cxn modelId="{67DE8BFA-A942-4AD8-9ACA-275D04B0FAD1}" type="presOf" srcId="{AEE2F908-EB02-4252-AF6C-48007D44F738}" destId="{47E61E28-7866-4168-BD7E-E99FCB0BE0FC}" srcOrd="0" destOrd="0" presId="urn:microsoft.com/office/officeart/2008/layout/LinedList"/>
    <dgm:cxn modelId="{AB400987-033F-4CB7-904B-AB4C7B91EE70}" type="presParOf" srcId="{88F4C6EA-6E88-47FE-B086-DB0569D343B1}" destId="{DD420EAA-A31E-4693-80C4-3833C2BB83F6}" srcOrd="0" destOrd="0" presId="urn:microsoft.com/office/officeart/2008/layout/LinedList"/>
    <dgm:cxn modelId="{E23EDE9F-BD9A-494F-B1F9-5284DF3A4311}" type="presParOf" srcId="{88F4C6EA-6E88-47FE-B086-DB0569D343B1}" destId="{7D07C21E-019E-4B15-8BD0-2BEB41DFEE1B}" srcOrd="1" destOrd="0" presId="urn:microsoft.com/office/officeart/2008/layout/LinedList"/>
    <dgm:cxn modelId="{F0DE051D-AAE6-4CE6-ABAC-F6EF3524AF94}" type="presParOf" srcId="{7D07C21E-019E-4B15-8BD0-2BEB41DFEE1B}" destId="{C0147CF1-EDDF-4145-A10E-A14F747F589D}" srcOrd="0" destOrd="0" presId="urn:microsoft.com/office/officeart/2008/layout/LinedList"/>
    <dgm:cxn modelId="{81DF6FE7-AEDE-430D-9B8E-4EC1090DBB6F}" type="presParOf" srcId="{7D07C21E-019E-4B15-8BD0-2BEB41DFEE1B}" destId="{9F349E06-46FD-4C75-9471-CFA78BC082C4}" srcOrd="1" destOrd="0" presId="urn:microsoft.com/office/officeart/2008/layout/LinedList"/>
    <dgm:cxn modelId="{DA075788-61B6-4EA0-88A9-C4F9B5088FB1}" type="presParOf" srcId="{88F4C6EA-6E88-47FE-B086-DB0569D343B1}" destId="{334CAD06-F104-468F-B82D-90F8DF7AE54E}" srcOrd="2" destOrd="0" presId="urn:microsoft.com/office/officeart/2008/layout/LinedList"/>
    <dgm:cxn modelId="{D24ACB79-2F47-41D3-B856-2DF22FAB6FAB}" type="presParOf" srcId="{88F4C6EA-6E88-47FE-B086-DB0569D343B1}" destId="{D611825D-68B8-4632-8E09-01190DCDFB68}" srcOrd="3" destOrd="0" presId="urn:microsoft.com/office/officeart/2008/layout/LinedList"/>
    <dgm:cxn modelId="{E761A2A6-635F-47C4-8FBC-4294E0E3DCD8}" type="presParOf" srcId="{D611825D-68B8-4632-8E09-01190DCDFB68}" destId="{47E61E28-7866-4168-BD7E-E99FCB0BE0FC}" srcOrd="0" destOrd="0" presId="urn:microsoft.com/office/officeart/2008/layout/LinedList"/>
    <dgm:cxn modelId="{21A4F52E-A9F4-44F3-9A9A-E6310A809533}" type="presParOf" srcId="{D611825D-68B8-4632-8E09-01190DCDFB68}" destId="{A1B1DC07-15CD-4A65-A667-B60EAE562127}" srcOrd="1" destOrd="0" presId="urn:microsoft.com/office/officeart/2008/layout/LinedList"/>
    <dgm:cxn modelId="{9978E780-9297-4700-89F5-AF801D8DD4C9}" type="presParOf" srcId="{88F4C6EA-6E88-47FE-B086-DB0569D343B1}" destId="{87A5E6F4-6C07-4381-BABB-8494BCB19130}" srcOrd="4" destOrd="0" presId="urn:microsoft.com/office/officeart/2008/layout/LinedList"/>
    <dgm:cxn modelId="{E40CEDFD-00BE-4E5B-B29E-6704E88315A1}" type="presParOf" srcId="{88F4C6EA-6E88-47FE-B086-DB0569D343B1}" destId="{22D5ECA3-6472-4EEE-A17D-703EC7791F30}" srcOrd="5" destOrd="0" presId="urn:microsoft.com/office/officeart/2008/layout/LinedList"/>
    <dgm:cxn modelId="{5188CD4E-C7EB-4885-AD4B-10E9A5693DCA}" type="presParOf" srcId="{22D5ECA3-6472-4EEE-A17D-703EC7791F30}" destId="{99E29ED3-6F4C-4685-BFF4-3FE8D65E17EC}" srcOrd="0" destOrd="0" presId="urn:microsoft.com/office/officeart/2008/layout/LinedList"/>
    <dgm:cxn modelId="{2B2DAF58-5DFF-4658-9950-F4F653BF9CC0}" type="presParOf" srcId="{22D5ECA3-6472-4EEE-A17D-703EC7791F30}" destId="{FA55D840-84E9-4FEC-B744-9BEF88AB34B9}" srcOrd="1" destOrd="0" presId="urn:microsoft.com/office/officeart/2008/layout/LinedList"/>
    <dgm:cxn modelId="{30292891-EC5B-4E1E-8D4F-BBCCEEF28371}" type="presParOf" srcId="{88F4C6EA-6E88-47FE-B086-DB0569D343B1}" destId="{2C8F3C61-CDD6-4572-A2F7-D51CA42C47C1}" srcOrd="6" destOrd="0" presId="urn:microsoft.com/office/officeart/2008/layout/LinedList"/>
    <dgm:cxn modelId="{77A3BA4A-6E75-4D76-9584-8FF9E2DD2774}" type="presParOf" srcId="{88F4C6EA-6E88-47FE-B086-DB0569D343B1}" destId="{0A7D6DE7-3A7F-4478-B442-3BB77163F164}" srcOrd="7" destOrd="0" presId="urn:microsoft.com/office/officeart/2008/layout/LinedList"/>
    <dgm:cxn modelId="{77BF4CE7-9086-4313-A683-FC75D397710A}" type="presParOf" srcId="{0A7D6DE7-3A7F-4478-B442-3BB77163F164}" destId="{C40580B2-BE92-42F6-9FC4-884025CF6638}" srcOrd="0" destOrd="0" presId="urn:microsoft.com/office/officeart/2008/layout/LinedList"/>
    <dgm:cxn modelId="{20B34720-873D-4DE2-8405-FFF1DF515518}" type="presParOf" srcId="{0A7D6DE7-3A7F-4478-B442-3BB77163F164}" destId="{13650869-5D4A-44AC-A2BA-67470B48A6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4EB041-C1ED-4065-BE42-2FA49657566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7950B80-5764-46DA-91EE-D85C46873672}">
      <dgm:prSet/>
      <dgm:spPr/>
      <dgm:t>
        <a:bodyPr/>
        <a:lstStyle/>
        <a:p>
          <a:r>
            <a:rPr lang="de-CH"/>
            <a:t>Der Vesuv liegt über einer vulkanisch aktiven Subduktionszone zwischen der afrikanischen und der eurasischen Kontinentalplatte.</a:t>
          </a:r>
          <a:endParaRPr lang="en-US"/>
        </a:p>
      </dgm:t>
    </dgm:pt>
    <dgm:pt modelId="{061A008E-AFCD-40E5-B05D-C887A15B9356}" type="parTrans" cxnId="{488B6BEA-9883-4465-A973-8BC4A7E2E7F5}">
      <dgm:prSet/>
      <dgm:spPr/>
      <dgm:t>
        <a:bodyPr/>
        <a:lstStyle/>
        <a:p>
          <a:endParaRPr lang="en-US"/>
        </a:p>
      </dgm:t>
    </dgm:pt>
    <dgm:pt modelId="{58708CA9-C6B3-4A23-8CA9-1A7F6C4F5081}" type="sibTrans" cxnId="{488B6BEA-9883-4465-A973-8BC4A7E2E7F5}">
      <dgm:prSet/>
      <dgm:spPr/>
      <dgm:t>
        <a:bodyPr/>
        <a:lstStyle/>
        <a:p>
          <a:endParaRPr lang="en-US"/>
        </a:p>
      </dgm:t>
    </dgm:pt>
    <dgm:pt modelId="{BE1E63A2-D7BB-4AE1-849D-CC5186CDC091}">
      <dgm:prSet/>
      <dgm:spPr/>
      <dgm:t>
        <a:bodyPr/>
        <a:lstStyle/>
        <a:p>
          <a:r>
            <a:rPr lang="de-CH"/>
            <a:t>Lage: Italien (Golf von Neapel‎)‎</a:t>
          </a:r>
          <a:endParaRPr lang="en-US"/>
        </a:p>
      </dgm:t>
    </dgm:pt>
    <dgm:pt modelId="{F691F971-1F4D-447B-B617-82863F676C89}" type="parTrans" cxnId="{E703D522-BF46-424E-844F-1628724CDF9E}">
      <dgm:prSet/>
      <dgm:spPr/>
      <dgm:t>
        <a:bodyPr/>
        <a:lstStyle/>
        <a:p>
          <a:endParaRPr lang="en-US"/>
        </a:p>
      </dgm:t>
    </dgm:pt>
    <dgm:pt modelId="{055FF2FE-D217-4BC8-9896-E773A7945F6B}" type="sibTrans" cxnId="{E703D522-BF46-424E-844F-1628724CDF9E}">
      <dgm:prSet/>
      <dgm:spPr/>
      <dgm:t>
        <a:bodyPr/>
        <a:lstStyle/>
        <a:p>
          <a:endParaRPr lang="en-US"/>
        </a:p>
      </dgm:t>
    </dgm:pt>
    <dgm:pt modelId="{5CD99081-3B33-4EDA-9873-D9CB697808DE}">
      <dgm:prSet/>
      <dgm:spPr/>
      <dgm:t>
        <a:bodyPr/>
        <a:lstStyle/>
        <a:p>
          <a:r>
            <a:rPr lang="de-CH" dirty="0"/>
            <a:t>Besonderheiten: er ist ein aktiver Vulkan auf dem europäischen Festland. </a:t>
          </a:r>
          <a:endParaRPr lang="en-US" dirty="0"/>
        </a:p>
      </dgm:t>
    </dgm:pt>
    <dgm:pt modelId="{ACA2478B-1982-4814-B88C-920C70166152}" type="parTrans" cxnId="{02004FD5-3320-4FBC-A19C-A425F8E25C74}">
      <dgm:prSet/>
      <dgm:spPr/>
      <dgm:t>
        <a:bodyPr/>
        <a:lstStyle/>
        <a:p>
          <a:endParaRPr lang="en-US"/>
        </a:p>
      </dgm:t>
    </dgm:pt>
    <dgm:pt modelId="{18F3FBA7-0751-468E-851E-D8B8E4F4DF98}" type="sibTrans" cxnId="{02004FD5-3320-4FBC-A19C-A425F8E25C74}">
      <dgm:prSet/>
      <dgm:spPr/>
      <dgm:t>
        <a:bodyPr/>
        <a:lstStyle/>
        <a:p>
          <a:endParaRPr lang="en-US"/>
        </a:p>
      </dgm:t>
    </dgm:pt>
    <dgm:pt modelId="{521F6401-1C04-4729-8BBD-7FF38FD1090D}">
      <dgm:prSet/>
      <dgm:spPr/>
      <dgm:t>
        <a:bodyPr/>
        <a:lstStyle/>
        <a:p>
          <a:r>
            <a:rPr lang="de-CH"/>
            <a:t>Letzter Ausbruch: 1944</a:t>
          </a:r>
          <a:br>
            <a:rPr lang="de-CH"/>
          </a:br>
          <a:endParaRPr lang="en-US"/>
        </a:p>
      </dgm:t>
    </dgm:pt>
    <dgm:pt modelId="{A6AFF074-6A8F-4C18-B61F-2E77BC5E4359}" type="parTrans" cxnId="{A89BA418-D5DD-453C-83E3-4193029478CD}">
      <dgm:prSet/>
      <dgm:spPr/>
      <dgm:t>
        <a:bodyPr/>
        <a:lstStyle/>
        <a:p>
          <a:endParaRPr lang="en-US"/>
        </a:p>
      </dgm:t>
    </dgm:pt>
    <dgm:pt modelId="{1E2EBD84-83CB-4E03-918E-E44E59B2A03F}" type="sibTrans" cxnId="{A89BA418-D5DD-453C-83E3-4193029478CD}">
      <dgm:prSet/>
      <dgm:spPr/>
      <dgm:t>
        <a:bodyPr/>
        <a:lstStyle/>
        <a:p>
          <a:endParaRPr lang="en-US"/>
        </a:p>
      </dgm:t>
    </dgm:pt>
    <dgm:pt modelId="{7D19AAA8-CDFD-4F8A-A4C1-258D031AC509}" type="pres">
      <dgm:prSet presAssocID="{B44EB041-C1ED-4065-BE42-2FA496575666}" presName="vert0" presStyleCnt="0">
        <dgm:presLayoutVars>
          <dgm:dir/>
          <dgm:animOne val="branch"/>
          <dgm:animLvl val="lvl"/>
        </dgm:presLayoutVars>
      </dgm:prSet>
      <dgm:spPr/>
    </dgm:pt>
    <dgm:pt modelId="{A4ED8360-0F30-490C-A6F0-C323CA155715}" type="pres">
      <dgm:prSet presAssocID="{A7950B80-5764-46DA-91EE-D85C46873672}" presName="thickLine" presStyleLbl="alignNode1" presStyleIdx="0" presStyleCnt="4"/>
      <dgm:spPr/>
    </dgm:pt>
    <dgm:pt modelId="{81AB0455-7CFA-40F0-9BF7-E857B6B9C896}" type="pres">
      <dgm:prSet presAssocID="{A7950B80-5764-46DA-91EE-D85C46873672}" presName="horz1" presStyleCnt="0"/>
      <dgm:spPr/>
    </dgm:pt>
    <dgm:pt modelId="{D7552907-C209-4D6A-ACA7-04CA3859DC18}" type="pres">
      <dgm:prSet presAssocID="{A7950B80-5764-46DA-91EE-D85C46873672}" presName="tx1" presStyleLbl="revTx" presStyleIdx="0" presStyleCnt="4"/>
      <dgm:spPr/>
    </dgm:pt>
    <dgm:pt modelId="{C11D3B82-970E-4CD1-BAEA-9ABCDC1BF65F}" type="pres">
      <dgm:prSet presAssocID="{A7950B80-5764-46DA-91EE-D85C46873672}" presName="vert1" presStyleCnt="0"/>
      <dgm:spPr/>
    </dgm:pt>
    <dgm:pt modelId="{6293F028-3F60-4B0F-A1AE-FFA2FF72BF9D}" type="pres">
      <dgm:prSet presAssocID="{BE1E63A2-D7BB-4AE1-849D-CC5186CDC091}" presName="thickLine" presStyleLbl="alignNode1" presStyleIdx="1" presStyleCnt="4"/>
      <dgm:spPr/>
    </dgm:pt>
    <dgm:pt modelId="{EFEAB862-4469-4CDA-93D2-2D4D358BF0DC}" type="pres">
      <dgm:prSet presAssocID="{BE1E63A2-D7BB-4AE1-849D-CC5186CDC091}" presName="horz1" presStyleCnt="0"/>
      <dgm:spPr/>
    </dgm:pt>
    <dgm:pt modelId="{ECD55A1B-A5D1-4B38-994E-18CADDDE9943}" type="pres">
      <dgm:prSet presAssocID="{BE1E63A2-D7BB-4AE1-849D-CC5186CDC091}" presName="tx1" presStyleLbl="revTx" presStyleIdx="1" presStyleCnt="4"/>
      <dgm:spPr/>
    </dgm:pt>
    <dgm:pt modelId="{46979F84-A36C-4991-BB4E-06C5628C555A}" type="pres">
      <dgm:prSet presAssocID="{BE1E63A2-D7BB-4AE1-849D-CC5186CDC091}" presName="vert1" presStyleCnt="0"/>
      <dgm:spPr/>
    </dgm:pt>
    <dgm:pt modelId="{C93D35AF-8DD6-40C0-B925-24F2627369EA}" type="pres">
      <dgm:prSet presAssocID="{5CD99081-3B33-4EDA-9873-D9CB697808DE}" presName="thickLine" presStyleLbl="alignNode1" presStyleIdx="2" presStyleCnt="4"/>
      <dgm:spPr/>
    </dgm:pt>
    <dgm:pt modelId="{21C861CE-3768-49BB-82B6-3961137916B5}" type="pres">
      <dgm:prSet presAssocID="{5CD99081-3B33-4EDA-9873-D9CB697808DE}" presName="horz1" presStyleCnt="0"/>
      <dgm:spPr/>
    </dgm:pt>
    <dgm:pt modelId="{DAF0EFAA-9928-46FF-AFCA-FAA63053DF69}" type="pres">
      <dgm:prSet presAssocID="{5CD99081-3B33-4EDA-9873-D9CB697808DE}" presName="tx1" presStyleLbl="revTx" presStyleIdx="2" presStyleCnt="4"/>
      <dgm:spPr/>
    </dgm:pt>
    <dgm:pt modelId="{62C896B8-E7C2-4D90-88A4-1793236D647D}" type="pres">
      <dgm:prSet presAssocID="{5CD99081-3B33-4EDA-9873-D9CB697808DE}" presName="vert1" presStyleCnt="0"/>
      <dgm:spPr/>
    </dgm:pt>
    <dgm:pt modelId="{C315520A-3D3A-42F6-AE8D-36D201D7085C}" type="pres">
      <dgm:prSet presAssocID="{521F6401-1C04-4729-8BBD-7FF38FD1090D}" presName="thickLine" presStyleLbl="alignNode1" presStyleIdx="3" presStyleCnt="4"/>
      <dgm:spPr/>
    </dgm:pt>
    <dgm:pt modelId="{FE512B49-FED2-46C1-AF67-759ACC7A2835}" type="pres">
      <dgm:prSet presAssocID="{521F6401-1C04-4729-8BBD-7FF38FD1090D}" presName="horz1" presStyleCnt="0"/>
      <dgm:spPr/>
    </dgm:pt>
    <dgm:pt modelId="{51F2BBD3-B1A7-459B-AFB4-65BF78C82A76}" type="pres">
      <dgm:prSet presAssocID="{521F6401-1C04-4729-8BBD-7FF38FD1090D}" presName="tx1" presStyleLbl="revTx" presStyleIdx="3" presStyleCnt="4"/>
      <dgm:spPr/>
    </dgm:pt>
    <dgm:pt modelId="{86DEE4A0-CF55-4899-9DB0-0A615530AB87}" type="pres">
      <dgm:prSet presAssocID="{521F6401-1C04-4729-8BBD-7FF38FD1090D}" presName="vert1" presStyleCnt="0"/>
      <dgm:spPr/>
    </dgm:pt>
  </dgm:ptLst>
  <dgm:cxnLst>
    <dgm:cxn modelId="{A89BA418-D5DD-453C-83E3-4193029478CD}" srcId="{B44EB041-C1ED-4065-BE42-2FA496575666}" destId="{521F6401-1C04-4729-8BBD-7FF38FD1090D}" srcOrd="3" destOrd="0" parTransId="{A6AFF074-6A8F-4C18-B61F-2E77BC5E4359}" sibTransId="{1E2EBD84-83CB-4E03-918E-E44E59B2A03F}"/>
    <dgm:cxn modelId="{E703D522-BF46-424E-844F-1628724CDF9E}" srcId="{B44EB041-C1ED-4065-BE42-2FA496575666}" destId="{BE1E63A2-D7BB-4AE1-849D-CC5186CDC091}" srcOrd="1" destOrd="0" parTransId="{F691F971-1F4D-447B-B617-82863F676C89}" sibTransId="{055FF2FE-D217-4BC8-9896-E773A7945F6B}"/>
    <dgm:cxn modelId="{6A2F6C5C-ACB7-4D92-ABE5-9A8433E6BA74}" type="presOf" srcId="{A7950B80-5764-46DA-91EE-D85C46873672}" destId="{D7552907-C209-4D6A-ACA7-04CA3859DC18}" srcOrd="0" destOrd="0" presId="urn:microsoft.com/office/officeart/2008/layout/LinedList"/>
    <dgm:cxn modelId="{4173236E-C4B6-485D-875A-C0B6BBFB55C3}" type="presOf" srcId="{BE1E63A2-D7BB-4AE1-849D-CC5186CDC091}" destId="{ECD55A1B-A5D1-4B38-994E-18CADDDE9943}" srcOrd="0" destOrd="0" presId="urn:microsoft.com/office/officeart/2008/layout/LinedList"/>
    <dgm:cxn modelId="{39DEF554-5755-47A2-91E1-56FD2F1F383D}" type="presOf" srcId="{521F6401-1C04-4729-8BBD-7FF38FD1090D}" destId="{51F2BBD3-B1A7-459B-AFB4-65BF78C82A76}" srcOrd="0" destOrd="0" presId="urn:microsoft.com/office/officeart/2008/layout/LinedList"/>
    <dgm:cxn modelId="{0F706F85-6C48-4369-9136-CF0E2FF1BFCB}" type="presOf" srcId="{5CD99081-3B33-4EDA-9873-D9CB697808DE}" destId="{DAF0EFAA-9928-46FF-AFCA-FAA63053DF69}" srcOrd="0" destOrd="0" presId="urn:microsoft.com/office/officeart/2008/layout/LinedList"/>
    <dgm:cxn modelId="{96184288-B69C-46A7-A226-89529E354571}" type="presOf" srcId="{B44EB041-C1ED-4065-BE42-2FA496575666}" destId="{7D19AAA8-CDFD-4F8A-A4C1-258D031AC509}" srcOrd="0" destOrd="0" presId="urn:microsoft.com/office/officeart/2008/layout/LinedList"/>
    <dgm:cxn modelId="{02004FD5-3320-4FBC-A19C-A425F8E25C74}" srcId="{B44EB041-C1ED-4065-BE42-2FA496575666}" destId="{5CD99081-3B33-4EDA-9873-D9CB697808DE}" srcOrd="2" destOrd="0" parTransId="{ACA2478B-1982-4814-B88C-920C70166152}" sibTransId="{18F3FBA7-0751-468E-851E-D8B8E4F4DF98}"/>
    <dgm:cxn modelId="{488B6BEA-9883-4465-A973-8BC4A7E2E7F5}" srcId="{B44EB041-C1ED-4065-BE42-2FA496575666}" destId="{A7950B80-5764-46DA-91EE-D85C46873672}" srcOrd="0" destOrd="0" parTransId="{061A008E-AFCD-40E5-B05D-C887A15B9356}" sibTransId="{58708CA9-C6B3-4A23-8CA9-1A7F6C4F5081}"/>
    <dgm:cxn modelId="{C992BA09-97C8-4051-95A2-174523F4DA12}" type="presParOf" srcId="{7D19AAA8-CDFD-4F8A-A4C1-258D031AC509}" destId="{A4ED8360-0F30-490C-A6F0-C323CA155715}" srcOrd="0" destOrd="0" presId="urn:microsoft.com/office/officeart/2008/layout/LinedList"/>
    <dgm:cxn modelId="{D5E0447D-BAD2-46C4-8DAC-C86A7D8A3CAD}" type="presParOf" srcId="{7D19AAA8-CDFD-4F8A-A4C1-258D031AC509}" destId="{81AB0455-7CFA-40F0-9BF7-E857B6B9C896}" srcOrd="1" destOrd="0" presId="urn:microsoft.com/office/officeart/2008/layout/LinedList"/>
    <dgm:cxn modelId="{09EE4AB7-1CF5-4D57-B4C6-7D9355236C33}" type="presParOf" srcId="{81AB0455-7CFA-40F0-9BF7-E857B6B9C896}" destId="{D7552907-C209-4D6A-ACA7-04CA3859DC18}" srcOrd="0" destOrd="0" presId="urn:microsoft.com/office/officeart/2008/layout/LinedList"/>
    <dgm:cxn modelId="{76DD65D9-CA23-43CA-89E9-D8B8E14F1594}" type="presParOf" srcId="{81AB0455-7CFA-40F0-9BF7-E857B6B9C896}" destId="{C11D3B82-970E-4CD1-BAEA-9ABCDC1BF65F}" srcOrd="1" destOrd="0" presId="urn:microsoft.com/office/officeart/2008/layout/LinedList"/>
    <dgm:cxn modelId="{EC817645-39E0-460A-8F44-6E7251697D33}" type="presParOf" srcId="{7D19AAA8-CDFD-4F8A-A4C1-258D031AC509}" destId="{6293F028-3F60-4B0F-A1AE-FFA2FF72BF9D}" srcOrd="2" destOrd="0" presId="urn:microsoft.com/office/officeart/2008/layout/LinedList"/>
    <dgm:cxn modelId="{AAD908AD-1B96-46F8-A1FD-3A92115562A9}" type="presParOf" srcId="{7D19AAA8-CDFD-4F8A-A4C1-258D031AC509}" destId="{EFEAB862-4469-4CDA-93D2-2D4D358BF0DC}" srcOrd="3" destOrd="0" presId="urn:microsoft.com/office/officeart/2008/layout/LinedList"/>
    <dgm:cxn modelId="{AA99CBA5-F258-47C0-9325-E1ABB8159A95}" type="presParOf" srcId="{EFEAB862-4469-4CDA-93D2-2D4D358BF0DC}" destId="{ECD55A1B-A5D1-4B38-994E-18CADDDE9943}" srcOrd="0" destOrd="0" presId="urn:microsoft.com/office/officeart/2008/layout/LinedList"/>
    <dgm:cxn modelId="{CA391664-FF63-42E3-97F0-5F2DF5767B03}" type="presParOf" srcId="{EFEAB862-4469-4CDA-93D2-2D4D358BF0DC}" destId="{46979F84-A36C-4991-BB4E-06C5628C555A}" srcOrd="1" destOrd="0" presId="urn:microsoft.com/office/officeart/2008/layout/LinedList"/>
    <dgm:cxn modelId="{C5510D7C-C8C5-40E4-AB7A-600FE6A120C1}" type="presParOf" srcId="{7D19AAA8-CDFD-4F8A-A4C1-258D031AC509}" destId="{C93D35AF-8DD6-40C0-B925-24F2627369EA}" srcOrd="4" destOrd="0" presId="urn:microsoft.com/office/officeart/2008/layout/LinedList"/>
    <dgm:cxn modelId="{C9F054D7-5B8A-46DA-8974-3198FDF38301}" type="presParOf" srcId="{7D19AAA8-CDFD-4F8A-A4C1-258D031AC509}" destId="{21C861CE-3768-49BB-82B6-3961137916B5}" srcOrd="5" destOrd="0" presId="urn:microsoft.com/office/officeart/2008/layout/LinedList"/>
    <dgm:cxn modelId="{16C91A5D-70E1-4311-8776-C6CDEB999613}" type="presParOf" srcId="{21C861CE-3768-49BB-82B6-3961137916B5}" destId="{DAF0EFAA-9928-46FF-AFCA-FAA63053DF69}" srcOrd="0" destOrd="0" presId="urn:microsoft.com/office/officeart/2008/layout/LinedList"/>
    <dgm:cxn modelId="{32CB0290-C2E0-47ED-84C7-359A05CBE1C2}" type="presParOf" srcId="{21C861CE-3768-49BB-82B6-3961137916B5}" destId="{62C896B8-E7C2-4D90-88A4-1793236D647D}" srcOrd="1" destOrd="0" presId="urn:microsoft.com/office/officeart/2008/layout/LinedList"/>
    <dgm:cxn modelId="{5F38B85C-F40C-4094-8CB9-8A75B5EDCA0C}" type="presParOf" srcId="{7D19AAA8-CDFD-4F8A-A4C1-258D031AC509}" destId="{C315520A-3D3A-42F6-AE8D-36D201D7085C}" srcOrd="6" destOrd="0" presId="urn:microsoft.com/office/officeart/2008/layout/LinedList"/>
    <dgm:cxn modelId="{5F3B74FE-1933-4A14-81E2-6280E044259A}" type="presParOf" srcId="{7D19AAA8-CDFD-4F8A-A4C1-258D031AC509}" destId="{FE512B49-FED2-46C1-AF67-759ACC7A2835}" srcOrd="7" destOrd="0" presId="urn:microsoft.com/office/officeart/2008/layout/LinedList"/>
    <dgm:cxn modelId="{64E53049-377C-4525-8B27-A322D26844EF}" type="presParOf" srcId="{FE512B49-FED2-46C1-AF67-759ACC7A2835}" destId="{51F2BBD3-B1A7-459B-AFB4-65BF78C82A76}" srcOrd="0" destOrd="0" presId="urn:microsoft.com/office/officeart/2008/layout/LinedList"/>
    <dgm:cxn modelId="{B98B30CB-1818-4E06-8861-4A9427120495}" type="presParOf" srcId="{FE512B49-FED2-46C1-AF67-759ACC7A2835}" destId="{86DEE4A0-CF55-4899-9DB0-0A615530AB8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A62937-D7E9-4243-967F-D19C5DB4FD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FF9FB6-A1E8-4F40-A7B7-848D49F8950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Der Pico del Teide, ist mit 3715 m die höchste Erhebung auf der kanarischen Insel Teneriffa. 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E3B6865C-DAB0-4AD0-88F6-875E46319F22}" type="parTrans" cxnId="{C6D7516A-E052-4C2A-A08F-CCF38B0A1AAD}">
      <dgm:prSet/>
      <dgm:spPr/>
      <dgm:t>
        <a:bodyPr/>
        <a:lstStyle/>
        <a:p>
          <a:endParaRPr lang="en-US"/>
        </a:p>
      </dgm:t>
    </dgm:pt>
    <dgm:pt modelId="{73EB4786-171D-43AF-AECC-47DA1A03EBE9}" type="sibTrans" cxnId="{C6D7516A-E052-4C2A-A08F-CCF38B0A1AAD}">
      <dgm:prSet/>
      <dgm:spPr/>
      <dgm:t>
        <a:bodyPr/>
        <a:lstStyle/>
        <a:p>
          <a:endParaRPr lang="en-US"/>
        </a:p>
      </dgm:t>
    </dgm:pt>
    <dgm:pt modelId="{AEE2F908-EB02-4252-AF6C-48007D44F73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Spanien (‎Teneriffa)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9ACCB837-7447-45C9-8A0A-5E89FAAC3B11}" type="parTrans" cxnId="{ABE3925E-6D9C-42EE-A487-8AA4E9466E5E}">
      <dgm:prSet/>
      <dgm:spPr/>
      <dgm:t>
        <a:bodyPr/>
        <a:lstStyle/>
        <a:p>
          <a:endParaRPr lang="en-US"/>
        </a:p>
      </dgm:t>
    </dgm:pt>
    <dgm:pt modelId="{EEA64D3F-2DCB-4E1F-90E5-BFFC40CBB83A}" type="sibTrans" cxnId="{ABE3925E-6D9C-42EE-A487-8AA4E9466E5E}">
      <dgm:prSet/>
      <dgm:spPr/>
      <dgm:t>
        <a:bodyPr/>
        <a:lstStyle/>
        <a:p>
          <a:endParaRPr lang="en-US"/>
        </a:p>
      </dgm:t>
    </dgm:pt>
    <dgm:pt modelId="{03CF3661-BF46-44F7-B10B-8E50B521BE06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höchste Berg auf spanischem Staatsgebiet.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C1F6FA1C-F806-4579-B38A-21F4AD06C9F0}" type="parTrans" cxnId="{A4C2B2A2-3AC4-40FB-85A8-F5970AE82CD9}">
      <dgm:prSet/>
      <dgm:spPr/>
      <dgm:t>
        <a:bodyPr/>
        <a:lstStyle/>
        <a:p>
          <a:endParaRPr lang="en-US"/>
        </a:p>
      </dgm:t>
    </dgm:pt>
    <dgm:pt modelId="{D31F852E-27CF-4AEA-9FFF-BC21EE9D2154}" type="sibTrans" cxnId="{A4C2B2A2-3AC4-40FB-85A8-F5970AE82CD9}">
      <dgm:prSet/>
      <dgm:spPr/>
      <dgm:t>
        <a:bodyPr/>
        <a:lstStyle/>
        <a:p>
          <a:endParaRPr lang="en-US"/>
        </a:p>
      </dgm:t>
    </dgm:pt>
    <dgm:pt modelId="{FE6D64AF-5BFB-421C-BC2D-930C2CF28BCE}">
      <dgm:prSet custT="1"/>
      <dgm:spPr/>
      <dgm:t>
        <a:bodyPr/>
        <a:lstStyle/>
        <a:p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Vor mehr als 100 Jahren.</a:t>
          </a:r>
          <a:br>
            <a:rPr lang="de-CH" sz="3000" kern="1200" dirty="0"/>
          </a:br>
          <a:endParaRPr lang="en-US" sz="3000" kern="1200" dirty="0"/>
        </a:p>
      </dgm:t>
    </dgm:pt>
    <dgm:pt modelId="{0F7306EE-C336-4373-880B-D3523F0FACED}" type="parTrans" cxnId="{152ED743-F845-49B9-B415-951534366E98}">
      <dgm:prSet/>
      <dgm:spPr/>
      <dgm:t>
        <a:bodyPr/>
        <a:lstStyle/>
        <a:p>
          <a:endParaRPr lang="en-US"/>
        </a:p>
      </dgm:t>
    </dgm:pt>
    <dgm:pt modelId="{EBE0C8C7-547A-41F7-A999-68E0052326CB}" type="sibTrans" cxnId="{152ED743-F845-49B9-B415-951534366E98}">
      <dgm:prSet/>
      <dgm:spPr/>
      <dgm:t>
        <a:bodyPr/>
        <a:lstStyle/>
        <a:p>
          <a:endParaRPr lang="en-US"/>
        </a:p>
      </dgm:t>
    </dgm:pt>
    <dgm:pt modelId="{88F4C6EA-6E88-47FE-B086-DB0569D343B1}" type="pres">
      <dgm:prSet presAssocID="{08A62937-D7E9-4243-967F-D19C5DB4FD1E}" presName="vert0" presStyleCnt="0">
        <dgm:presLayoutVars>
          <dgm:dir/>
          <dgm:animOne val="branch"/>
          <dgm:animLvl val="lvl"/>
        </dgm:presLayoutVars>
      </dgm:prSet>
      <dgm:spPr/>
    </dgm:pt>
    <dgm:pt modelId="{DD420EAA-A31E-4693-80C4-3833C2BB83F6}" type="pres">
      <dgm:prSet presAssocID="{B4FF9FB6-A1E8-4F40-A7B7-848D49F89508}" presName="thickLine" presStyleLbl="alignNode1" presStyleIdx="0" presStyleCnt="4"/>
      <dgm:spPr/>
    </dgm:pt>
    <dgm:pt modelId="{7D07C21E-019E-4B15-8BD0-2BEB41DFEE1B}" type="pres">
      <dgm:prSet presAssocID="{B4FF9FB6-A1E8-4F40-A7B7-848D49F89508}" presName="horz1" presStyleCnt="0"/>
      <dgm:spPr/>
    </dgm:pt>
    <dgm:pt modelId="{C0147CF1-EDDF-4145-A10E-A14F747F589D}" type="pres">
      <dgm:prSet presAssocID="{B4FF9FB6-A1E8-4F40-A7B7-848D49F89508}" presName="tx1" presStyleLbl="revTx" presStyleIdx="0" presStyleCnt="4"/>
      <dgm:spPr/>
    </dgm:pt>
    <dgm:pt modelId="{9F349E06-46FD-4C75-9471-CFA78BC082C4}" type="pres">
      <dgm:prSet presAssocID="{B4FF9FB6-A1E8-4F40-A7B7-848D49F89508}" presName="vert1" presStyleCnt="0"/>
      <dgm:spPr/>
    </dgm:pt>
    <dgm:pt modelId="{334CAD06-F104-468F-B82D-90F8DF7AE54E}" type="pres">
      <dgm:prSet presAssocID="{AEE2F908-EB02-4252-AF6C-48007D44F738}" presName="thickLine" presStyleLbl="alignNode1" presStyleIdx="1" presStyleCnt="4"/>
      <dgm:spPr/>
    </dgm:pt>
    <dgm:pt modelId="{D611825D-68B8-4632-8E09-01190DCDFB68}" type="pres">
      <dgm:prSet presAssocID="{AEE2F908-EB02-4252-AF6C-48007D44F738}" presName="horz1" presStyleCnt="0"/>
      <dgm:spPr/>
    </dgm:pt>
    <dgm:pt modelId="{47E61E28-7866-4168-BD7E-E99FCB0BE0FC}" type="pres">
      <dgm:prSet presAssocID="{AEE2F908-EB02-4252-AF6C-48007D44F738}" presName="tx1" presStyleLbl="revTx" presStyleIdx="1" presStyleCnt="4"/>
      <dgm:spPr/>
    </dgm:pt>
    <dgm:pt modelId="{A1B1DC07-15CD-4A65-A667-B60EAE562127}" type="pres">
      <dgm:prSet presAssocID="{AEE2F908-EB02-4252-AF6C-48007D44F738}" presName="vert1" presStyleCnt="0"/>
      <dgm:spPr/>
    </dgm:pt>
    <dgm:pt modelId="{87A5E6F4-6C07-4381-BABB-8494BCB19130}" type="pres">
      <dgm:prSet presAssocID="{03CF3661-BF46-44F7-B10B-8E50B521BE06}" presName="thickLine" presStyleLbl="alignNode1" presStyleIdx="2" presStyleCnt="4"/>
      <dgm:spPr/>
    </dgm:pt>
    <dgm:pt modelId="{22D5ECA3-6472-4EEE-A17D-703EC7791F30}" type="pres">
      <dgm:prSet presAssocID="{03CF3661-BF46-44F7-B10B-8E50B521BE06}" presName="horz1" presStyleCnt="0"/>
      <dgm:spPr/>
    </dgm:pt>
    <dgm:pt modelId="{99E29ED3-6F4C-4685-BFF4-3FE8D65E17EC}" type="pres">
      <dgm:prSet presAssocID="{03CF3661-BF46-44F7-B10B-8E50B521BE06}" presName="tx1" presStyleLbl="revTx" presStyleIdx="2" presStyleCnt="4"/>
      <dgm:spPr/>
    </dgm:pt>
    <dgm:pt modelId="{FA55D840-84E9-4FEC-B744-9BEF88AB34B9}" type="pres">
      <dgm:prSet presAssocID="{03CF3661-BF46-44F7-B10B-8E50B521BE06}" presName="vert1" presStyleCnt="0"/>
      <dgm:spPr/>
    </dgm:pt>
    <dgm:pt modelId="{2C8F3C61-CDD6-4572-A2F7-D51CA42C47C1}" type="pres">
      <dgm:prSet presAssocID="{FE6D64AF-5BFB-421C-BC2D-930C2CF28BCE}" presName="thickLine" presStyleLbl="alignNode1" presStyleIdx="3" presStyleCnt="4"/>
      <dgm:spPr/>
    </dgm:pt>
    <dgm:pt modelId="{0A7D6DE7-3A7F-4478-B442-3BB77163F164}" type="pres">
      <dgm:prSet presAssocID="{FE6D64AF-5BFB-421C-BC2D-930C2CF28BCE}" presName="horz1" presStyleCnt="0"/>
      <dgm:spPr/>
    </dgm:pt>
    <dgm:pt modelId="{C40580B2-BE92-42F6-9FC4-884025CF6638}" type="pres">
      <dgm:prSet presAssocID="{FE6D64AF-5BFB-421C-BC2D-930C2CF28BCE}" presName="tx1" presStyleLbl="revTx" presStyleIdx="3" presStyleCnt="4"/>
      <dgm:spPr/>
    </dgm:pt>
    <dgm:pt modelId="{13650869-5D4A-44AC-A2BA-67470B48A6F4}" type="pres">
      <dgm:prSet presAssocID="{FE6D64AF-5BFB-421C-BC2D-930C2CF28BCE}" presName="vert1" presStyleCnt="0"/>
      <dgm:spPr/>
    </dgm:pt>
  </dgm:ptLst>
  <dgm:cxnLst>
    <dgm:cxn modelId="{ABE3925E-6D9C-42EE-A487-8AA4E9466E5E}" srcId="{08A62937-D7E9-4243-967F-D19C5DB4FD1E}" destId="{AEE2F908-EB02-4252-AF6C-48007D44F738}" srcOrd="1" destOrd="0" parTransId="{9ACCB837-7447-45C9-8A0A-5E89FAAC3B11}" sibTransId="{EEA64D3F-2DCB-4E1F-90E5-BFFC40CBB83A}"/>
    <dgm:cxn modelId="{1BF03261-3417-4F90-84F4-F92C59BF56C2}" type="presOf" srcId="{08A62937-D7E9-4243-967F-D19C5DB4FD1E}" destId="{88F4C6EA-6E88-47FE-B086-DB0569D343B1}" srcOrd="0" destOrd="0" presId="urn:microsoft.com/office/officeart/2008/layout/LinedList"/>
    <dgm:cxn modelId="{152ED743-F845-49B9-B415-951534366E98}" srcId="{08A62937-D7E9-4243-967F-D19C5DB4FD1E}" destId="{FE6D64AF-5BFB-421C-BC2D-930C2CF28BCE}" srcOrd="3" destOrd="0" parTransId="{0F7306EE-C336-4373-880B-D3523F0FACED}" sibTransId="{EBE0C8C7-547A-41F7-A999-68E0052326CB}"/>
    <dgm:cxn modelId="{C6D7516A-E052-4C2A-A08F-CCF38B0A1AAD}" srcId="{08A62937-D7E9-4243-967F-D19C5DB4FD1E}" destId="{B4FF9FB6-A1E8-4F40-A7B7-848D49F89508}" srcOrd="0" destOrd="0" parTransId="{E3B6865C-DAB0-4AD0-88F6-875E46319F22}" sibTransId="{73EB4786-171D-43AF-AECC-47DA1A03EBE9}"/>
    <dgm:cxn modelId="{B68A184F-5F0B-4837-8C44-40123B976927}" type="presOf" srcId="{03CF3661-BF46-44F7-B10B-8E50B521BE06}" destId="{99E29ED3-6F4C-4685-BFF4-3FE8D65E17EC}" srcOrd="0" destOrd="0" presId="urn:microsoft.com/office/officeart/2008/layout/LinedList"/>
    <dgm:cxn modelId="{A4C2B2A2-3AC4-40FB-85A8-F5970AE82CD9}" srcId="{08A62937-D7E9-4243-967F-D19C5DB4FD1E}" destId="{03CF3661-BF46-44F7-B10B-8E50B521BE06}" srcOrd="2" destOrd="0" parTransId="{C1F6FA1C-F806-4579-B38A-21F4AD06C9F0}" sibTransId="{D31F852E-27CF-4AEA-9FFF-BC21EE9D2154}"/>
    <dgm:cxn modelId="{15CDD5E2-A6D8-4665-B535-56AC8FED29FD}" type="presOf" srcId="{FE6D64AF-5BFB-421C-BC2D-930C2CF28BCE}" destId="{C40580B2-BE92-42F6-9FC4-884025CF6638}" srcOrd="0" destOrd="0" presId="urn:microsoft.com/office/officeart/2008/layout/LinedList"/>
    <dgm:cxn modelId="{E5F051EA-1158-4D66-8717-D2691602EEB3}" type="presOf" srcId="{B4FF9FB6-A1E8-4F40-A7B7-848D49F89508}" destId="{C0147CF1-EDDF-4145-A10E-A14F747F589D}" srcOrd="0" destOrd="0" presId="urn:microsoft.com/office/officeart/2008/layout/LinedList"/>
    <dgm:cxn modelId="{67DE8BFA-A942-4AD8-9ACA-275D04B0FAD1}" type="presOf" srcId="{AEE2F908-EB02-4252-AF6C-48007D44F738}" destId="{47E61E28-7866-4168-BD7E-E99FCB0BE0FC}" srcOrd="0" destOrd="0" presId="urn:microsoft.com/office/officeart/2008/layout/LinedList"/>
    <dgm:cxn modelId="{AB400987-033F-4CB7-904B-AB4C7B91EE70}" type="presParOf" srcId="{88F4C6EA-6E88-47FE-B086-DB0569D343B1}" destId="{DD420EAA-A31E-4693-80C4-3833C2BB83F6}" srcOrd="0" destOrd="0" presId="urn:microsoft.com/office/officeart/2008/layout/LinedList"/>
    <dgm:cxn modelId="{E23EDE9F-BD9A-494F-B1F9-5284DF3A4311}" type="presParOf" srcId="{88F4C6EA-6E88-47FE-B086-DB0569D343B1}" destId="{7D07C21E-019E-4B15-8BD0-2BEB41DFEE1B}" srcOrd="1" destOrd="0" presId="urn:microsoft.com/office/officeart/2008/layout/LinedList"/>
    <dgm:cxn modelId="{F0DE051D-AAE6-4CE6-ABAC-F6EF3524AF94}" type="presParOf" srcId="{7D07C21E-019E-4B15-8BD0-2BEB41DFEE1B}" destId="{C0147CF1-EDDF-4145-A10E-A14F747F589D}" srcOrd="0" destOrd="0" presId="urn:microsoft.com/office/officeart/2008/layout/LinedList"/>
    <dgm:cxn modelId="{81DF6FE7-AEDE-430D-9B8E-4EC1090DBB6F}" type="presParOf" srcId="{7D07C21E-019E-4B15-8BD0-2BEB41DFEE1B}" destId="{9F349E06-46FD-4C75-9471-CFA78BC082C4}" srcOrd="1" destOrd="0" presId="urn:microsoft.com/office/officeart/2008/layout/LinedList"/>
    <dgm:cxn modelId="{DA075788-61B6-4EA0-88A9-C4F9B5088FB1}" type="presParOf" srcId="{88F4C6EA-6E88-47FE-B086-DB0569D343B1}" destId="{334CAD06-F104-468F-B82D-90F8DF7AE54E}" srcOrd="2" destOrd="0" presId="urn:microsoft.com/office/officeart/2008/layout/LinedList"/>
    <dgm:cxn modelId="{D24ACB79-2F47-41D3-B856-2DF22FAB6FAB}" type="presParOf" srcId="{88F4C6EA-6E88-47FE-B086-DB0569D343B1}" destId="{D611825D-68B8-4632-8E09-01190DCDFB68}" srcOrd="3" destOrd="0" presId="urn:microsoft.com/office/officeart/2008/layout/LinedList"/>
    <dgm:cxn modelId="{E761A2A6-635F-47C4-8FBC-4294E0E3DCD8}" type="presParOf" srcId="{D611825D-68B8-4632-8E09-01190DCDFB68}" destId="{47E61E28-7866-4168-BD7E-E99FCB0BE0FC}" srcOrd="0" destOrd="0" presId="urn:microsoft.com/office/officeart/2008/layout/LinedList"/>
    <dgm:cxn modelId="{21A4F52E-A9F4-44F3-9A9A-E6310A809533}" type="presParOf" srcId="{D611825D-68B8-4632-8E09-01190DCDFB68}" destId="{A1B1DC07-15CD-4A65-A667-B60EAE562127}" srcOrd="1" destOrd="0" presId="urn:microsoft.com/office/officeart/2008/layout/LinedList"/>
    <dgm:cxn modelId="{9978E780-9297-4700-89F5-AF801D8DD4C9}" type="presParOf" srcId="{88F4C6EA-6E88-47FE-B086-DB0569D343B1}" destId="{87A5E6F4-6C07-4381-BABB-8494BCB19130}" srcOrd="4" destOrd="0" presId="urn:microsoft.com/office/officeart/2008/layout/LinedList"/>
    <dgm:cxn modelId="{E40CEDFD-00BE-4E5B-B29E-6704E88315A1}" type="presParOf" srcId="{88F4C6EA-6E88-47FE-B086-DB0569D343B1}" destId="{22D5ECA3-6472-4EEE-A17D-703EC7791F30}" srcOrd="5" destOrd="0" presId="urn:microsoft.com/office/officeart/2008/layout/LinedList"/>
    <dgm:cxn modelId="{5188CD4E-C7EB-4885-AD4B-10E9A5693DCA}" type="presParOf" srcId="{22D5ECA3-6472-4EEE-A17D-703EC7791F30}" destId="{99E29ED3-6F4C-4685-BFF4-3FE8D65E17EC}" srcOrd="0" destOrd="0" presId="urn:microsoft.com/office/officeart/2008/layout/LinedList"/>
    <dgm:cxn modelId="{2B2DAF58-5DFF-4658-9950-F4F653BF9CC0}" type="presParOf" srcId="{22D5ECA3-6472-4EEE-A17D-703EC7791F30}" destId="{FA55D840-84E9-4FEC-B744-9BEF88AB34B9}" srcOrd="1" destOrd="0" presId="urn:microsoft.com/office/officeart/2008/layout/LinedList"/>
    <dgm:cxn modelId="{30292891-EC5B-4E1E-8D4F-BBCCEEF28371}" type="presParOf" srcId="{88F4C6EA-6E88-47FE-B086-DB0569D343B1}" destId="{2C8F3C61-CDD6-4572-A2F7-D51CA42C47C1}" srcOrd="6" destOrd="0" presId="urn:microsoft.com/office/officeart/2008/layout/LinedList"/>
    <dgm:cxn modelId="{77A3BA4A-6E75-4D76-9584-8FF9E2DD2774}" type="presParOf" srcId="{88F4C6EA-6E88-47FE-B086-DB0569D343B1}" destId="{0A7D6DE7-3A7F-4478-B442-3BB77163F164}" srcOrd="7" destOrd="0" presId="urn:microsoft.com/office/officeart/2008/layout/LinedList"/>
    <dgm:cxn modelId="{77BF4CE7-9086-4313-A683-FC75D397710A}" type="presParOf" srcId="{0A7D6DE7-3A7F-4478-B442-3BB77163F164}" destId="{C40580B2-BE92-42F6-9FC4-884025CF6638}" srcOrd="0" destOrd="0" presId="urn:microsoft.com/office/officeart/2008/layout/LinedList"/>
    <dgm:cxn modelId="{20B34720-873D-4DE2-8405-FFF1DF515518}" type="presParOf" srcId="{0A7D6DE7-3A7F-4478-B442-3BB77163F164}" destId="{13650869-5D4A-44AC-A2BA-67470B48A6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A62937-D7E9-4243-967F-D19C5DB4FD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FF9FB6-A1E8-4F40-A7B7-848D49F8950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Die Cumbre Vieja ist eine knapp 2000 Meter hohe und etwa 14 Kilometer lange Vulkankette im Süden der zu Spanien gehörenden Kanareninsel La Palma.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 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E3B6865C-DAB0-4AD0-88F6-875E46319F22}" type="parTrans" cxnId="{C6D7516A-E052-4C2A-A08F-CCF38B0A1AAD}">
      <dgm:prSet/>
      <dgm:spPr/>
      <dgm:t>
        <a:bodyPr/>
        <a:lstStyle/>
        <a:p>
          <a:endParaRPr lang="en-US"/>
        </a:p>
      </dgm:t>
    </dgm:pt>
    <dgm:pt modelId="{73EB4786-171D-43AF-AECC-47DA1A03EBE9}" type="sibTrans" cxnId="{C6D7516A-E052-4C2A-A08F-CCF38B0A1AAD}">
      <dgm:prSet/>
      <dgm:spPr/>
      <dgm:t>
        <a:bodyPr/>
        <a:lstStyle/>
        <a:p>
          <a:endParaRPr lang="en-US"/>
        </a:p>
      </dgm:t>
    </dgm:pt>
    <dgm:pt modelId="{AEE2F908-EB02-4252-AF6C-48007D44F73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Spanien (‎La Palma)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9ACCB837-7447-45C9-8A0A-5E89FAAC3B11}" type="parTrans" cxnId="{ABE3925E-6D9C-42EE-A487-8AA4E9466E5E}">
      <dgm:prSet/>
      <dgm:spPr/>
      <dgm:t>
        <a:bodyPr/>
        <a:lstStyle/>
        <a:p>
          <a:endParaRPr lang="en-US"/>
        </a:p>
      </dgm:t>
    </dgm:pt>
    <dgm:pt modelId="{EEA64D3F-2DCB-4E1F-90E5-BFFC40CBB83A}" type="sibTrans" cxnId="{ABE3925E-6D9C-42EE-A487-8AA4E9466E5E}">
      <dgm:prSet/>
      <dgm:spPr/>
      <dgm:t>
        <a:bodyPr/>
        <a:lstStyle/>
        <a:p>
          <a:endParaRPr lang="en-US"/>
        </a:p>
      </dgm:t>
    </dgm:pt>
    <dgm:pt modelId="{03CF3661-BF46-44F7-B10B-8E50B521BE06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die Vulkanaktivität begann vor 150.000 Jahren und hält bis heute an.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C1F6FA1C-F806-4579-B38A-21F4AD06C9F0}" type="parTrans" cxnId="{A4C2B2A2-3AC4-40FB-85A8-F5970AE82CD9}">
      <dgm:prSet/>
      <dgm:spPr/>
      <dgm:t>
        <a:bodyPr/>
        <a:lstStyle/>
        <a:p>
          <a:endParaRPr lang="en-US"/>
        </a:p>
      </dgm:t>
    </dgm:pt>
    <dgm:pt modelId="{D31F852E-27CF-4AEA-9FFF-BC21EE9D2154}" type="sibTrans" cxnId="{A4C2B2A2-3AC4-40FB-85A8-F5970AE82CD9}">
      <dgm:prSet/>
      <dgm:spPr/>
      <dgm:t>
        <a:bodyPr/>
        <a:lstStyle/>
        <a:p>
          <a:endParaRPr lang="en-US"/>
        </a:p>
      </dgm:t>
    </dgm:pt>
    <dgm:pt modelId="{FE6D64AF-5BFB-421C-BC2D-930C2CF28BCE}">
      <dgm:prSet custT="1"/>
      <dgm:spPr/>
      <dgm:t>
        <a:bodyPr/>
        <a:lstStyle/>
        <a:p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2021</a:t>
          </a:r>
          <a:endParaRPr lang="en-US" sz="3000" kern="1200" dirty="0"/>
        </a:p>
      </dgm:t>
    </dgm:pt>
    <dgm:pt modelId="{0F7306EE-C336-4373-880B-D3523F0FACED}" type="parTrans" cxnId="{152ED743-F845-49B9-B415-951534366E98}">
      <dgm:prSet/>
      <dgm:spPr/>
      <dgm:t>
        <a:bodyPr/>
        <a:lstStyle/>
        <a:p>
          <a:endParaRPr lang="en-US"/>
        </a:p>
      </dgm:t>
    </dgm:pt>
    <dgm:pt modelId="{EBE0C8C7-547A-41F7-A999-68E0052326CB}" type="sibTrans" cxnId="{152ED743-F845-49B9-B415-951534366E98}">
      <dgm:prSet/>
      <dgm:spPr/>
      <dgm:t>
        <a:bodyPr/>
        <a:lstStyle/>
        <a:p>
          <a:endParaRPr lang="en-US"/>
        </a:p>
      </dgm:t>
    </dgm:pt>
    <dgm:pt modelId="{88F4C6EA-6E88-47FE-B086-DB0569D343B1}" type="pres">
      <dgm:prSet presAssocID="{08A62937-D7E9-4243-967F-D19C5DB4FD1E}" presName="vert0" presStyleCnt="0">
        <dgm:presLayoutVars>
          <dgm:dir/>
          <dgm:animOne val="branch"/>
          <dgm:animLvl val="lvl"/>
        </dgm:presLayoutVars>
      </dgm:prSet>
      <dgm:spPr/>
    </dgm:pt>
    <dgm:pt modelId="{DD420EAA-A31E-4693-80C4-3833C2BB83F6}" type="pres">
      <dgm:prSet presAssocID="{B4FF9FB6-A1E8-4F40-A7B7-848D49F89508}" presName="thickLine" presStyleLbl="alignNode1" presStyleIdx="0" presStyleCnt="4"/>
      <dgm:spPr/>
    </dgm:pt>
    <dgm:pt modelId="{7D07C21E-019E-4B15-8BD0-2BEB41DFEE1B}" type="pres">
      <dgm:prSet presAssocID="{B4FF9FB6-A1E8-4F40-A7B7-848D49F89508}" presName="horz1" presStyleCnt="0"/>
      <dgm:spPr/>
    </dgm:pt>
    <dgm:pt modelId="{C0147CF1-EDDF-4145-A10E-A14F747F589D}" type="pres">
      <dgm:prSet presAssocID="{B4FF9FB6-A1E8-4F40-A7B7-848D49F89508}" presName="tx1" presStyleLbl="revTx" presStyleIdx="0" presStyleCnt="4"/>
      <dgm:spPr/>
    </dgm:pt>
    <dgm:pt modelId="{9F349E06-46FD-4C75-9471-CFA78BC082C4}" type="pres">
      <dgm:prSet presAssocID="{B4FF9FB6-A1E8-4F40-A7B7-848D49F89508}" presName="vert1" presStyleCnt="0"/>
      <dgm:spPr/>
    </dgm:pt>
    <dgm:pt modelId="{334CAD06-F104-468F-B82D-90F8DF7AE54E}" type="pres">
      <dgm:prSet presAssocID="{AEE2F908-EB02-4252-AF6C-48007D44F738}" presName="thickLine" presStyleLbl="alignNode1" presStyleIdx="1" presStyleCnt="4"/>
      <dgm:spPr/>
    </dgm:pt>
    <dgm:pt modelId="{D611825D-68B8-4632-8E09-01190DCDFB68}" type="pres">
      <dgm:prSet presAssocID="{AEE2F908-EB02-4252-AF6C-48007D44F738}" presName="horz1" presStyleCnt="0"/>
      <dgm:spPr/>
    </dgm:pt>
    <dgm:pt modelId="{47E61E28-7866-4168-BD7E-E99FCB0BE0FC}" type="pres">
      <dgm:prSet presAssocID="{AEE2F908-EB02-4252-AF6C-48007D44F738}" presName="tx1" presStyleLbl="revTx" presStyleIdx="1" presStyleCnt="4"/>
      <dgm:spPr/>
    </dgm:pt>
    <dgm:pt modelId="{A1B1DC07-15CD-4A65-A667-B60EAE562127}" type="pres">
      <dgm:prSet presAssocID="{AEE2F908-EB02-4252-AF6C-48007D44F738}" presName="vert1" presStyleCnt="0"/>
      <dgm:spPr/>
    </dgm:pt>
    <dgm:pt modelId="{87A5E6F4-6C07-4381-BABB-8494BCB19130}" type="pres">
      <dgm:prSet presAssocID="{03CF3661-BF46-44F7-B10B-8E50B521BE06}" presName="thickLine" presStyleLbl="alignNode1" presStyleIdx="2" presStyleCnt="4"/>
      <dgm:spPr/>
    </dgm:pt>
    <dgm:pt modelId="{22D5ECA3-6472-4EEE-A17D-703EC7791F30}" type="pres">
      <dgm:prSet presAssocID="{03CF3661-BF46-44F7-B10B-8E50B521BE06}" presName="horz1" presStyleCnt="0"/>
      <dgm:spPr/>
    </dgm:pt>
    <dgm:pt modelId="{99E29ED3-6F4C-4685-BFF4-3FE8D65E17EC}" type="pres">
      <dgm:prSet presAssocID="{03CF3661-BF46-44F7-B10B-8E50B521BE06}" presName="tx1" presStyleLbl="revTx" presStyleIdx="2" presStyleCnt="4"/>
      <dgm:spPr/>
    </dgm:pt>
    <dgm:pt modelId="{FA55D840-84E9-4FEC-B744-9BEF88AB34B9}" type="pres">
      <dgm:prSet presAssocID="{03CF3661-BF46-44F7-B10B-8E50B521BE06}" presName="vert1" presStyleCnt="0"/>
      <dgm:spPr/>
    </dgm:pt>
    <dgm:pt modelId="{2C8F3C61-CDD6-4572-A2F7-D51CA42C47C1}" type="pres">
      <dgm:prSet presAssocID="{FE6D64AF-5BFB-421C-BC2D-930C2CF28BCE}" presName="thickLine" presStyleLbl="alignNode1" presStyleIdx="3" presStyleCnt="4"/>
      <dgm:spPr/>
    </dgm:pt>
    <dgm:pt modelId="{0A7D6DE7-3A7F-4478-B442-3BB77163F164}" type="pres">
      <dgm:prSet presAssocID="{FE6D64AF-5BFB-421C-BC2D-930C2CF28BCE}" presName="horz1" presStyleCnt="0"/>
      <dgm:spPr/>
    </dgm:pt>
    <dgm:pt modelId="{C40580B2-BE92-42F6-9FC4-884025CF6638}" type="pres">
      <dgm:prSet presAssocID="{FE6D64AF-5BFB-421C-BC2D-930C2CF28BCE}" presName="tx1" presStyleLbl="revTx" presStyleIdx="3" presStyleCnt="4"/>
      <dgm:spPr/>
    </dgm:pt>
    <dgm:pt modelId="{13650869-5D4A-44AC-A2BA-67470B48A6F4}" type="pres">
      <dgm:prSet presAssocID="{FE6D64AF-5BFB-421C-BC2D-930C2CF28BCE}" presName="vert1" presStyleCnt="0"/>
      <dgm:spPr/>
    </dgm:pt>
  </dgm:ptLst>
  <dgm:cxnLst>
    <dgm:cxn modelId="{ABE3925E-6D9C-42EE-A487-8AA4E9466E5E}" srcId="{08A62937-D7E9-4243-967F-D19C5DB4FD1E}" destId="{AEE2F908-EB02-4252-AF6C-48007D44F738}" srcOrd="1" destOrd="0" parTransId="{9ACCB837-7447-45C9-8A0A-5E89FAAC3B11}" sibTransId="{EEA64D3F-2DCB-4E1F-90E5-BFFC40CBB83A}"/>
    <dgm:cxn modelId="{1BF03261-3417-4F90-84F4-F92C59BF56C2}" type="presOf" srcId="{08A62937-D7E9-4243-967F-D19C5DB4FD1E}" destId="{88F4C6EA-6E88-47FE-B086-DB0569D343B1}" srcOrd="0" destOrd="0" presId="urn:microsoft.com/office/officeart/2008/layout/LinedList"/>
    <dgm:cxn modelId="{152ED743-F845-49B9-B415-951534366E98}" srcId="{08A62937-D7E9-4243-967F-D19C5DB4FD1E}" destId="{FE6D64AF-5BFB-421C-BC2D-930C2CF28BCE}" srcOrd="3" destOrd="0" parTransId="{0F7306EE-C336-4373-880B-D3523F0FACED}" sibTransId="{EBE0C8C7-547A-41F7-A999-68E0052326CB}"/>
    <dgm:cxn modelId="{C6D7516A-E052-4C2A-A08F-CCF38B0A1AAD}" srcId="{08A62937-D7E9-4243-967F-D19C5DB4FD1E}" destId="{B4FF9FB6-A1E8-4F40-A7B7-848D49F89508}" srcOrd="0" destOrd="0" parTransId="{E3B6865C-DAB0-4AD0-88F6-875E46319F22}" sibTransId="{73EB4786-171D-43AF-AECC-47DA1A03EBE9}"/>
    <dgm:cxn modelId="{B68A184F-5F0B-4837-8C44-40123B976927}" type="presOf" srcId="{03CF3661-BF46-44F7-B10B-8E50B521BE06}" destId="{99E29ED3-6F4C-4685-BFF4-3FE8D65E17EC}" srcOrd="0" destOrd="0" presId="urn:microsoft.com/office/officeart/2008/layout/LinedList"/>
    <dgm:cxn modelId="{A4C2B2A2-3AC4-40FB-85A8-F5970AE82CD9}" srcId="{08A62937-D7E9-4243-967F-D19C5DB4FD1E}" destId="{03CF3661-BF46-44F7-B10B-8E50B521BE06}" srcOrd="2" destOrd="0" parTransId="{C1F6FA1C-F806-4579-B38A-21F4AD06C9F0}" sibTransId="{D31F852E-27CF-4AEA-9FFF-BC21EE9D2154}"/>
    <dgm:cxn modelId="{15CDD5E2-A6D8-4665-B535-56AC8FED29FD}" type="presOf" srcId="{FE6D64AF-5BFB-421C-BC2D-930C2CF28BCE}" destId="{C40580B2-BE92-42F6-9FC4-884025CF6638}" srcOrd="0" destOrd="0" presId="urn:microsoft.com/office/officeart/2008/layout/LinedList"/>
    <dgm:cxn modelId="{E5F051EA-1158-4D66-8717-D2691602EEB3}" type="presOf" srcId="{B4FF9FB6-A1E8-4F40-A7B7-848D49F89508}" destId="{C0147CF1-EDDF-4145-A10E-A14F747F589D}" srcOrd="0" destOrd="0" presId="urn:microsoft.com/office/officeart/2008/layout/LinedList"/>
    <dgm:cxn modelId="{67DE8BFA-A942-4AD8-9ACA-275D04B0FAD1}" type="presOf" srcId="{AEE2F908-EB02-4252-AF6C-48007D44F738}" destId="{47E61E28-7866-4168-BD7E-E99FCB0BE0FC}" srcOrd="0" destOrd="0" presId="urn:microsoft.com/office/officeart/2008/layout/LinedList"/>
    <dgm:cxn modelId="{AB400987-033F-4CB7-904B-AB4C7B91EE70}" type="presParOf" srcId="{88F4C6EA-6E88-47FE-B086-DB0569D343B1}" destId="{DD420EAA-A31E-4693-80C4-3833C2BB83F6}" srcOrd="0" destOrd="0" presId="urn:microsoft.com/office/officeart/2008/layout/LinedList"/>
    <dgm:cxn modelId="{E23EDE9F-BD9A-494F-B1F9-5284DF3A4311}" type="presParOf" srcId="{88F4C6EA-6E88-47FE-B086-DB0569D343B1}" destId="{7D07C21E-019E-4B15-8BD0-2BEB41DFEE1B}" srcOrd="1" destOrd="0" presId="urn:microsoft.com/office/officeart/2008/layout/LinedList"/>
    <dgm:cxn modelId="{F0DE051D-AAE6-4CE6-ABAC-F6EF3524AF94}" type="presParOf" srcId="{7D07C21E-019E-4B15-8BD0-2BEB41DFEE1B}" destId="{C0147CF1-EDDF-4145-A10E-A14F747F589D}" srcOrd="0" destOrd="0" presId="urn:microsoft.com/office/officeart/2008/layout/LinedList"/>
    <dgm:cxn modelId="{81DF6FE7-AEDE-430D-9B8E-4EC1090DBB6F}" type="presParOf" srcId="{7D07C21E-019E-4B15-8BD0-2BEB41DFEE1B}" destId="{9F349E06-46FD-4C75-9471-CFA78BC082C4}" srcOrd="1" destOrd="0" presId="urn:microsoft.com/office/officeart/2008/layout/LinedList"/>
    <dgm:cxn modelId="{DA075788-61B6-4EA0-88A9-C4F9B5088FB1}" type="presParOf" srcId="{88F4C6EA-6E88-47FE-B086-DB0569D343B1}" destId="{334CAD06-F104-468F-B82D-90F8DF7AE54E}" srcOrd="2" destOrd="0" presId="urn:microsoft.com/office/officeart/2008/layout/LinedList"/>
    <dgm:cxn modelId="{D24ACB79-2F47-41D3-B856-2DF22FAB6FAB}" type="presParOf" srcId="{88F4C6EA-6E88-47FE-B086-DB0569D343B1}" destId="{D611825D-68B8-4632-8E09-01190DCDFB68}" srcOrd="3" destOrd="0" presId="urn:microsoft.com/office/officeart/2008/layout/LinedList"/>
    <dgm:cxn modelId="{E761A2A6-635F-47C4-8FBC-4294E0E3DCD8}" type="presParOf" srcId="{D611825D-68B8-4632-8E09-01190DCDFB68}" destId="{47E61E28-7866-4168-BD7E-E99FCB0BE0FC}" srcOrd="0" destOrd="0" presId="urn:microsoft.com/office/officeart/2008/layout/LinedList"/>
    <dgm:cxn modelId="{21A4F52E-A9F4-44F3-9A9A-E6310A809533}" type="presParOf" srcId="{D611825D-68B8-4632-8E09-01190DCDFB68}" destId="{A1B1DC07-15CD-4A65-A667-B60EAE562127}" srcOrd="1" destOrd="0" presId="urn:microsoft.com/office/officeart/2008/layout/LinedList"/>
    <dgm:cxn modelId="{9978E780-9297-4700-89F5-AF801D8DD4C9}" type="presParOf" srcId="{88F4C6EA-6E88-47FE-B086-DB0569D343B1}" destId="{87A5E6F4-6C07-4381-BABB-8494BCB19130}" srcOrd="4" destOrd="0" presId="urn:microsoft.com/office/officeart/2008/layout/LinedList"/>
    <dgm:cxn modelId="{E40CEDFD-00BE-4E5B-B29E-6704E88315A1}" type="presParOf" srcId="{88F4C6EA-6E88-47FE-B086-DB0569D343B1}" destId="{22D5ECA3-6472-4EEE-A17D-703EC7791F30}" srcOrd="5" destOrd="0" presId="urn:microsoft.com/office/officeart/2008/layout/LinedList"/>
    <dgm:cxn modelId="{5188CD4E-C7EB-4885-AD4B-10E9A5693DCA}" type="presParOf" srcId="{22D5ECA3-6472-4EEE-A17D-703EC7791F30}" destId="{99E29ED3-6F4C-4685-BFF4-3FE8D65E17EC}" srcOrd="0" destOrd="0" presId="urn:microsoft.com/office/officeart/2008/layout/LinedList"/>
    <dgm:cxn modelId="{2B2DAF58-5DFF-4658-9950-F4F653BF9CC0}" type="presParOf" srcId="{22D5ECA3-6472-4EEE-A17D-703EC7791F30}" destId="{FA55D840-84E9-4FEC-B744-9BEF88AB34B9}" srcOrd="1" destOrd="0" presId="urn:microsoft.com/office/officeart/2008/layout/LinedList"/>
    <dgm:cxn modelId="{30292891-EC5B-4E1E-8D4F-BBCCEEF28371}" type="presParOf" srcId="{88F4C6EA-6E88-47FE-B086-DB0569D343B1}" destId="{2C8F3C61-CDD6-4572-A2F7-D51CA42C47C1}" srcOrd="6" destOrd="0" presId="urn:microsoft.com/office/officeart/2008/layout/LinedList"/>
    <dgm:cxn modelId="{77A3BA4A-6E75-4D76-9584-8FF9E2DD2774}" type="presParOf" srcId="{88F4C6EA-6E88-47FE-B086-DB0569D343B1}" destId="{0A7D6DE7-3A7F-4478-B442-3BB77163F164}" srcOrd="7" destOrd="0" presId="urn:microsoft.com/office/officeart/2008/layout/LinedList"/>
    <dgm:cxn modelId="{77BF4CE7-9086-4313-A683-FC75D397710A}" type="presParOf" srcId="{0A7D6DE7-3A7F-4478-B442-3BB77163F164}" destId="{C40580B2-BE92-42F6-9FC4-884025CF6638}" srcOrd="0" destOrd="0" presId="urn:microsoft.com/office/officeart/2008/layout/LinedList"/>
    <dgm:cxn modelId="{20B34720-873D-4DE2-8405-FFF1DF515518}" type="presParOf" srcId="{0A7D6DE7-3A7F-4478-B442-3BB77163F164}" destId="{13650869-5D4A-44AC-A2BA-67470B48A6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8A62937-D7E9-4243-967F-D19C5DB4FD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FF9FB6-A1E8-4F40-A7B7-848D49F8950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Der Teneguía ist ein Vulkan an der Südspitze der Kanareninsel La Palma. Der 428 Meter hohe Schlackenkegel entstand im Jahre 1971.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E3B6865C-DAB0-4AD0-88F6-875E46319F22}" type="parTrans" cxnId="{C6D7516A-E052-4C2A-A08F-CCF38B0A1AAD}">
      <dgm:prSet/>
      <dgm:spPr/>
      <dgm:t>
        <a:bodyPr/>
        <a:lstStyle/>
        <a:p>
          <a:endParaRPr lang="en-US"/>
        </a:p>
      </dgm:t>
    </dgm:pt>
    <dgm:pt modelId="{73EB4786-171D-43AF-AECC-47DA1A03EBE9}" type="sibTrans" cxnId="{C6D7516A-E052-4C2A-A08F-CCF38B0A1AAD}">
      <dgm:prSet/>
      <dgm:spPr/>
      <dgm:t>
        <a:bodyPr/>
        <a:lstStyle/>
        <a:p>
          <a:endParaRPr lang="en-US"/>
        </a:p>
      </dgm:t>
    </dgm:pt>
    <dgm:pt modelId="{AEE2F908-EB02-4252-AF6C-48007D44F73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Spanien (‎La Palma)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9ACCB837-7447-45C9-8A0A-5E89FAAC3B11}" type="parTrans" cxnId="{ABE3925E-6D9C-42EE-A487-8AA4E9466E5E}">
      <dgm:prSet/>
      <dgm:spPr/>
      <dgm:t>
        <a:bodyPr/>
        <a:lstStyle/>
        <a:p>
          <a:endParaRPr lang="en-US"/>
        </a:p>
      </dgm:t>
    </dgm:pt>
    <dgm:pt modelId="{EEA64D3F-2DCB-4E1F-90E5-BFFC40CBB83A}" type="sibTrans" cxnId="{ABE3925E-6D9C-42EE-A487-8AA4E9466E5E}">
      <dgm:prSet/>
      <dgm:spPr/>
      <dgm:t>
        <a:bodyPr/>
        <a:lstStyle/>
        <a:p>
          <a:endParaRPr lang="en-US"/>
        </a:p>
      </dgm:t>
    </dgm:pt>
    <dgm:pt modelId="{03CF3661-BF46-44F7-B10B-8E50B521BE06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die Lavamassen vergrösserten die Südspitze von La Palma deutlich.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C1F6FA1C-F806-4579-B38A-21F4AD06C9F0}" type="parTrans" cxnId="{A4C2B2A2-3AC4-40FB-85A8-F5970AE82CD9}">
      <dgm:prSet/>
      <dgm:spPr/>
      <dgm:t>
        <a:bodyPr/>
        <a:lstStyle/>
        <a:p>
          <a:endParaRPr lang="en-US"/>
        </a:p>
      </dgm:t>
    </dgm:pt>
    <dgm:pt modelId="{D31F852E-27CF-4AEA-9FFF-BC21EE9D2154}" type="sibTrans" cxnId="{A4C2B2A2-3AC4-40FB-85A8-F5970AE82CD9}">
      <dgm:prSet/>
      <dgm:spPr/>
      <dgm:t>
        <a:bodyPr/>
        <a:lstStyle/>
        <a:p>
          <a:endParaRPr lang="en-US"/>
        </a:p>
      </dgm:t>
    </dgm:pt>
    <dgm:pt modelId="{FE6D64AF-5BFB-421C-BC2D-930C2CF28BCE}">
      <dgm:prSet custT="1"/>
      <dgm:spPr/>
      <dgm:t>
        <a:bodyPr/>
        <a:lstStyle/>
        <a:p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1971</a:t>
          </a:r>
          <a:endParaRPr lang="en-US" sz="3000" kern="1200" dirty="0"/>
        </a:p>
      </dgm:t>
    </dgm:pt>
    <dgm:pt modelId="{0F7306EE-C336-4373-880B-D3523F0FACED}" type="parTrans" cxnId="{152ED743-F845-49B9-B415-951534366E98}">
      <dgm:prSet/>
      <dgm:spPr/>
      <dgm:t>
        <a:bodyPr/>
        <a:lstStyle/>
        <a:p>
          <a:endParaRPr lang="en-US"/>
        </a:p>
      </dgm:t>
    </dgm:pt>
    <dgm:pt modelId="{EBE0C8C7-547A-41F7-A999-68E0052326CB}" type="sibTrans" cxnId="{152ED743-F845-49B9-B415-951534366E98}">
      <dgm:prSet/>
      <dgm:spPr/>
      <dgm:t>
        <a:bodyPr/>
        <a:lstStyle/>
        <a:p>
          <a:endParaRPr lang="en-US"/>
        </a:p>
      </dgm:t>
    </dgm:pt>
    <dgm:pt modelId="{88F4C6EA-6E88-47FE-B086-DB0569D343B1}" type="pres">
      <dgm:prSet presAssocID="{08A62937-D7E9-4243-967F-D19C5DB4FD1E}" presName="vert0" presStyleCnt="0">
        <dgm:presLayoutVars>
          <dgm:dir/>
          <dgm:animOne val="branch"/>
          <dgm:animLvl val="lvl"/>
        </dgm:presLayoutVars>
      </dgm:prSet>
      <dgm:spPr/>
    </dgm:pt>
    <dgm:pt modelId="{DD420EAA-A31E-4693-80C4-3833C2BB83F6}" type="pres">
      <dgm:prSet presAssocID="{B4FF9FB6-A1E8-4F40-A7B7-848D49F89508}" presName="thickLine" presStyleLbl="alignNode1" presStyleIdx="0" presStyleCnt="4"/>
      <dgm:spPr/>
    </dgm:pt>
    <dgm:pt modelId="{7D07C21E-019E-4B15-8BD0-2BEB41DFEE1B}" type="pres">
      <dgm:prSet presAssocID="{B4FF9FB6-A1E8-4F40-A7B7-848D49F89508}" presName="horz1" presStyleCnt="0"/>
      <dgm:spPr/>
    </dgm:pt>
    <dgm:pt modelId="{C0147CF1-EDDF-4145-A10E-A14F747F589D}" type="pres">
      <dgm:prSet presAssocID="{B4FF9FB6-A1E8-4F40-A7B7-848D49F89508}" presName="tx1" presStyleLbl="revTx" presStyleIdx="0" presStyleCnt="4"/>
      <dgm:spPr/>
    </dgm:pt>
    <dgm:pt modelId="{9F349E06-46FD-4C75-9471-CFA78BC082C4}" type="pres">
      <dgm:prSet presAssocID="{B4FF9FB6-A1E8-4F40-A7B7-848D49F89508}" presName="vert1" presStyleCnt="0"/>
      <dgm:spPr/>
    </dgm:pt>
    <dgm:pt modelId="{334CAD06-F104-468F-B82D-90F8DF7AE54E}" type="pres">
      <dgm:prSet presAssocID="{AEE2F908-EB02-4252-AF6C-48007D44F738}" presName="thickLine" presStyleLbl="alignNode1" presStyleIdx="1" presStyleCnt="4"/>
      <dgm:spPr/>
    </dgm:pt>
    <dgm:pt modelId="{D611825D-68B8-4632-8E09-01190DCDFB68}" type="pres">
      <dgm:prSet presAssocID="{AEE2F908-EB02-4252-AF6C-48007D44F738}" presName="horz1" presStyleCnt="0"/>
      <dgm:spPr/>
    </dgm:pt>
    <dgm:pt modelId="{47E61E28-7866-4168-BD7E-E99FCB0BE0FC}" type="pres">
      <dgm:prSet presAssocID="{AEE2F908-EB02-4252-AF6C-48007D44F738}" presName="tx1" presStyleLbl="revTx" presStyleIdx="1" presStyleCnt="4"/>
      <dgm:spPr/>
    </dgm:pt>
    <dgm:pt modelId="{A1B1DC07-15CD-4A65-A667-B60EAE562127}" type="pres">
      <dgm:prSet presAssocID="{AEE2F908-EB02-4252-AF6C-48007D44F738}" presName="vert1" presStyleCnt="0"/>
      <dgm:spPr/>
    </dgm:pt>
    <dgm:pt modelId="{87A5E6F4-6C07-4381-BABB-8494BCB19130}" type="pres">
      <dgm:prSet presAssocID="{03CF3661-BF46-44F7-B10B-8E50B521BE06}" presName="thickLine" presStyleLbl="alignNode1" presStyleIdx="2" presStyleCnt="4"/>
      <dgm:spPr/>
    </dgm:pt>
    <dgm:pt modelId="{22D5ECA3-6472-4EEE-A17D-703EC7791F30}" type="pres">
      <dgm:prSet presAssocID="{03CF3661-BF46-44F7-B10B-8E50B521BE06}" presName="horz1" presStyleCnt="0"/>
      <dgm:spPr/>
    </dgm:pt>
    <dgm:pt modelId="{99E29ED3-6F4C-4685-BFF4-3FE8D65E17EC}" type="pres">
      <dgm:prSet presAssocID="{03CF3661-BF46-44F7-B10B-8E50B521BE06}" presName="tx1" presStyleLbl="revTx" presStyleIdx="2" presStyleCnt="4"/>
      <dgm:spPr/>
    </dgm:pt>
    <dgm:pt modelId="{FA55D840-84E9-4FEC-B744-9BEF88AB34B9}" type="pres">
      <dgm:prSet presAssocID="{03CF3661-BF46-44F7-B10B-8E50B521BE06}" presName="vert1" presStyleCnt="0"/>
      <dgm:spPr/>
    </dgm:pt>
    <dgm:pt modelId="{2C8F3C61-CDD6-4572-A2F7-D51CA42C47C1}" type="pres">
      <dgm:prSet presAssocID="{FE6D64AF-5BFB-421C-BC2D-930C2CF28BCE}" presName="thickLine" presStyleLbl="alignNode1" presStyleIdx="3" presStyleCnt="4"/>
      <dgm:spPr/>
    </dgm:pt>
    <dgm:pt modelId="{0A7D6DE7-3A7F-4478-B442-3BB77163F164}" type="pres">
      <dgm:prSet presAssocID="{FE6D64AF-5BFB-421C-BC2D-930C2CF28BCE}" presName="horz1" presStyleCnt="0"/>
      <dgm:spPr/>
    </dgm:pt>
    <dgm:pt modelId="{C40580B2-BE92-42F6-9FC4-884025CF6638}" type="pres">
      <dgm:prSet presAssocID="{FE6D64AF-5BFB-421C-BC2D-930C2CF28BCE}" presName="tx1" presStyleLbl="revTx" presStyleIdx="3" presStyleCnt="4"/>
      <dgm:spPr/>
    </dgm:pt>
    <dgm:pt modelId="{13650869-5D4A-44AC-A2BA-67470B48A6F4}" type="pres">
      <dgm:prSet presAssocID="{FE6D64AF-5BFB-421C-BC2D-930C2CF28BCE}" presName="vert1" presStyleCnt="0"/>
      <dgm:spPr/>
    </dgm:pt>
  </dgm:ptLst>
  <dgm:cxnLst>
    <dgm:cxn modelId="{ABE3925E-6D9C-42EE-A487-8AA4E9466E5E}" srcId="{08A62937-D7E9-4243-967F-D19C5DB4FD1E}" destId="{AEE2F908-EB02-4252-AF6C-48007D44F738}" srcOrd="1" destOrd="0" parTransId="{9ACCB837-7447-45C9-8A0A-5E89FAAC3B11}" sibTransId="{EEA64D3F-2DCB-4E1F-90E5-BFFC40CBB83A}"/>
    <dgm:cxn modelId="{1BF03261-3417-4F90-84F4-F92C59BF56C2}" type="presOf" srcId="{08A62937-D7E9-4243-967F-D19C5DB4FD1E}" destId="{88F4C6EA-6E88-47FE-B086-DB0569D343B1}" srcOrd="0" destOrd="0" presId="urn:microsoft.com/office/officeart/2008/layout/LinedList"/>
    <dgm:cxn modelId="{152ED743-F845-49B9-B415-951534366E98}" srcId="{08A62937-D7E9-4243-967F-D19C5DB4FD1E}" destId="{FE6D64AF-5BFB-421C-BC2D-930C2CF28BCE}" srcOrd="3" destOrd="0" parTransId="{0F7306EE-C336-4373-880B-D3523F0FACED}" sibTransId="{EBE0C8C7-547A-41F7-A999-68E0052326CB}"/>
    <dgm:cxn modelId="{C6D7516A-E052-4C2A-A08F-CCF38B0A1AAD}" srcId="{08A62937-D7E9-4243-967F-D19C5DB4FD1E}" destId="{B4FF9FB6-A1E8-4F40-A7B7-848D49F89508}" srcOrd="0" destOrd="0" parTransId="{E3B6865C-DAB0-4AD0-88F6-875E46319F22}" sibTransId="{73EB4786-171D-43AF-AECC-47DA1A03EBE9}"/>
    <dgm:cxn modelId="{B68A184F-5F0B-4837-8C44-40123B976927}" type="presOf" srcId="{03CF3661-BF46-44F7-B10B-8E50B521BE06}" destId="{99E29ED3-6F4C-4685-BFF4-3FE8D65E17EC}" srcOrd="0" destOrd="0" presId="urn:microsoft.com/office/officeart/2008/layout/LinedList"/>
    <dgm:cxn modelId="{A4C2B2A2-3AC4-40FB-85A8-F5970AE82CD9}" srcId="{08A62937-D7E9-4243-967F-D19C5DB4FD1E}" destId="{03CF3661-BF46-44F7-B10B-8E50B521BE06}" srcOrd="2" destOrd="0" parTransId="{C1F6FA1C-F806-4579-B38A-21F4AD06C9F0}" sibTransId="{D31F852E-27CF-4AEA-9FFF-BC21EE9D2154}"/>
    <dgm:cxn modelId="{15CDD5E2-A6D8-4665-B535-56AC8FED29FD}" type="presOf" srcId="{FE6D64AF-5BFB-421C-BC2D-930C2CF28BCE}" destId="{C40580B2-BE92-42F6-9FC4-884025CF6638}" srcOrd="0" destOrd="0" presId="urn:microsoft.com/office/officeart/2008/layout/LinedList"/>
    <dgm:cxn modelId="{E5F051EA-1158-4D66-8717-D2691602EEB3}" type="presOf" srcId="{B4FF9FB6-A1E8-4F40-A7B7-848D49F89508}" destId="{C0147CF1-EDDF-4145-A10E-A14F747F589D}" srcOrd="0" destOrd="0" presId="urn:microsoft.com/office/officeart/2008/layout/LinedList"/>
    <dgm:cxn modelId="{67DE8BFA-A942-4AD8-9ACA-275D04B0FAD1}" type="presOf" srcId="{AEE2F908-EB02-4252-AF6C-48007D44F738}" destId="{47E61E28-7866-4168-BD7E-E99FCB0BE0FC}" srcOrd="0" destOrd="0" presId="urn:microsoft.com/office/officeart/2008/layout/LinedList"/>
    <dgm:cxn modelId="{AB400987-033F-4CB7-904B-AB4C7B91EE70}" type="presParOf" srcId="{88F4C6EA-6E88-47FE-B086-DB0569D343B1}" destId="{DD420EAA-A31E-4693-80C4-3833C2BB83F6}" srcOrd="0" destOrd="0" presId="urn:microsoft.com/office/officeart/2008/layout/LinedList"/>
    <dgm:cxn modelId="{E23EDE9F-BD9A-494F-B1F9-5284DF3A4311}" type="presParOf" srcId="{88F4C6EA-6E88-47FE-B086-DB0569D343B1}" destId="{7D07C21E-019E-4B15-8BD0-2BEB41DFEE1B}" srcOrd="1" destOrd="0" presId="urn:microsoft.com/office/officeart/2008/layout/LinedList"/>
    <dgm:cxn modelId="{F0DE051D-AAE6-4CE6-ABAC-F6EF3524AF94}" type="presParOf" srcId="{7D07C21E-019E-4B15-8BD0-2BEB41DFEE1B}" destId="{C0147CF1-EDDF-4145-A10E-A14F747F589D}" srcOrd="0" destOrd="0" presId="urn:microsoft.com/office/officeart/2008/layout/LinedList"/>
    <dgm:cxn modelId="{81DF6FE7-AEDE-430D-9B8E-4EC1090DBB6F}" type="presParOf" srcId="{7D07C21E-019E-4B15-8BD0-2BEB41DFEE1B}" destId="{9F349E06-46FD-4C75-9471-CFA78BC082C4}" srcOrd="1" destOrd="0" presId="urn:microsoft.com/office/officeart/2008/layout/LinedList"/>
    <dgm:cxn modelId="{DA075788-61B6-4EA0-88A9-C4F9B5088FB1}" type="presParOf" srcId="{88F4C6EA-6E88-47FE-B086-DB0569D343B1}" destId="{334CAD06-F104-468F-B82D-90F8DF7AE54E}" srcOrd="2" destOrd="0" presId="urn:microsoft.com/office/officeart/2008/layout/LinedList"/>
    <dgm:cxn modelId="{D24ACB79-2F47-41D3-B856-2DF22FAB6FAB}" type="presParOf" srcId="{88F4C6EA-6E88-47FE-B086-DB0569D343B1}" destId="{D611825D-68B8-4632-8E09-01190DCDFB68}" srcOrd="3" destOrd="0" presId="urn:microsoft.com/office/officeart/2008/layout/LinedList"/>
    <dgm:cxn modelId="{E761A2A6-635F-47C4-8FBC-4294E0E3DCD8}" type="presParOf" srcId="{D611825D-68B8-4632-8E09-01190DCDFB68}" destId="{47E61E28-7866-4168-BD7E-E99FCB0BE0FC}" srcOrd="0" destOrd="0" presId="urn:microsoft.com/office/officeart/2008/layout/LinedList"/>
    <dgm:cxn modelId="{21A4F52E-A9F4-44F3-9A9A-E6310A809533}" type="presParOf" srcId="{D611825D-68B8-4632-8E09-01190DCDFB68}" destId="{A1B1DC07-15CD-4A65-A667-B60EAE562127}" srcOrd="1" destOrd="0" presId="urn:microsoft.com/office/officeart/2008/layout/LinedList"/>
    <dgm:cxn modelId="{9978E780-9297-4700-89F5-AF801D8DD4C9}" type="presParOf" srcId="{88F4C6EA-6E88-47FE-B086-DB0569D343B1}" destId="{87A5E6F4-6C07-4381-BABB-8494BCB19130}" srcOrd="4" destOrd="0" presId="urn:microsoft.com/office/officeart/2008/layout/LinedList"/>
    <dgm:cxn modelId="{E40CEDFD-00BE-4E5B-B29E-6704E88315A1}" type="presParOf" srcId="{88F4C6EA-6E88-47FE-B086-DB0569D343B1}" destId="{22D5ECA3-6472-4EEE-A17D-703EC7791F30}" srcOrd="5" destOrd="0" presId="urn:microsoft.com/office/officeart/2008/layout/LinedList"/>
    <dgm:cxn modelId="{5188CD4E-C7EB-4885-AD4B-10E9A5693DCA}" type="presParOf" srcId="{22D5ECA3-6472-4EEE-A17D-703EC7791F30}" destId="{99E29ED3-6F4C-4685-BFF4-3FE8D65E17EC}" srcOrd="0" destOrd="0" presId="urn:microsoft.com/office/officeart/2008/layout/LinedList"/>
    <dgm:cxn modelId="{2B2DAF58-5DFF-4658-9950-F4F653BF9CC0}" type="presParOf" srcId="{22D5ECA3-6472-4EEE-A17D-703EC7791F30}" destId="{FA55D840-84E9-4FEC-B744-9BEF88AB34B9}" srcOrd="1" destOrd="0" presId="urn:microsoft.com/office/officeart/2008/layout/LinedList"/>
    <dgm:cxn modelId="{30292891-EC5B-4E1E-8D4F-BBCCEEF28371}" type="presParOf" srcId="{88F4C6EA-6E88-47FE-B086-DB0569D343B1}" destId="{2C8F3C61-CDD6-4572-A2F7-D51CA42C47C1}" srcOrd="6" destOrd="0" presId="urn:microsoft.com/office/officeart/2008/layout/LinedList"/>
    <dgm:cxn modelId="{77A3BA4A-6E75-4D76-9584-8FF9E2DD2774}" type="presParOf" srcId="{88F4C6EA-6E88-47FE-B086-DB0569D343B1}" destId="{0A7D6DE7-3A7F-4478-B442-3BB77163F164}" srcOrd="7" destOrd="0" presId="urn:microsoft.com/office/officeart/2008/layout/LinedList"/>
    <dgm:cxn modelId="{77BF4CE7-9086-4313-A683-FC75D397710A}" type="presParOf" srcId="{0A7D6DE7-3A7F-4478-B442-3BB77163F164}" destId="{C40580B2-BE92-42F6-9FC4-884025CF6638}" srcOrd="0" destOrd="0" presId="urn:microsoft.com/office/officeart/2008/layout/LinedList"/>
    <dgm:cxn modelId="{20B34720-873D-4DE2-8405-FFF1DF515518}" type="presParOf" srcId="{0A7D6DE7-3A7F-4478-B442-3BB77163F164}" destId="{13650869-5D4A-44AC-A2BA-67470B48A6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8A62937-D7E9-4243-967F-D19C5DB4FD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FF9FB6-A1E8-4F40-A7B7-848D49F8950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Der Cabeço Gordo, in freier Übersetzung aus dem Portugiesischen fetter Kopf, ist der höchste Berg der Insel Faial, Azoren. 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E3B6865C-DAB0-4AD0-88F6-875E46319F22}" type="parTrans" cxnId="{C6D7516A-E052-4C2A-A08F-CCF38B0A1AAD}">
      <dgm:prSet/>
      <dgm:spPr/>
      <dgm:t>
        <a:bodyPr/>
        <a:lstStyle/>
        <a:p>
          <a:endParaRPr lang="en-US"/>
        </a:p>
      </dgm:t>
    </dgm:pt>
    <dgm:pt modelId="{73EB4786-171D-43AF-AECC-47DA1A03EBE9}" type="sibTrans" cxnId="{C6D7516A-E052-4C2A-A08F-CCF38B0A1AAD}">
      <dgm:prSet/>
      <dgm:spPr/>
      <dgm:t>
        <a:bodyPr/>
        <a:lstStyle/>
        <a:p>
          <a:endParaRPr lang="en-US"/>
        </a:p>
      </dgm:t>
    </dgm:pt>
    <dgm:pt modelId="{AEE2F908-EB02-4252-AF6C-48007D44F73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Portugal (‎</a:t>
          </a:r>
          <a:r>
            <a:rPr lang="de-CH" sz="2400" b="0" i="0" kern="1200" dirty="0"/>
            <a:t>Insel Faial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9ACCB837-7447-45C9-8A0A-5E89FAAC3B11}" type="parTrans" cxnId="{ABE3925E-6D9C-42EE-A487-8AA4E9466E5E}">
      <dgm:prSet/>
      <dgm:spPr/>
      <dgm:t>
        <a:bodyPr/>
        <a:lstStyle/>
        <a:p>
          <a:endParaRPr lang="en-US"/>
        </a:p>
      </dgm:t>
    </dgm:pt>
    <dgm:pt modelId="{EEA64D3F-2DCB-4E1F-90E5-BFFC40CBB83A}" type="sibTrans" cxnId="{ABE3925E-6D9C-42EE-A487-8AA4E9466E5E}">
      <dgm:prSet/>
      <dgm:spPr/>
      <dgm:t>
        <a:bodyPr/>
        <a:lstStyle/>
        <a:p>
          <a:endParaRPr lang="en-US"/>
        </a:p>
      </dgm:t>
    </dgm:pt>
    <dgm:pt modelId="{03CF3661-BF46-44F7-B10B-8E50B521BE06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der Explosionskrater im Zentrum der Insel ist 2 km breit und fällt 400 m steil ab und wurde zum Naturreservat erklärt. 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C1F6FA1C-F806-4579-B38A-21F4AD06C9F0}" type="parTrans" cxnId="{A4C2B2A2-3AC4-40FB-85A8-F5970AE82CD9}">
      <dgm:prSet/>
      <dgm:spPr/>
      <dgm:t>
        <a:bodyPr/>
        <a:lstStyle/>
        <a:p>
          <a:endParaRPr lang="en-US"/>
        </a:p>
      </dgm:t>
    </dgm:pt>
    <dgm:pt modelId="{D31F852E-27CF-4AEA-9FFF-BC21EE9D2154}" type="sibTrans" cxnId="{A4C2B2A2-3AC4-40FB-85A8-F5970AE82CD9}">
      <dgm:prSet/>
      <dgm:spPr/>
      <dgm:t>
        <a:bodyPr/>
        <a:lstStyle/>
        <a:p>
          <a:endParaRPr lang="en-US"/>
        </a:p>
      </dgm:t>
    </dgm:pt>
    <dgm:pt modelId="{FE6D64AF-5BFB-421C-BC2D-930C2CF28BCE}">
      <dgm:prSet custT="1"/>
      <dgm:spPr/>
      <dgm:t>
        <a:bodyPr/>
        <a:lstStyle/>
        <a:p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1957/58</a:t>
          </a:r>
          <a:endParaRPr lang="en-US" sz="3000" kern="1200" dirty="0"/>
        </a:p>
      </dgm:t>
    </dgm:pt>
    <dgm:pt modelId="{0F7306EE-C336-4373-880B-D3523F0FACED}" type="parTrans" cxnId="{152ED743-F845-49B9-B415-951534366E98}">
      <dgm:prSet/>
      <dgm:spPr/>
      <dgm:t>
        <a:bodyPr/>
        <a:lstStyle/>
        <a:p>
          <a:endParaRPr lang="en-US"/>
        </a:p>
      </dgm:t>
    </dgm:pt>
    <dgm:pt modelId="{EBE0C8C7-547A-41F7-A999-68E0052326CB}" type="sibTrans" cxnId="{152ED743-F845-49B9-B415-951534366E98}">
      <dgm:prSet/>
      <dgm:spPr/>
      <dgm:t>
        <a:bodyPr/>
        <a:lstStyle/>
        <a:p>
          <a:endParaRPr lang="en-US"/>
        </a:p>
      </dgm:t>
    </dgm:pt>
    <dgm:pt modelId="{88F4C6EA-6E88-47FE-B086-DB0569D343B1}" type="pres">
      <dgm:prSet presAssocID="{08A62937-D7E9-4243-967F-D19C5DB4FD1E}" presName="vert0" presStyleCnt="0">
        <dgm:presLayoutVars>
          <dgm:dir/>
          <dgm:animOne val="branch"/>
          <dgm:animLvl val="lvl"/>
        </dgm:presLayoutVars>
      </dgm:prSet>
      <dgm:spPr/>
    </dgm:pt>
    <dgm:pt modelId="{DD420EAA-A31E-4693-80C4-3833C2BB83F6}" type="pres">
      <dgm:prSet presAssocID="{B4FF9FB6-A1E8-4F40-A7B7-848D49F89508}" presName="thickLine" presStyleLbl="alignNode1" presStyleIdx="0" presStyleCnt="4"/>
      <dgm:spPr/>
    </dgm:pt>
    <dgm:pt modelId="{7D07C21E-019E-4B15-8BD0-2BEB41DFEE1B}" type="pres">
      <dgm:prSet presAssocID="{B4FF9FB6-A1E8-4F40-A7B7-848D49F89508}" presName="horz1" presStyleCnt="0"/>
      <dgm:spPr/>
    </dgm:pt>
    <dgm:pt modelId="{C0147CF1-EDDF-4145-A10E-A14F747F589D}" type="pres">
      <dgm:prSet presAssocID="{B4FF9FB6-A1E8-4F40-A7B7-848D49F89508}" presName="tx1" presStyleLbl="revTx" presStyleIdx="0" presStyleCnt="4"/>
      <dgm:spPr/>
    </dgm:pt>
    <dgm:pt modelId="{9F349E06-46FD-4C75-9471-CFA78BC082C4}" type="pres">
      <dgm:prSet presAssocID="{B4FF9FB6-A1E8-4F40-A7B7-848D49F89508}" presName="vert1" presStyleCnt="0"/>
      <dgm:spPr/>
    </dgm:pt>
    <dgm:pt modelId="{334CAD06-F104-468F-B82D-90F8DF7AE54E}" type="pres">
      <dgm:prSet presAssocID="{AEE2F908-EB02-4252-AF6C-48007D44F738}" presName="thickLine" presStyleLbl="alignNode1" presStyleIdx="1" presStyleCnt="4"/>
      <dgm:spPr/>
    </dgm:pt>
    <dgm:pt modelId="{D611825D-68B8-4632-8E09-01190DCDFB68}" type="pres">
      <dgm:prSet presAssocID="{AEE2F908-EB02-4252-AF6C-48007D44F738}" presName="horz1" presStyleCnt="0"/>
      <dgm:spPr/>
    </dgm:pt>
    <dgm:pt modelId="{47E61E28-7866-4168-BD7E-E99FCB0BE0FC}" type="pres">
      <dgm:prSet presAssocID="{AEE2F908-EB02-4252-AF6C-48007D44F738}" presName="tx1" presStyleLbl="revTx" presStyleIdx="1" presStyleCnt="4"/>
      <dgm:spPr/>
    </dgm:pt>
    <dgm:pt modelId="{A1B1DC07-15CD-4A65-A667-B60EAE562127}" type="pres">
      <dgm:prSet presAssocID="{AEE2F908-EB02-4252-AF6C-48007D44F738}" presName="vert1" presStyleCnt="0"/>
      <dgm:spPr/>
    </dgm:pt>
    <dgm:pt modelId="{87A5E6F4-6C07-4381-BABB-8494BCB19130}" type="pres">
      <dgm:prSet presAssocID="{03CF3661-BF46-44F7-B10B-8E50B521BE06}" presName="thickLine" presStyleLbl="alignNode1" presStyleIdx="2" presStyleCnt="4"/>
      <dgm:spPr/>
    </dgm:pt>
    <dgm:pt modelId="{22D5ECA3-6472-4EEE-A17D-703EC7791F30}" type="pres">
      <dgm:prSet presAssocID="{03CF3661-BF46-44F7-B10B-8E50B521BE06}" presName="horz1" presStyleCnt="0"/>
      <dgm:spPr/>
    </dgm:pt>
    <dgm:pt modelId="{99E29ED3-6F4C-4685-BFF4-3FE8D65E17EC}" type="pres">
      <dgm:prSet presAssocID="{03CF3661-BF46-44F7-B10B-8E50B521BE06}" presName="tx1" presStyleLbl="revTx" presStyleIdx="2" presStyleCnt="4"/>
      <dgm:spPr/>
    </dgm:pt>
    <dgm:pt modelId="{FA55D840-84E9-4FEC-B744-9BEF88AB34B9}" type="pres">
      <dgm:prSet presAssocID="{03CF3661-BF46-44F7-B10B-8E50B521BE06}" presName="vert1" presStyleCnt="0"/>
      <dgm:spPr/>
    </dgm:pt>
    <dgm:pt modelId="{2C8F3C61-CDD6-4572-A2F7-D51CA42C47C1}" type="pres">
      <dgm:prSet presAssocID="{FE6D64AF-5BFB-421C-BC2D-930C2CF28BCE}" presName="thickLine" presStyleLbl="alignNode1" presStyleIdx="3" presStyleCnt="4"/>
      <dgm:spPr/>
    </dgm:pt>
    <dgm:pt modelId="{0A7D6DE7-3A7F-4478-B442-3BB77163F164}" type="pres">
      <dgm:prSet presAssocID="{FE6D64AF-5BFB-421C-BC2D-930C2CF28BCE}" presName="horz1" presStyleCnt="0"/>
      <dgm:spPr/>
    </dgm:pt>
    <dgm:pt modelId="{C40580B2-BE92-42F6-9FC4-884025CF6638}" type="pres">
      <dgm:prSet presAssocID="{FE6D64AF-5BFB-421C-BC2D-930C2CF28BCE}" presName="tx1" presStyleLbl="revTx" presStyleIdx="3" presStyleCnt="4"/>
      <dgm:spPr/>
    </dgm:pt>
    <dgm:pt modelId="{13650869-5D4A-44AC-A2BA-67470B48A6F4}" type="pres">
      <dgm:prSet presAssocID="{FE6D64AF-5BFB-421C-BC2D-930C2CF28BCE}" presName="vert1" presStyleCnt="0"/>
      <dgm:spPr/>
    </dgm:pt>
  </dgm:ptLst>
  <dgm:cxnLst>
    <dgm:cxn modelId="{ABE3925E-6D9C-42EE-A487-8AA4E9466E5E}" srcId="{08A62937-D7E9-4243-967F-D19C5DB4FD1E}" destId="{AEE2F908-EB02-4252-AF6C-48007D44F738}" srcOrd="1" destOrd="0" parTransId="{9ACCB837-7447-45C9-8A0A-5E89FAAC3B11}" sibTransId="{EEA64D3F-2DCB-4E1F-90E5-BFFC40CBB83A}"/>
    <dgm:cxn modelId="{1BF03261-3417-4F90-84F4-F92C59BF56C2}" type="presOf" srcId="{08A62937-D7E9-4243-967F-D19C5DB4FD1E}" destId="{88F4C6EA-6E88-47FE-B086-DB0569D343B1}" srcOrd="0" destOrd="0" presId="urn:microsoft.com/office/officeart/2008/layout/LinedList"/>
    <dgm:cxn modelId="{152ED743-F845-49B9-B415-951534366E98}" srcId="{08A62937-D7E9-4243-967F-D19C5DB4FD1E}" destId="{FE6D64AF-5BFB-421C-BC2D-930C2CF28BCE}" srcOrd="3" destOrd="0" parTransId="{0F7306EE-C336-4373-880B-D3523F0FACED}" sibTransId="{EBE0C8C7-547A-41F7-A999-68E0052326CB}"/>
    <dgm:cxn modelId="{C6D7516A-E052-4C2A-A08F-CCF38B0A1AAD}" srcId="{08A62937-D7E9-4243-967F-D19C5DB4FD1E}" destId="{B4FF9FB6-A1E8-4F40-A7B7-848D49F89508}" srcOrd="0" destOrd="0" parTransId="{E3B6865C-DAB0-4AD0-88F6-875E46319F22}" sibTransId="{73EB4786-171D-43AF-AECC-47DA1A03EBE9}"/>
    <dgm:cxn modelId="{B68A184F-5F0B-4837-8C44-40123B976927}" type="presOf" srcId="{03CF3661-BF46-44F7-B10B-8E50B521BE06}" destId="{99E29ED3-6F4C-4685-BFF4-3FE8D65E17EC}" srcOrd="0" destOrd="0" presId="urn:microsoft.com/office/officeart/2008/layout/LinedList"/>
    <dgm:cxn modelId="{A4C2B2A2-3AC4-40FB-85A8-F5970AE82CD9}" srcId="{08A62937-D7E9-4243-967F-D19C5DB4FD1E}" destId="{03CF3661-BF46-44F7-B10B-8E50B521BE06}" srcOrd="2" destOrd="0" parTransId="{C1F6FA1C-F806-4579-B38A-21F4AD06C9F0}" sibTransId="{D31F852E-27CF-4AEA-9FFF-BC21EE9D2154}"/>
    <dgm:cxn modelId="{15CDD5E2-A6D8-4665-B535-56AC8FED29FD}" type="presOf" srcId="{FE6D64AF-5BFB-421C-BC2D-930C2CF28BCE}" destId="{C40580B2-BE92-42F6-9FC4-884025CF6638}" srcOrd="0" destOrd="0" presId="urn:microsoft.com/office/officeart/2008/layout/LinedList"/>
    <dgm:cxn modelId="{E5F051EA-1158-4D66-8717-D2691602EEB3}" type="presOf" srcId="{B4FF9FB6-A1E8-4F40-A7B7-848D49F89508}" destId="{C0147CF1-EDDF-4145-A10E-A14F747F589D}" srcOrd="0" destOrd="0" presId="urn:microsoft.com/office/officeart/2008/layout/LinedList"/>
    <dgm:cxn modelId="{67DE8BFA-A942-4AD8-9ACA-275D04B0FAD1}" type="presOf" srcId="{AEE2F908-EB02-4252-AF6C-48007D44F738}" destId="{47E61E28-7866-4168-BD7E-E99FCB0BE0FC}" srcOrd="0" destOrd="0" presId="urn:microsoft.com/office/officeart/2008/layout/LinedList"/>
    <dgm:cxn modelId="{AB400987-033F-4CB7-904B-AB4C7B91EE70}" type="presParOf" srcId="{88F4C6EA-6E88-47FE-B086-DB0569D343B1}" destId="{DD420EAA-A31E-4693-80C4-3833C2BB83F6}" srcOrd="0" destOrd="0" presId="urn:microsoft.com/office/officeart/2008/layout/LinedList"/>
    <dgm:cxn modelId="{E23EDE9F-BD9A-494F-B1F9-5284DF3A4311}" type="presParOf" srcId="{88F4C6EA-6E88-47FE-B086-DB0569D343B1}" destId="{7D07C21E-019E-4B15-8BD0-2BEB41DFEE1B}" srcOrd="1" destOrd="0" presId="urn:microsoft.com/office/officeart/2008/layout/LinedList"/>
    <dgm:cxn modelId="{F0DE051D-AAE6-4CE6-ABAC-F6EF3524AF94}" type="presParOf" srcId="{7D07C21E-019E-4B15-8BD0-2BEB41DFEE1B}" destId="{C0147CF1-EDDF-4145-A10E-A14F747F589D}" srcOrd="0" destOrd="0" presId="urn:microsoft.com/office/officeart/2008/layout/LinedList"/>
    <dgm:cxn modelId="{81DF6FE7-AEDE-430D-9B8E-4EC1090DBB6F}" type="presParOf" srcId="{7D07C21E-019E-4B15-8BD0-2BEB41DFEE1B}" destId="{9F349E06-46FD-4C75-9471-CFA78BC082C4}" srcOrd="1" destOrd="0" presId="urn:microsoft.com/office/officeart/2008/layout/LinedList"/>
    <dgm:cxn modelId="{DA075788-61B6-4EA0-88A9-C4F9B5088FB1}" type="presParOf" srcId="{88F4C6EA-6E88-47FE-B086-DB0569D343B1}" destId="{334CAD06-F104-468F-B82D-90F8DF7AE54E}" srcOrd="2" destOrd="0" presId="urn:microsoft.com/office/officeart/2008/layout/LinedList"/>
    <dgm:cxn modelId="{D24ACB79-2F47-41D3-B856-2DF22FAB6FAB}" type="presParOf" srcId="{88F4C6EA-6E88-47FE-B086-DB0569D343B1}" destId="{D611825D-68B8-4632-8E09-01190DCDFB68}" srcOrd="3" destOrd="0" presId="urn:microsoft.com/office/officeart/2008/layout/LinedList"/>
    <dgm:cxn modelId="{E761A2A6-635F-47C4-8FBC-4294E0E3DCD8}" type="presParOf" srcId="{D611825D-68B8-4632-8E09-01190DCDFB68}" destId="{47E61E28-7866-4168-BD7E-E99FCB0BE0FC}" srcOrd="0" destOrd="0" presId="urn:microsoft.com/office/officeart/2008/layout/LinedList"/>
    <dgm:cxn modelId="{21A4F52E-A9F4-44F3-9A9A-E6310A809533}" type="presParOf" srcId="{D611825D-68B8-4632-8E09-01190DCDFB68}" destId="{A1B1DC07-15CD-4A65-A667-B60EAE562127}" srcOrd="1" destOrd="0" presId="urn:microsoft.com/office/officeart/2008/layout/LinedList"/>
    <dgm:cxn modelId="{9978E780-9297-4700-89F5-AF801D8DD4C9}" type="presParOf" srcId="{88F4C6EA-6E88-47FE-B086-DB0569D343B1}" destId="{87A5E6F4-6C07-4381-BABB-8494BCB19130}" srcOrd="4" destOrd="0" presId="urn:microsoft.com/office/officeart/2008/layout/LinedList"/>
    <dgm:cxn modelId="{E40CEDFD-00BE-4E5B-B29E-6704E88315A1}" type="presParOf" srcId="{88F4C6EA-6E88-47FE-B086-DB0569D343B1}" destId="{22D5ECA3-6472-4EEE-A17D-703EC7791F30}" srcOrd="5" destOrd="0" presId="urn:microsoft.com/office/officeart/2008/layout/LinedList"/>
    <dgm:cxn modelId="{5188CD4E-C7EB-4885-AD4B-10E9A5693DCA}" type="presParOf" srcId="{22D5ECA3-6472-4EEE-A17D-703EC7791F30}" destId="{99E29ED3-6F4C-4685-BFF4-3FE8D65E17EC}" srcOrd="0" destOrd="0" presId="urn:microsoft.com/office/officeart/2008/layout/LinedList"/>
    <dgm:cxn modelId="{2B2DAF58-5DFF-4658-9950-F4F653BF9CC0}" type="presParOf" srcId="{22D5ECA3-6472-4EEE-A17D-703EC7791F30}" destId="{FA55D840-84E9-4FEC-B744-9BEF88AB34B9}" srcOrd="1" destOrd="0" presId="urn:microsoft.com/office/officeart/2008/layout/LinedList"/>
    <dgm:cxn modelId="{30292891-EC5B-4E1E-8D4F-BBCCEEF28371}" type="presParOf" srcId="{88F4C6EA-6E88-47FE-B086-DB0569D343B1}" destId="{2C8F3C61-CDD6-4572-A2F7-D51CA42C47C1}" srcOrd="6" destOrd="0" presId="urn:microsoft.com/office/officeart/2008/layout/LinedList"/>
    <dgm:cxn modelId="{77A3BA4A-6E75-4D76-9584-8FF9E2DD2774}" type="presParOf" srcId="{88F4C6EA-6E88-47FE-B086-DB0569D343B1}" destId="{0A7D6DE7-3A7F-4478-B442-3BB77163F164}" srcOrd="7" destOrd="0" presId="urn:microsoft.com/office/officeart/2008/layout/LinedList"/>
    <dgm:cxn modelId="{77BF4CE7-9086-4313-A683-FC75D397710A}" type="presParOf" srcId="{0A7D6DE7-3A7F-4478-B442-3BB77163F164}" destId="{C40580B2-BE92-42F6-9FC4-884025CF6638}" srcOrd="0" destOrd="0" presId="urn:microsoft.com/office/officeart/2008/layout/LinedList"/>
    <dgm:cxn modelId="{20B34720-873D-4DE2-8405-FFF1DF515518}" type="presParOf" srcId="{0A7D6DE7-3A7F-4478-B442-3BB77163F164}" destId="{13650869-5D4A-44AC-A2BA-67470B48A6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A62937-D7E9-4243-967F-D19C5DB4FD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FF9FB6-A1E8-4F40-A7B7-848D49F8950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Ponta do Pico ist ein Stratovulkan auf der gleichnamigen Azoren-Insel Pico.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E3B6865C-DAB0-4AD0-88F6-875E46319F22}" type="parTrans" cxnId="{C6D7516A-E052-4C2A-A08F-CCF38B0A1AAD}">
      <dgm:prSet/>
      <dgm:spPr/>
      <dgm:t>
        <a:bodyPr/>
        <a:lstStyle/>
        <a:p>
          <a:endParaRPr lang="en-US"/>
        </a:p>
      </dgm:t>
    </dgm:pt>
    <dgm:pt modelId="{73EB4786-171D-43AF-AECC-47DA1A03EBE9}" type="sibTrans" cxnId="{C6D7516A-E052-4C2A-A08F-CCF38B0A1AAD}">
      <dgm:prSet/>
      <dgm:spPr/>
      <dgm:t>
        <a:bodyPr/>
        <a:lstStyle/>
        <a:p>
          <a:endParaRPr lang="en-US"/>
        </a:p>
      </dgm:t>
    </dgm:pt>
    <dgm:pt modelId="{AEE2F908-EB02-4252-AF6C-48007D44F73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Portugal (‎</a:t>
          </a:r>
          <a:r>
            <a:rPr lang="de-CH" sz="2400" b="0" i="0" kern="1200" dirty="0"/>
            <a:t>Insel Pico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9ACCB837-7447-45C9-8A0A-5E89FAAC3B11}" type="parTrans" cxnId="{ABE3925E-6D9C-42EE-A487-8AA4E9466E5E}">
      <dgm:prSet/>
      <dgm:spPr/>
      <dgm:t>
        <a:bodyPr/>
        <a:lstStyle/>
        <a:p>
          <a:endParaRPr lang="en-US"/>
        </a:p>
      </dgm:t>
    </dgm:pt>
    <dgm:pt modelId="{EEA64D3F-2DCB-4E1F-90E5-BFFC40CBB83A}" type="sibTrans" cxnId="{ABE3925E-6D9C-42EE-A487-8AA4E9466E5E}">
      <dgm:prSet/>
      <dgm:spPr/>
      <dgm:t>
        <a:bodyPr/>
        <a:lstStyle/>
        <a:p>
          <a:endParaRPr lang="en-US"/>
        </a:p>
      </dgm:t>
    </dgm:pt>
    <dgm:pt modelId="{03CF3661-BF46-44F7-B10B-8E50B521BE06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höchster Berg Portugals und des Mittelatlantischen Rückens.</a:t>
          </a:r>
          <a:endParaRPr lang="en-US" sz="2400" b="0" i="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C1F6FA1C-F806-4579-B38A-21F4AD06C9F0}" type="parTrans" cxnId="{A4C2B2A2-3AC4-40FB-85A8-F5970AE82CD9}">
      <dgm:prSet/>
      <dgm:spPr/>
      <dgm:t>
        <a:bodyPr/>
        <a:lstStyle/>
        <a:p>
          <a:endParaRPr lang="en-US"/>
        </a:p>
      </dgm:t>
    </dgm:pt>
    <dgm:pt modelId="{D31F852E-27CF-4AEA-9FFF-BC21EE9D2154}" type="sibTrans" cxnId="{A4C2B2A2-3AC4-40FB-85A8-F5970AE82CD9}">
      <dgm:prSet/>
      <dgm:spPr/>
      <dgm:t>
        <a:bodyPr/>
        <a:lstStyle/>
        <a:p>
          <a:endParaRPr lang="en-US"/>
        </a:p>
      </dgm:t>
    </dgm:pt>
    <dgm:pt modelId="{FE6D64AF-5BFB-421C-BC2D-930C2CF28BCE}">
      <dgm:prSet custT="1"/>
      <dgm:spPr/>
      <dgm:t>
        <a:bodyPr/>
        <a:lstStyle/>
        <a:p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1720</a:t>
          </a:r>
          <a:endParaRPr lang="en-US" sz="3000" kern="1200" dirty="0"/>
        </a:p>
      </dgm:t>
    </dgm:pt>
    <dgm:pt modelId="{0F7306EE-C336-4373-880B-D3523F0FACED}" type="parTrans" cxnId="{152ED743-F845-49B9-B415-951534366E98}">
      <dgm:prSet/>
      <dgm:spPr/>
      <dgm:t>
        <a:bodyPr/>
        <a:lstStyle/>
        <a:p>
          <a:endParaRPr lang="en-US"/>
        </a:p>
      </dgm:t>
    </dgm:pt>
    <dgm:pt modelId="{EBE0C8C7-547A-41F7-A999-68E0052326CB}" type="sibTrans" cxnId="{152ED743-F845-49B9-B415-951534366E98}">
      <dgm:prSet/>
      <dgm:spPr/>
      <dgm:t>
        <a:bodyPr/>
        <a:lstStyle/>
        <a:p>
          <a:endParaRPr lang="en-US"/>
        </a:p>
      </dgm:t>
    </dgm:pt>
    <dgm:pt modelId="{88F4C6EA-6E88-47FE-B086-DB0569D343B1}" type="pres">
      <dgm:prSet presAssocID="{08A62937-D7E9-4243-967F-D19C5DB4FD1E}" presName="vert0" presStyleCnt="0">
        <dgm:presLayoutVars>
          <dgm:dir/>
          <dgm:animOne val="branch"/>
          <dgm:animLvl val="lvl"/>
        </dgm:presLayoutVars>
      </dgm:prSet>
      <dgm:spPr/>
    </dgm:pt>
    <dgm:pt modelId="{DD420EAA-A31E-4693-80C4-3833C2BB83F6}" type="pres">
      <dgm:prSet presAssocID="{B4FF9FB6-A1E8-4F40-A7B7-848D49F89508}" presName="thickLine" presStyleLbl="alignNode1" presStyleIdx="0" presStyleCnt="4"/>
      <dgm:spPr/>
    </dgm:pt>
    <dgm:pt modelId="{7D07C21E-019E-4B15-8BD0-2BEB41DFEE1B}" type="pres">
      <dgm:prSet presAssocID="{B4FF9FB6-A1E8-4F40-A7B7-848D49F89508}" presName="horz1" presStyleCnt="0"/>
      <dgm:spPr/>
    </dgm:pt>
    <dgm:pt modelId="{C0147CF1-EDDF-4145-A10E-A14F747F589D}" type="pres">
      <dgm:prSet presAssocID="{B4FF9FB6-A1E8-4F40-A7B7-848D49F89508}" presName="tx1" presStyleLbl="revTx" presStyleIdx="0" presStyleCnt="4"/>
      <dgm:spPr/>
    </dgm:pt>
    <dgm:pt modelId="{9F349E06-46FD-4C75-9471-CFA78BC082C4}" type="pres">
      <dgm:prSet presAssocID="{B4FF9FB6-A1E8-4F40-A7B7-848D49F89508}" presName="vert1" presStyleCnt="0"/>
      <dgm:spPr/>
    </dgm:pt>
    <dgm:pt modelId="{334CAD06-F104-468F-B82D-90F8DF7AE54E}" type="pres">
      <dgm:prSet presAssocID="{AEE2F908-EB02-4252-AF6C-48007D44F738}" presName="thickLine" presStyleLbl="alignNode1" presStyleIdx="1" presStyleCnt="4"/>
      <dgm:spPr/>
    </dgm:pt>
    <dgm:pt modelId="{D611825D-68B8-4632-8E09-01190DCDFB68}" type="pres">
      <dgm:prSet presAssocID="{AEE2F908-EB02-4252-AF6C-48007D44F738}" presName="horz1" presStyleCnt="0"/>
      <dgm:spPr/>
    </dgm:pt>
    <dgm:pt modelId="{47E61E28-7866-4168-BD7E-E99FCB0BE0FC}" type="pres">
      <dgm:prSet presAssocID="{AEE2F908-EB02-4252-AF6C-48007D44F738}" presName="tx1" presStyleLbl="revTx" presStyleIdx="1" presStyleCnt="4"/>
      <dgm:spPr/>
    </dgm:pt>
    <dgm:pt modelId="{A1B1DC07-15CD-4A65-A667-B60EAE562127}" type="pres">
      <dgm:prSet presAssocID="{AEE2F908-EB02-4252-AF6C-48007D44F738}" presName="vert1" presStyleCnt="0"/>
      <dgm:spPr/>
    </dgm:pt>
    <dgm:pt modelId="{87A5E6F4-6C07-4381-BABB-8494BCB19130}" type="pres">
      <dgm:prSet presAssocID="{03CF3661-BF46-44F7-B10B-8E50B521BE06}" presName="thickLine" presStyleLbl="alignNode1" presStyleIdx="2" presStyleCnt="4"/>
      <dgm:spPr/>
    </dgm:pt>
    <dgm:pt modelId="{22D5ECA3-6472-4EEE-A17D-703EC7791F30}" type="pres">
      <dgm:prSet presAssocID="{03CF3661-BF46-44F7-B10B-8E50B521BE06}" presName="horz1" presStyleCnt="0"/>
      <dgm:spPr/>
    </dgm:pt>
    <dgm:pt modelId="{99E29ED3-6F4C-4685-BFF4-3FE8D65E17EC}" type="pres">
      <dgm:prSet presAssocID="{03CF3661-BF46-44F7-B10B-8E50B521BE06}" presName="tx1" presStyleLbl="revTx" presStyleIdx="2" presStyleCnt="4"/>
      <dgm:spPr/>
    </dgm:pt>
    <dgm:pt modelId="{FA55D840-84E9-4FEC-B744-9BEF88AB34B9}" type="pres">
      <dgm:prSet presAssocID="{03CF3661-BF46-44F7-B10B-8E50B521BE06}" presName="vert1" presStyleCnt="0"/>
      <dgm:spPr/>
    </dgm:pt>
    <dgm:pt modelId="{2C8F3C61-CDD6-4572-A2F7-D51CA42C47C1}" type="pres">
      <dgm:prSet presAssocID="{FE6D64AF-5BFB-421C-BC2D-930C2CF28BCE}" presName="thickLine" presStyleLbl="alignNode1" presStyleIdx="3" presStyleCnt="4"/>
      <dgm:spPr/>
    </dgm:pt>
    <dgm:pt modelId="{0A7D6DE7-3A7F-4478-B442-3BB77163F164}" type="pres">
      <dgm:prSet presAssocID="{FE6D64AF-5BFB-421C-BC2D-930C2CF28BCE}" presName="horz1" presStyleCnt="0"/>
      <dgm:spPr/>
    </dgm:pt>
    <dgm:pt modelId="{C40580B2-BE92-42F6-9FC4-884025CF6638}" type="pres">
      <dgm:prSet presAssocID="{FE6D64AF-5BFB-421C-BC2D-930C2CF28BCE}" presName="tx1" presStyleLbl="revTx" presStyleIdx="3" presStyleCnt="4"/>
      <dgm:spPr/>
    </dgm:pt>
    <dgm:pt modelId="{13650869-5D4A-44AC-A2BA-67470B48A6F4}" type="pres">
      <dgm:prSet presAssocID="{FE6D64AF-5BFB-421C-BC2D-930C2CF28BCE}" presName="vert1" presStyleCnt="0"/>
      <dgm:spPr/>
    </dgm:pt>
  </dgm:ptLst>
  <dgm:cxnLst>
    <dgm:cxn modelId="{ABE3925E-6D9C-42EE-A487-8AA4E9466E5E}" srcId="{08A62937-D7E9-4243-967F-D19C5DB4FD1E}" destId="{AEE2F908-EB02-4252-AF6C-48007D44F738}" srcOrd="1" destOrd="0" parTransId="{9ACCB837-7447-45C9-8A0A-5E89FAAC3B11}" sibTransId="{EEA64D3F-2DCB-4E1F-90E5-BFFC40CBB83A}"/>
    <dgm:cxn modelId="{1BF03261-3417-4F90-84F4-F92C59BF56C2}" type="presOf" srcId="{08A62937-D7E9-4243-967F-D19C5DB4FD1E}" destId="{88F4C6EA-6E88-47FE-B086-DB0569D343B1}" srcOrd="0" destOrd="0" presId="urn:microsoft.com/office/officeart/2008/layout/LinedList"/>
    <dgm:cxn modelId="{152ED743-F845-49B9-B415-951534366E98}" srcId="{08A62937-D7E9-4243-967F-D19C5DB4FD1E}" destId="{FE6D64AF-5BFB-421C-BC2D-930C2CF28BCE}" srcOrd="3" destOrd="0" parTransId="{0F7306EE-C336-4373-880B-D3523F0FACED}" sibTransId="{EBE0C8C7-547A-41F7-A999-68E0052326CB}"/>
    <dgm:cxn modelId="{C6D7516A-E052-4C2A-A08F-CCF38B0A1AAD}" srcId="{08A62937-D7E9-4243-967F-D19C5DB4FD1E}" destId="{B4FF9FB6-A1E8-4F40-A7B7-848D49F89508}" srcOrd="0" destOrd="0" parTransId="{E3B6865C-DAB0-4AD0-88F6-875E46319F22}" sibTransId="{73EB4786-171D-43AF-AECC-47DA1A03EBE9}"/>
    <dgm:cxn modelId="{B68A184F-5F0B-4837-8C44-40123B976927}" type="presOf" srcId="{03CF3661-BF46-44F7-B10B-8E50B521BE06}" destId="{99E29ED3-6F4C-4685-BFF4-3FE8D65E17EC}" srcOrd="0" destOrd="0" presId="urn:microsoft.com/office/officeart/2008/layout/LinedList"/>
    <dgm:cxn modelId="{A4C2B2A2-3AC4-40FB-85A8-F5970AE82CD9}" srcId="{08A62937-D7E9-4243-967F-D19C5DB4FD1E}" destId="{03CF3661-BF46-44F7-B10B-8E50B521BE06}" srcOrd="2" destOrd="0" parTransId="{C1F6FA1C-F806-4579-B38A-21F4AD06C9F0}" sibTransId="{D31F852E-27CF-4AEA-9FFF-BC21EE9D2154}"/>
    <dgm:cxn modelId="{15CDD5E2-A6D8-4665-B535-56AC8FED29FD}" type="presOf" srcId="{FE6D64AF-5BFB-421C-BC2D-930C2CF28BCE}" destId="{C40580B2-BE92-42F6-9FC4-884025CF6638}" srcOrd="0" destOrd="0" presId="urn:microsoft.com/office/officeart/2008/layout/LinedList"/>
    <dgm:cxn modelId="{E5F051EA-1158-4D66-8717-D2691602EEB3}" type="presOf" srcId="{B4FF9FB6-A1E8-4F40-A7B7-848D49F89508}" destId="{C0147CF1-EDDF-4145-A10E-A14F747F589D}" srcOrd="0" destOrd="0" presId="urn:microsoft.com/office/officeart/2008/layout/LinedList"/>
    <dgm:cxn modelId="{67DE8BFA-A942-4AD8-9ACA-275D04B0FAD1}" type="presOf" srcId="{AEE2F908-EB02-4252-AF6C-48007D44F738}" destId="{47E61E28-7866-4168-BD7E-E99FCB0BE0FC}" srcOrd="0" destOrd="0" presId="urn:microsoft.com/office/officeart/2008/layout/LinedList"/>
    <dgm:cxn modelId="{AB400987-033F-4CB7-904B-AB4C7B91EE70}" type="presParOf" srcId="{88F4C6EA-6E88-47FE-B086-DB0569D343B1}" destId="{DD420EAA-A31E-4693-80C4-3833C2BB83F6}" srcOrd="0" destOrd="0" presId="urn:microsoft.com/office/officeart/2008/layout/LinedList"/>
    <dgm:cxn modelId="{E23EDE9F-BD9A-494F-B1F9-5284DF3A4311}" type="presParOf" srcId="{88F4C6EA-6E88-47FE-B086-DB0569D343B1}" destId="{7D07C21E-019E-4B15-8BD0-2BEB41DFEE1B}" srcOrd="1" destOrd="0" presId="urn:microsoft.com/office/officeart/2008/layout/LinedList"/>
    <dgm:cxn modelId="{F0DE051D-AAE6-4CE6-ABAC-F6EF3524AF94}" type="presParOf" srcId="{7D07C21E-019E-4B15-8BD0-2BEB41DFEE1B}" destId="{C0147CF1-EDDF-4145-A10E-A14F747F589D}" srcOrd="0" destOrd="0" presId="urn:microsoft.com/office/officeart/2008/layout/LinedList"/>
    <dgm:cxn modelId="{81DF6FE7-AEDE-430D-9B8E-4EC1090DBB6F}" type="presParOf" srcId="{7D07C21E-019E-4B15-8BD0-2BEB41DFEE1B}" destId="{9F349E06-46FD-4C75-9471-CFA78BC082C4}" srcOrd="1" destOrd="0" presId="urn:microsoft.com/office/officeart/2008/layout/LinedList"/>
    <dgm:cxn modelId="{DA075788-61B6-4EA0-88A9-C4F9B5088FB1}" type="presParOf" srcId="{88F4C6EA-6E88-47FE-B086-DB0569D343B1}" destId="{334CAD06-F104-468F-B82D-90F8DF7AE54E}" srcOrd="2" destOrd="0" presId="urn:microsoft.com/office/officeart/2008/layout/LinedList"/>
    <dgm:cxn modelId="{D24ACB79-2F47-41D3-B856-2DF22FAB6FAB}" type="presParOf" srcId="{88F4C6EA-6E88-47FE-B086-DB0569D343B1}" destId="{D611825D-68B8-4632-8E09-01190DCDFB68}" srcOrd="3" destOrd="0" presId="urn:microsoft.com/office/officeart/2008/layout/LinedList"/>
    <dgm:cxn modelId="{E761A2A6-635F-47C4-8FBC-4294E0E3DCD8}" type="presParOf" srcId="{D611825D-68B8-4632-8E09-01190DCDFB68}" destId="{47E61E28-7866-4168-BD7E-E99FCB0BE0FC}" srcOrd="0" destOrd="0" presId="urn:microsoft.com/office/officeart/2008/layout/LinedList"/>
    <dgm:cxn modelId="{21A4F52E-A9F4-44F3-9A9A-E6310A809533}" type="presParOf" srcId="{D611825D-68B8-4632-8E09-01190DCDFB68}" destId="{A1B1DC07-15CD-4A65-A667-B60EAE562127}" srcOrd="1" destOrd="0" presId="urn:microsoft.com/office/officeart/2008/layout/LinedList"/>
    <dgm:cxn modelId="{9978E780-9297-4700-89F5-AF801D8DD4C9}" type="presParOf" srcId="{88F4C6EA-6E88-47FE-B086-DB0569D343B1}" destId="{87A5E6F4-6C07-4381-BABB-8494BCB19130}" srcOrd="4" destOrd="0" presId="urn:microsoft.com/office/officeart/2008/layout/LinedList"/>
    <dgm:cxn modelId="{E40CEDFD-00BE-4E5B-B29E-6704E88315A1}" type="presParOf" srcId="{88F4C6EA-6E88-47FE-B086-DB0569D343B1}" destId="{22D5ECA3-6472-4EEE-A17D-703EC7791F30}" srcOrd="5" destOrd="0" presId="urn:microsoft.com/office/officeart/2008/layout/LinedList"/>
    <dgm:cxn modelId="{5188CD4E-C7EB-4885-AD4B-10E9A5693DCA}" type="presParOf" srcId="{22D5ECA3-6472-4EEE-A17D-703EC7791F30}" destId="{99E29ED3-6F4C-4685-BFF4-3FE8D65E17EC}" srcOrd="0" destOrd="0" presId="urn:microsoft.com/office/officeart/2008/layout/LinedList"/>
    <dgm:cxn modelId="{2B2DAF58-5DFF-4658-9950-F4F653BF9CC0}" type="presParOf" srcId="{22D5ECA3-6472-4EEE-A17D-703EC7791F30}" destId="{FA55D840-84E9-4FEC-B744-9BEF88AB34B9}" srcOrd="1" destOrd="0" presId="urn:microsoft.com/office/officeart/2008/layout/LinedList"/>
    <dgm:cxn modelId="{30292891-EC5B-4E1E-8D4F-BBCCEEF28371}" type="presParOf" srcId="{88F4C6EA-6E88-47FE-B086-DB0569D343B1}" destId="{2C8F3C61-CDD6-4572-A2F7-D51CA42C47C1}" srcOrd="6" destOrd="0" presId="urn:microsoft.com/office/officeart/2008/layout/LinedList"/>
    <dgm:cxn modelId="{77A3BA4A-6E75-4D76-9584-8FF9E2DD2774}" type="presParOf" srcId="{88F4C6EA-6E88-47FE-B086-DB0569D343B1}" destId="{0A7D6DE7-3A7F-4478-B442-3BB77163F164}" srcOrd="7" destOrd="0" presId="urn:microsoft.com/office/officeart/2008/layout/LinedList"/>
    <dgm:cxn modelId="{77BF4CE7-9086-4313-A683-FC75D397710A}" type="presParOf" srcId="{0A7D6DE7-3A7F-4478-B442-3BB77163F164}" destId="{C40580B2-BE92-42F6-9FC4-884025CF6638}" srcOrd="0" destOrd="0" presId="urn:microsoft.com/office/officeart/2008/layout/LinedList"/>
    <dgm:cxn modelId="{20B34720-873D-4DE2-8405-FFF1DF515518}" type="presParOf" srcId="{0A7D6DE7-3A7F-4478-B442-3BB77163F164}" destId="{13650869-5D4A-44AC-A2BA-67470B48A6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8A62937-D7E9-4243-967F-D19C5DB4FD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FF9FB6-A1E8-4F40-A7B7-848D49F8950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Der Vulcão dos Capelinhos ist ein Vulkan auf der Azoreninsel Faial. 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E3B6865C-DAB0-4AD0-88F6-875E46319F22}" type="parTrans" cxnId="{C6D7516A-E052-4C2A-A08F-CCF38B0A1AAD}">
      <dgm:prSet/>
      <dgm:spPr/>
      <dgm:t>
        <a:bodyPr/>
        <a:lstStyle/>
        <a:p>
          <a:endParaRPr lang="en-US"/>
        </a:p>
      </dgm:t>
    </dgm:pt>
    <dgm:pt modelId="{73EB4786-171D-43AF-AECC-47DA1A03EBE9}" type="sibTrans" cxnId="{C6D7516A-E052-4C2A-A08F-CCF38B0A1AAD}">
      <dgm:prSet/>
      <dgm:spPr/>
      <dgm:t>
        <a:bodyPr/>
        <a:lstStyle/>
        <a:p>
          <a:endParaRPr lang="en-US"/>
        </a:p>
      </dgm:t>
    </dgm:pt>
    <dgm:pt modelId="{AEE2F908-EB02-4252-AF6C-48007D44F73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Portugal (‎</a:t>
          </a:r>
          <a:r>
            <a:rPr lang="de-CH" sz="2400" b="0" i="0" kern="1200" dirty="0"/>
            <a:t>Insel Faial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9ACCB837-7447-45C9-8A0A-5E89FAAC3B11}" type="parTrans" cxnId="{ABE3925E-6D9C-42EE-A487-8AA4E9466E5E}">
      <dgm:prSet/>
      <dgm:spPr/>
      <dgm:t>
        <a:bodyPr/>
        <a:lstStyle/>
        <a:p>
          <a:endParaRPr lang="en-US"/>
        </a:p>
      </dgm:t>
    </dgm:pt>
    <dgm:pt modelId="{EEA64D3F-2DCB-4E1F-90E5-BFFC40CBB83A}" type="sibTrans" cxnId="{ABE3925E-6D9C-42EE-A487-8AA4E9466E5E}">
      <dgm:prSet/>
      <dgm:spPr/>
      <dgm:t>
        <a:bodyPr/>
        <a:lstStyle/>
        <a:p>
          <a:endParaRPr lang="en-US"/>
        </a:p>
      </dgm:t>
    </dgm:pt>
    <dgm:pt modelId="{03CF3661-BF46-44F7-B10B-8E50B521BE06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der Vulkan Capelinhos, der 1957 aus dem Meer wuchs. </a:t>
          </a:r>
          <a:endParaRPr lang="en-US" sz="2400" b="0" i="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C1F6FA1C-F806-4579-B38A-21F4AD06C9F0}" type="parTrans" cxnId="{A4C2B2A2-3AC4-40FB-85A8-F5970AE82CD9}">
      <dgm:prSet/>
      <dgm:spPr/>
      <dgm:t>
        <a:bodyPr/>
        <a:lstStyle/>
        <a:p>
          <a:endParaRPr lang="en-US"/>
        </a:p>
      </dgm:t>
    </dgm:pt>
    <dgm:pt modelId="{D31F852E-27CF-4AEA-9FFF-BC21EE9D2154}" type="sibTrans" cxnId="{A4C2B2A2-3AC4-40FB-85A8-F5970AE82CD9}">
      <dgm:prSet/>
      <dgm:spPr/>
      <dgm:t>
        <a:bodyPr/>
        <a:lstStyle/>
        <a:p>
          <a:endParaRPr lang="en-US"/>
        </a:p>
      </dgm:t>
    </dgm:pt>
    <dgm:pt modelId="{FE6D64AF-5BFB-421C-BC2D-930C2CF28BCE}">
      <dgm:prSet custT="1"/>
      <dgm:spPr/>
      <dgm:t>
        <a:bodyPr/>
        <a:lstStyle/>
        <a:p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1957</a:t>
          </a:r>
          <a:endParaRPr lang="en-US" sz="3000" kern="1200" dirty="0"/>
        </a:p>
      </dgm:t>
    </dgm:pt>
    <dgm:pt modelId="{0F7306EE-C336-4373-880B-D3523F0FACED}" type="parTrans" cxnId="{152ED743-F845-49B9-B415-951534366E98}">
      <dgm:prSet/>
      <dgm:spPr/>
      <dgm:t>
        <a:bodyPr/>
        <a:lstStyle/>
        <a:p>
          <a:endParaRPr lang="en-US"/>
        </a:p>
      </dgm:t>
    </dgm:pt>
    <dgm:pt modelId="{EBE0C8C7-547A-41F7-A999-68E0052326CB}" type="sibTrans" cxnId="{152ED743-F845-49B9-B415-951534366E98}">
      <dgm:prSet/>
      <dgm:spPr/>
      <dgm:t>
        <a:bodyPr/>
        <a:lstStyle/>
        <a:p>
          <a:endParaRPr lang="en-US"/>
        </a:p>
      </dgm:t>
    </dgm:pt>
    <dgm:pt modelId="{88F4C6EA-6E88-47FE-B086-DB0569D343B1}" type="pres">
      <dgm:prSet presAssocID="{08A62937-D7E9-4243-967F-D19C5DB4FD1E}" presName="vert0" presStyleCnt="0">
        <dgm:presLayoutVars>
          <dgm:dir/>
          <dgm:animOne val="branch"/>
          <dgm:animLvl val="lvl"/>
        </dgm:presLayoutVars>
      </dgm:prSet>
      <dgm:spPr/>
    </dgm:pt>
    <dgm:pt modelId="{DD420EAA-A31E-4693-80C4-3833C2BB83F6}" type="pres">
      <dgm:prSet presAssocID="{B4FF9FB6-A1E8-4F40-A7B7-848D49F89508}" presName="thickLine" presStyleLbl="alignNode1" presStyleIdx="0" presStyleCnt="4"/>
      <dgm:spPr/>
    </dgm:pt>
    <dgm:pt modelId="{7D07C21E-019E-4B15-8BD0-2BEB41DFEE1B}" type="pres">
      <dgm:prSet presAssocID="{B4FF9FB6-A1E8-4F40-A7B7-848D49F89508}" presName="horz1" presStyleCnt="0"/>
      <dgm:spPr/>
    </dgm:pt>
    <dgm:pt modelId="{C0147CF1-EDDF-4145-A10E-A14F747F589D}" type="pres">
      <dgm:prSet presAssocID="{B4FF9FB6-A1E8-4F40-A7B7-848D49F89508}" presName="tx1" presStyleLbl="revTx" presStyleIdx="0" presStyleCnt="4"/>
      <dgm:spPr/>
    </dgm:pt>
    <dgm:pt modelId="{9F349E06-46FD-4C75-9471-CFA78BC082C4}" type="pres">
      <dgm:prSet presAssocID="{B4FF9FB6-A1E8-4F40-A7B7-848D49F89508}" presName="vert1" presStyleCnt="0"/>
      <dgm:spPr/>
    </dgm:pt>
    <dgm:pt modelId="{334CAD06-F104-468F-B82D-90F8DF7AE54E}" type="pres">
      <dgm:prSet presAssocID="{AEE2F908-EB02-4252-AF6C-48007D44F738}" presName="thickLine" presStyleLbl="alignNode1" presStyleIdx="1" presStyleCnt="4"/>
      <dgm:spPr/>
    </dgm:pt>
    <dgm:pt modelId="{D611825D-68B8-4632-8E09-01190DCDFB68}" type="pres">
      <dgm:prSet presAssocID="{AEE2F908-EB02-4252-AF6C-48007D44F738}" presName="horz1" presStyleCnt="0"/>
      <dgm:spPr/>
    </dgm:pt>
    <dgm:pt modelId="{47E61E28-7866-4168-BD7E-E99FCB0BE0FC}" type="pres">
      <dgm:prSet presAssocID="{AEE2F908-EB02-4252-AF6C-48007D44F738}" presName="tx1" presStyleLbl="revTx" presStyleIdx="1" presStyleCnt="4"/>
      <dgm:spPr/>
    </dgm:pt>
    <dgm:pt modelId="{A1B1DC07-15CD-4A65-A667-B60EAE562127}" type="pres">
      <dgm:prSet presAssocID="{AEE2F908-EB02-4252-AF6C-48007D44F738}" presName="vert1" presStyleCnt="0"/>
      <dgm:spPr/>
    </dgm:pt>
    <dgm:pt modelId="{87A5E6F4-6C07-4381-BABB-8494BCB19130}" type="pres">
      <dgm:prSet presAssocID="{03CF3661-BF46-44F7-B10B-8E50B521BE06}" presName="thickLine" presStyleLbl="alignNode1" presStyleIdx="2" presStyleCnt="4"/>
      <dgm:spPr/>
    </dgm:pt>
    <dgm:pt modelId="{22D5ECA3-6472-4EEE-A17D-703EC7791F30}" type="pres">
      <dgm:prSet presAssocID="{03CF3661-BF46-44F7-B10B-8E50B521BE06}" presName="horz1" presStyleCnt="0"/>
      <dgm:spPr/>
    </dgm:pt>
    <dgm:pt modelId="{99E29ED3-6F4C-4685-BFF4-3FE8D65E17EC}" type="pres">
      <dgm:prSet presAssocID="{03CF3661-BF46-44F7-B10B-8E50B521BE06}" presName="tx1" presStyleLbl="revTx" presStyleIdx="2" presStyleCnt="4"/>
      <dgm:spPr/>
    </dgm:pt>
    <dgm:pt modelId="{FA55D840-84E9-4FEC-B744-9BEF88AB34B9}" type="pres">
      <dgm:prSet presAssocID="{03CF3661-BF46-44F7-B10B-8E50B521BE06}" presName="vert1" presStyleCnt="0"/>
      <dgm:spPr/>
    </dgm:pt>
    <dgm:pt modelId="{2C8F3C61-CDD6-4572-A2F7-D51CA42C47C1}" type="pres">
      <dgm:prSet presAssocID="{FE6D64AF-5BFB-421C-BC2D-930C2CF28BCE}" presName="thickLine" presStyleLbl="alignNode1" presStyleIdx="3" presStyleCnt="4"/>
      <dgm:spPr/>
    </dgm:pt>
    <dgm:pt modelId="{0A7D6DE7-3A7F-4478-B442-3BB77163F164}" type="pres">
      <dgm:prSet presAssocID="{FE6D64AF-5BFB-421C-BC2D-930C2CF28BCE}" presName="horz1" presStyleCnt="0"/>
      <dgm:spPr/>
    </dgm:pt>
    <dgm:pt modelId="{C40580B2-BE92-42F6-9FC4-884025CF6638}" type="pres">
      <dgm:prSet presAssocID="{FE6D64AF-5BFB-421C-BC2D-930C2CF28BCE}" presName="tx1" presStyleLbl="revTx" presStyleIdx="3" presStyleCnt="4"/>
      <dgm:spPr/>
    </dgm:pt>
    <dgm:pt modelId="{13650869-5D4A-44AC-A2BA-67470B48A6F4}" type="pres">
      <dgm:prSet presAssocID="{FE6D64AF-5BFB-421C-BC2D-930C2CF28BCE}" presName="vert1" presStyleCnt="0"/>
      <dgm:spPr/>
    </dgm:pt>
  </dgm:ptLst>
  <dgm:cxnLst>
    <dgm:cxn modelId="{ABE3925E-6D9C-42EE-A487-8AA4E9466E5E}" srcId="{08A62937-D7E9-4243-967F-D19C5DB4FD1E}" destId="{AEE2F908-EB02-4252-AF6C-48007D44F738}" srcOrd="1" destOrd="0" parTransId="{9ACCB837-7447-45C9-8A0A-5E89FAAC3B11}" sibTransId="{EEA64D3F-2DCB-4E1F-90E5-BFFC40CBB83A}"/>
    <dgm:cxn modelId="{1BF03261-3417-4F90-84F4-F92C59BF56C2}" type="presOf" srcId="{08A62937-D7E9-4243-967F-D19C5DB4FD1E}" destId="{88F4C6EA-6E88-47FE-B086-DB0569D343B1}" srcOrd="0" destOrd="0" presId="urn:microsoft.com/office/officeart/2008/layout/LinedList"/>
    <dgm:cxn modelId="{152ED743-F845-49B9-B415-951534366E98}" srcId="{08A62937-D7E9-4243-967F-D19C5DB4FD1E}" destId="{FE6D64AF-5BFB-421C-BC2D-930C2CF28BCE}" srcOrd="3" destOrd="0" parTransId="{0F7306EE-C336-4373-880B-D3523F0FACED}" sibTransId="{EBE0C8C7-547A-41F7-A999-68E0052326CB}"/>
    <dgm:cxn modelId="{C6D7516A-E052-4C2A-A08F-CCF38B0A1AAD}" srcId="{08A62937-D7E9-4243-967F-D19C5DB4FD1E}" destId="{B4FF9FB6-A1E8-4F40-A7B7-848D49F89508}" srcOrd="0" destOrd="0" parTransId="{E3B6865C-DAB0-4AD0-88F6-875E46319F22}" sibTransId="{73EB4786-171D-43AF-AECC-47DA1A03EBE9}"/>
    <dgm:cxn modelId="{B68A184F-5F0B-4837-8C44-40123B976927}" type="presOf" srcId="{03CF3661-BF46-44F7-B10B-8E50B521BE06}" destId="{99E29ED3-6F4C-4685-BFF4-3FE8D65E17EC}" srcOrd="0" destOrd="0" presId="urn:microsoft.com/office/officeart/2008/layout/LinedList"/>
    <dgm:cxn modelId="{A4C2B2A2-3AC4-40FB-85A8-F5970AE82CD9}" srcId="{08A62937-D7E9-4243-967F-D19C5DB4FD1E}" destId="{03CF3661-BF46-44F7-B10B-8E50B521BE06}" srcOrd="2" destOrd="0" parTransId="{C1F6FA1C-F806-4579-B38A-21F4AD06C9F0}" sibTransId="{D31F852E-27CF-4AEA-9FFF-BC21EE9D2154}"/>
    <dgm:cxn modelId="{15CDD5E2-A6D8-4665-B535-56AC8FED29FD}" type="presOf" srcId="{FE6D64AF-5BFB-421C-BC2D-930C2CF28BCE}" destId="{C40580B2-BE92-42F6-9FC4-884025CF6638}" srcOrd="0" destOrd="0" presId="urn:microsoft.com/office/officeart/2008/layout/LinedList"/>
    <dgm:cxn modelId="{E5F051EA-1158-4D66-8717-D2691602EEB3}" type="presOf" srcId="{B4FF9FB6-A1E8-4F40-A7B7-848D49F89508}" destId="{C0147CF1-EDDF-4145-A10E-A14F747F589D}" srcOrd="0" destOrd="0" presId="urn:microsoft.com/office/officeart/2008/layout/LinedList"/>
    <dgm:cxn modelId="{67DE8BFA-A942-4AD8-9ACA-275D04B0FAD1}" type="presOf" srcId="{AEE2F908-EB02-4252-AF6C-48007D44F738}" destId="{47E61E28-7866-4168-BD7E-E99FCB0BE0FC}" srcOrd="0" destOrd="0" presId="urn:microsoft.com/office/officeart/2008/layout/LinedList"/>
    <dgm:cxn modelId="{AB400987-033F-4CB7-904B-AB4C7B91EE70}" type="presParOf" srcId="{88F4C6EA-6E88-47FE-B086-DB0569D343B1}" destId="{DD420EAA-A31E-4693-80C4-3833C2BB83F6}" srcOrd="0" destOrd="0" presId="urn:microsoft.com/office/officeart/2008/layout/LinedList"/>
    <dgm:cxn modelId="{E23EDE9F-BD9A-494F-B1F9-5284DF3A4311}" type="presParOf" srcId="{88F4C6EA-6E88-47FE-B086-DB0569D343B1}" destId="{7D07C21E-019E-4B15-8BD0-2BEB41DFEE1B}" srcOrd="1" destOrd="0" presId="urn:microsoft.com/office/officeart/2008/layout/LinedList"/>
    <dgm:cxn modelId="{F0DE051D-AAE6-4CE6-ABAC-F6EF3524AF94}" type="presParOf" srcId="{7D07C21E-019E-4B15-8BD0-2BEB41DFEE1B}" destId="{C0147CF1-EDDF-4145-A10E-A14F747F589D}" srcOrd="0" destOrd="0" presId="urn:microsoft.com/office/officeart/2008/layout/LinedList"/>
    <dgm:cxn modelId="{81DF6FE7-AEDE-430D-9B8E-4EC1090DBB6F}" type="presParOf" srcId="{7D07C21E-019E-4B15-8BD0-2BEB41DFEE1B}" destId="{9F349E06-46FD-4C75-9471-CFA78BC082C4}" srcOrd="1" destOrd="0" presId="urn:microsoft.com/office/officeart/2008/layout/LinedList"/>
    <dgm:cxn modelId="{DA075788-61B6-4EA0-88A9-C4F9B5088FB1}" type="presParOf" srcId="{88F4C6EA-6E88-47FE-B086-DB0569D343B1}" destId="{334CAD06-F104-468F-B82D-90F8DF7AE54E}" srcOrd="2" destOrd="0" presId="urn:microsoft.com/office/officeart/2008/layout/LinedList"/>
    <dgm:cxn modelId="{D24ACB79-2F47-41D3-B856-2DF22FAB6FAB}" type="presParOf" srcId="{88F4C6EA-6E88-47FE-B086-DB0569D343B1}" destId="{D611825D-68B8-4632-8E09-01190DCDFB68}" srcOrd="3" destOrd="0" presId="urn:microsoft.com/office/officeart/2008/layout/LinedList"/>
    <dgm:cxn modelId="{E761A2A6-635F-47C4-8FBC-4294E0E3DCD8}" type="presParOf" srcId="{D611825D-68B8-4632-8E09-01190DCDFB68}" destId="{47E61E28-7866-4168-BD7E-E99FCB0BE0FC}" srcOrd="0" destOrd="0" presId="urn:microsoft.com/office/officeart/2008/layout/LinedList"/>
    <dgm:cxn modelId="{21A4F52E-A9F4-44F3-9A9A-E6310A809533}" type="presParOf" srcId="{D611825D-68B8-4632-8E09-01190DCDFB68}" destId="{A1B1DC07-15CD-4A65-A667-B60EAE562127}" srcOrd="1" destOrd="0" presId="urn:microsoft.com/office/officeart/2008/layout/LinedList"/>
    <dgm:cxn modelId="{9978E780-9297-4700-89F5-AF801D8DD4C9}" type="presParOf" srcId="{88F4C6EA-6E88-47FE-B086-DB0569D343B1}" destId="{87A5E6F4-6C07-4381-BABB-8494BCB19130}" srcOrd="4" destOrd="0" presId="urn:microsoft.com/office/officeart/2008/layout/LinedList"/>
    <dgm:cxn modelId="{E40CEDFD-00BE-4E5B-B29E-6704E88315A1}" type="presParOf" srcId="{88F4C6EA-6E88-47FE-B086-DB0569D343B1}" destId="{22D5ECA3-6472-4EEE-A17D-703EC7791F30}" srcOrd="5" destOrd="0" presId="urn:microsoft.com/office/officeart/2008/layout/LinedList"/>
    <dgm:cxn modelId="{5188CD4E-C7EB-4885-AD4B-10E9A5693DCA}" type="presParOf" srcId="{22D5ECA3-6472-4EEE-A17D-703EC7791F30}" destId="{99E29ED3-6F4C-4685-BFF4-3FE8D65E17EC}" srcOrd="0" destOrd="0" presId="urn:microsoft.com/office/officeart/2008/layout/LinedList"/>
    <dgm:cxn modelId="{2B2DAF58-5DFF-4658-9950-F4F653BF9CC0}" type="presParOf" srcId="{22D5ECA3-6472-4EEE-A17D-703EC7791F30}" destId="{FA55D840-84E9-4FEC-B744-9BEF88AB34B9}" srcOrd="1" destOrd="0" presId="urn:microsoft.com/office/officeart/2008/layout/LinedList"/>
    <dgm:cxn modelId="{30292891-EC5B-4E1E-8D4F-BBCCEEF28371}" type="presParOf" srcId="{88F4C6EA-6E88-47FE-B086-DB0569D343B1}" destId="{2C8F3C61-CDD6-4572-A2F7-D51CA42C47C1}" srcOrd="6" destOrd="0" presId="urn:microsoft.com/office/officeart/2008/layout/LinedList"/>
    <dgm:cxn modelId="{77A3BA4A-6E75-4D76-9584-8FF9E2DD2774}" type="presParOf" srcId="{88F4C6EA-6E88-47FE-B086-DB0569D343B1}" destId="{0A7D6DE7-3A7F-4478-B442-3BB77163F164}" srcOrd="7" destOrd="0" presId="urn:microsoft.com/office/officeart/2008/layout/LinedList"/>
    <dgm:cxn modelId="{77BF4CE7-9086-4313-A683-FC75D397710A}" type="presParOf" srcId="{0A7D6DE7-3A7F-4478-B442-3BB77163F164}" destId="{C40580B2-BE92-42F6-9FC4-884025CF6638}" srcOrd="0" destOrd="0" presId="urn:microsoft.com/office/officeart/2008/layout/LinedList"/>
    <dgm:cxn modelId="{20B34720-873D-4DE2-8405-FFF1DF515518}" type="presParOf" srcId="{0A7D6DE7-3A7F-4478-B442-3BB77163F164}" destId="{13650869-5D4A-44AC-A2BA-67470B48A6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8A62937-D7E9-4243-967F-D19C5DB4FD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FF9FB6-A1E8-4F40-A7B7-848D49F8950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Der Vulkan von Santorin gehört zu einem vulkanischen Inselbogen in der südlichen Ägäis.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E3B6865C-DAB0-4AD0-88F6-875E46319F22}" type="parTrans" cxnId="{C6D7516A-E052-4C2A-A08F-CCF38B0A1AAD}">
      <dgm:prSet/>
      <dgm:spPr/>
      <dgm:t>
        <a:bodyPr/>
        <a:lstStyle/>
        <a:p>
          <a:endParaRPr lang="en-US"/>
        </a:p>
      </dgm:t>
    </dgm:pt>
    <dgm:pt modelId="{73EB4786-171D-43AF-AECC-47DA1A03EBE9}" type="sibTrans" cxnId="{C6D7516A-E052-4C2A-A08F-CCF38B0A1AAD}">
      <dgm:prSet/>
      <dgm:spPr/>
      <dgm:t>
        <a:bodyPr/>
        <a:lstStyle/>
        <a:p>
          <a:endParaRPr lang="en-US"/>
        </a:p>
      </dgm:t>
    </dgm:pt>
    <dgm:pt modelId="{AEE2F908-EB02-4252-AF6C-48007D44F738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Griechenland (‎</a:t>
          </a:r>
          <a:r>
            <a:rPr lang="de-CH" sz="2400" b="0" i="0" kern="1200" dirty="0"/>
            <a:t>Insel Ägäis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9ACCB837-7447-45C9-8A0A-5E89FAAC3B11}" type="parTrans" cxnId="{ABE3925E-6D9C-42EE-A487-8AA4E9466E5E}">
      <dgm:prSet/>
      <dgm:spPr/>
      <dgm:t>
        <a:bodyPr/>
        <a:lstStyle/>
        <a:p>
          <a:endParaRPr lang="en-US"/>
        </a:p>
      </dgm:t>
    </dgm:pt>
    <dgm:pt modelId="{EEA64D3F-2DCB-4E1F-90E5-BFFC40CBB83A}" type="sibTrans" cxnId="{ABE3925E-6D9C-42EE-A487-8AA4E9466E5E}">
      <dgm:prSet/>
      <dgm:spPr/>
      <dgm:t>
        <a:bodyPr/>
        <a:lstStyle/>
        <a:p>
          <a:endParaRPr lang="en-US"/>
        </a:p>
      </dgm:t>
    </dgm:pt>
    <dgm:pt modelId="{03CF3661-BF46-44F7-B10B-8E50B521BE06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 in der Mitte des Inselrunds liegen die beiden erst nach der Minoischen Eruption entstandenen Inseln </a:t>
          </a:r>
          <a:r>
            <a:rPr lang="de-CH" sz="2400" b="0" i="0" kern="1200" dirty="0" err="1"/>
            <a:t>Palea</a:t>
          </a:r>
          <a:r>
            <a:rPr lang="de-CH" sz="2400" b="0" i="0" kern="1200" dirty="0"/>
            <a:t>, </a:t>
          </a:r>
          <a:r>
            <a:rPr lang="de-CH" sz="2400" b="0" i="0" kern="1200" dirty="0" err="1"/>
            <a:t>Kameni</a:t>
          </a:r>
          <a:r>
            <a:rPr lang="de-CH" sz="2400" b="0" i="0" kern="1200" dirty="0"/>
            <a:t> und Nea </a:t>
          </a:r>
          <a:r>
            <a:rPr lang="de-CH" sz="2400" b="0" i="0" kern="1200" dirty="0" err="1"/>
            <a:t>Kameni</a:t>
          </a:r>
          <a:r>
            <a:rPr lang="de-CH" sz="2400" b="0" i="0" kern="1200" dirty="0"/>
            <a:t>. </a:t>
          </a:r>
          <a:endParaRPr lang="en-US" sz="2400" b="0" i="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C1F6FA1C-F806-4579-B38A-21F4AD06C9F0}" type="parTrans" cxnId="{A4C2B2A2-3AC4-40FB-85A8-F5970AE82CD9}">
      <dgm:prSet/>
      <dgm:spPr/>
      <dgm:t>
        <a:bodyPr/>
        <a:lstStyle/>
        <a:p>
          <a:endParaRPr lang="en-US"/>
        </a:p>
      </dgm:t>
    </dgm:pt>
    <dgm:pt modelId="{D31F852E-27CF-4AEA-9FFF-BC21EE9D2154}" type="sibTrans" cxnId="{A4C2B2A2-3AC4-40FB-85A8-F5970AE82CD9}">
      <dgm:prSet/>
      <dgm:spPr/>
      <dgm:t>
        <a:bodyPr/>
        <a:lstStyle/>
        <a:p>
          <a:endParaRPr lang="en-US"/>
        </a:p>
      </dgm:t>
    </dgm:pt>
    <dgm:pt modelId="{FE6D64AF-5BFB-421C-BC2D-930C2CF28BCE}">
      <dgm:prSet custT="1"/>
      <dgm:spPr/>
      <dgm:t>
        <a:bodyPr/>
        <a:lstStyle/>
        <a:p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1950</a:t>
          </a:r>
          <a:endParaRPr lang="en-US" sz="3000" kern="1200" dirty="0"/>
        </a:p>
      </dgm:t>
    </dgm:pt>
    <dgm:pt modelId="{0F7306EE-C336-4373-880B-D3523F0FACED}" type="parTrans" cxnId="{152ED743-F845-49B9-B415-951534366E98}">
      <dgm:prSet/>
      <dgm:spPr/>
      <dgm:t>
        <a:bodyPr/>
        <a:lstStyle/>
        <a:p>
          <a:endParaRPr lang="en-US"/>
        </a:p>
      </dgm:t>
    </dgm:pt>
    <dgm:pt modelId="{EBE0C8C7-547A-41F7-A999-68E0052326CB}" type="sibTrans" cxnId="{152ED743-F845-49B9-B415-951534366E98}">
      <dgm:prSet/>
      <dgm:spPr/>
      <dgm:t>
        <a:bodyPr/>
        <a:lstStyle/>
        <a:p>
          <a:endParaRPr lang="en-US"/>
        </a:p>
      </dgm:t>
    </dgm:pt>
    <dgm:pt modelId="{88F4C6EA-6E88-47FE-B086-DB0569D343B1}" type="pres">
      <dgm:prSet presAssocID="{08A62937-D7E9-4243-967F-D19C5DB4FD1E}" presName="vert0" presStyleCnt="0">
        <dgm:presLayoutVars>
          <dgm:dir/>
          <dgm:animOne val="branch"/>
          <dgm:animLvl val="lvl"/>
        </dgm:presLayoutVars>
      </dgm:prSet>
      <dgm:spPr/>
    </dgm:pt>
    <dgm:pt modelId="{DD420EAA-A31E-4693-80C4-3833C2BB83F6}" type="pres">
      <dgm:prSet presAssocID="{B4FF9FB6-A1E8-4F40-A7B7-848D49F89508}" presName="thickLine" presStyleLbl="alignNode1" presStyleIdx="0" presStyleCnt="4"/>
      <dgm:spPr/>
    </dgm:pt>
    <dgm:pt modelId="{7D07C21E-019E-4B15-8BD0-2BEB41DFEE1B}" type="pres">
      <dgm:prSet presAssocID="{B4FF9FB6-A1E8-4F40-A7B7-848D49F89508}" presName="horz1" presStyleCnt="0"/>
      <dgm:spPr/>
    </dgm:pt>
    <dgm:pt modelId="{C0147CF1-EDDF-4145-A10E-A14F747F589D}" type="pres">
      <dgm:prSet presAssocID="{B4FF9FB6-A1E8-4F40-A7B7-848D49F89508}" presName="tx1" presStyleLbl="revTx" presStyleIdx="0" presStyleCnt="4"/>
      <dgm:spPr/>
    </dgm:pt>
    <dgm:pt modelId="{9F349E06-46FD-4C75-9471-CFA78BC082C4}" type="pres">
      <dgm:prSet presAssocID="{B4FF9FB6-A1E8-4F40-A7B7-848D49F89508}" presName="vert1" presStyleCnt="0"/>
      <dgm:spPr/>
    </dgm:pt>
    <dgm:pt modelId="{334CAD06-F104-468F-B82D-90F8DF7AE54E}" type="pres">
      <dgm:prSet presAssocID="{AEE2F908-EB02-4252-AF6C-48007D44F738}" presName="thickLine" presStyleLbl="alignNode1" presStyleIdx="1" presStyleCnt="4"/>
      <dgm:spPr/>
    </dgm:pt>
    <dgm:pt modelId="{D611825D-68B8-4632-8E09-01190DCDFB68}" type="pres">
      <dgm:prSet presAssocID="{AEE2F908-EB02-4252-AF6C-48007D44F738}" presName="horz1" presStyleCnt="0"/>
      <dgm:spPr/>
    </dgm:pt>
    <dgm:pt modelId="{47E61E28-7866-4168-BD7E-E99FCB0BE0FC}" type="pres">
      <dgm:prSet presAssocID="{AEE2F908-EB02-4252-AF6C-48007D44F738}" presName="tx1" presStyleLbl="revTx" presStyleIdx="1" presStyleCnt="4"/>
      <dgm:spPr/>
    </dgm:pt>
    <dgm:pt modelId="{A1B1DC07-15CD-4A65-A667-B60EAE562127}" type="pres">
      <dgm:prSet presAssocID="{AEE2F908-EB02-4252-AF6C-48007D44F738}" presName="vert1" presStyleCnt="0"/>
      <dgm:spPr/>
    </dgm:pt>
    <dgm:pt modelId="{87A5E6F4-6C07-4381-BABB-8494BCB19130}" type="pres">
      <dgm:prSet presAssocID="{03CF3661-BF46-44F7-B10B-8E50B521BE06}" presName="thickLine" presStyleLbl="alignNode1" presStyleIdx="2" presStyleCnt="4"/>
      <dgm:spPr/>
    </dgm:pt>
    <dgm:pt modelId="{22D5ECA3-6472-4EEE-A17D-703EC7791F30}" type="pres">
      <dgm:prSet presAssocID="{03CF3661-BF46-44F7-B10B-8E50B521BE06}" presName="horz1" presStyleCnt="0"/>
      <dgm:spPr/>
    </dgm:pt>
    <dgm:pt modelId="{99E29ED3-6F4C-4685-BFF4-3FE8D65E17EC}" type="pres">
      <dgm:prSet presAssocID="{03CF3661-BF46-44F7-B10B-8E50B521BE06}" presName="tx1" presStyleLbl="revTx" presStyleIdx="2" presStyleCnt="4"/>
      <dgm:spPr/>
    </dgm:pt>
    <dgm:pt modelId="{FA55D840-84E9-4FEC-B744-9BEF88AB34B9}" type="pres">
      <dgm:prSet presAssocID="{03CF3661-BF46-44F7-B10B-8E50B521BE06}" presName="vert1" presStyleCnt="0"/>
      <dgm:spPr/>
    </dgm:pt>
    <dgm:pt modelId="{2C8F3C61-CDD6-4572-A2F7-D51CA42C47C1}" type="pres">
      <dgm:prSet presAssocID="{FE6D64AF-5BFB-421C-BC2D-930C2CF28BCE}" presName="thickLine" presStyleLbl="alignNode1" presStyleIdx="3" presStyleCnt="4"/>
      <dgm:spPr/>
    </dgm:pt>
    <dgm:pt modelId="{0A7D6DE7-3A7F-4478-B442-3BB77163F164}" type="pres">
      <dgm:prSet presAssocID="{FE6D64AF-5BFB-421C-BC2D-930C2CF28BCE}" presName="horz1" presStyleCnt="0"/>
      <dgm:spPr/>
    </dgm:pt>
    <dgm:pt modelId="{C40580B2-BE92-42F6-9FC4-884025CF6638}" type="pres">
      <dgm:prSet presAssocID="{FE6D64AF-5BFB-421C-BC2D-930C2CF28BCE}" presName="tx1" presStyleLbl="revTx" presStyleIdx="3" presStyleCnt="4"/>
      <dgm:spPr/>
    </dgm:pt>
    <dgm:pt modelId="{13650869-5D4A-44AC-A2BA-67470B48A6F4}" type="pres">
      <dgm:prSet presAssocID="{FE6D64AF-5BFB-421C-BC2D-930C2CF28BCE}" presName="vert1" presStyleCnt="0"/>
      <dgm:spPr/>
    </dgm:pt>
  </dgm:ptLst>
  <dgm:cxnLst>
    <dgm:cxn modelId="{ABE3925E-6D9C-42EE-A487-8AA4E9466E5E}" srcId="{08A62937-D7E9-4243-967F-D19C5DB4FD1E}" destId="{AEE2F908-EB02-4252-AF6C-48007D44F738}" srcOrd="1" destOrd="0" parTransId="{9ACCB837-7447-45C9-8A0A-5E89FAAC3B11}" sibTransId="{EEA64D3F-2DCB-4E1F-90E5-BFFC40CBB83A}"/>
    <dgm:cxn modelId="{1BF03261-3417-4F90-84F4-F92C59BF56C2}" type="presOf" srcId="{08A62937-D7E9-4243-967F-D19C5DB4FD1E}" destId="{88F4C6EA-6E88-47FE-B086-DB0569D343B1}" srcOrd="0" destOrd="0" presId="urn:microsoft.com/office/officeart/2008/layout/LinedList"/>
    <dgm:cxn modelId="{152ED743-F845-49B9-B415-951534366E98}" srcId="{08A62937-D7E9-4243-967F-D19C5DB4FD1E}" destId="{FE6D64AF-5BFB-421C-BC2D-930C2CF28BCE}" srcOrd="3" destOrd="0" parTransId="{0F7306EE-C336-4373-880B-D3523F0FACED}" sibTransId="{EBE0C8C7-547A-41F7-A999-68E0052326CB}"/>
    <dgm:cxn modelId="{C6D7516A-E052-4C2A-A08F-CCF38B0A1AAD}" srcId="{08A62937-D7E9-4243-967F-D19C5DB4FD1E}" destId="{B4FF9FB6-A1E8-4F40-A7B7-848D49F89508}" srcOrd="0" destOrd="0" parTransId="{E3B6865C-DAB0-4AD0-88F6-875E46319F22}" sibTransId="{73EB4786-171D-43AF-AECC-47DA1A03EBE9}"/>
    <dgm:cxn modelId="{B68A184F-5F0B-4837-8C44-40123B976927}" type="presOf" srcId="{03CF3661-BF46-44F7-B10B-8E50B521BE06}" destId="{99E29ED3-6F4C-4685-BFF4-3FE8D65E17EC}" srcOrd="0" destOrd="0" presId="urn:microsoft.com/office/officeart/2008/layout/LinedList"/>
    <dgm:cxn modelId="{A4C2B2A2-3AC4-40FB-85A8-F5970AE82CD9}" srcId="{08A62937-D7E9-4243-967F-D19C5DB4FD1E}" destId="{03CF3661-BF46-44F7-B10B-8E50B521BE06}" srcOrd="2" destOrd="0" parTransId="{C1F6FA1C-F806-4579-B38A-21F4AD06C9F0}" sibTransId="{D31F852E-27CF-4AEA-9FFF-BC21EE9D2154}"/>
    <dgm:cxn modelId="{15CDD5E2-A6D8-4665-B535-56AC8FED29FD}" type="presOf" srcId="{FE6D64AF-5BFB-421C-BC2D-930C2CF28BCE}" destId="{C40580B2-BE92-42F6-9FC4-884025CF6638}" srcOrd="0" destOrd="0" presId="urn:microsoft.com/office/officeart/2008/layout/LinedList"/>
    <dgm:cxn modelId="{E5F051EA-1158-4D66-8717-D2691602EEB3}" type="presOf" srcId="{B4FF9FB6-A1E8-4F40-A7B7-848D49F89508}" destId="{C0147CF1-EDDF-4145-A10E-A14F747F589D}" srcOrd="0" destOrd="0" presId="urn:microsoft.com/office/officeart/2008/layout/LinedList"/>
    <dgm:cxn modelId="{67DE8BFA-A942-4AD8-9ACA-275D04B0FAD1}" type="presOf" srcId="{AEE2F908-EB02-4252-AF6C-48007D44F738}" destId="{47E61E28-7866-4168-BD7E-E99FCB0BE0FC}" srcOrd="0" destOrd="0" presId="urn:microsoft.com/office/officeart/2008/layout/LinedList"/>
    <dgm:cxn modelId="{AB400987-033F-4CB7-904B-AB4C7B91EE70}" type="presParOf" srcId="{88F4C6EA-6E88-47FE-B086-DB0569D343B1}" destId="{DD420EAA-A31E-4693-80C4-3833C2BB83F6}" srcOrd="0" destOrd="0" presId="urn:microsoft.com/office/officeart/2008/layout/LinedList"/>
    <dgm:cxn modelId="{E23EDE9F-BD9A-494F-B1F9-5284DF3A4311}" type="presParOf" srcId="{88F4C6EA-6E88-47FE-B086-DB0569D343B1}" destId="{7D07C21E-019E-4B15-8BD0-2BEB41DFEE1B}" srcOrd="1" destOrd="0" presId="urn:microsoft.com/office/officeart/2008/layout/LinedList"/>
    <dgm:cxn modelId="{F0DE051D-AAE6-4CE6-ABAC-F6EF3524AF94}" type="presParOf" srcId="{7D07C21E-019E-4B15-8BD0-2BEB41DFEE1B}" destId="{C0147CF1-EDDF-4145-A10E-A14F747F589D}" srcOrd="0" destOrd="0" presId="urn:microsoft.com/office/officeart/2008/layout/LinedList"/>
    <dgm:cxn modelId="{81DF6FE7-AEDE-430D-9B8E-4EC1090DBB6F}" type="presParOf" srcId="{7D07C21E-019E-4B15-8BD0-2BEB41DFEE1B}" destId="{9F349E06-46FD-4C75-9471-CFA78BC082C4}" srcOrd="1" destOrd="0" presId="urn:microsoft.com/office/officeart/2008/layout/LinedList"/>
    <dgm:cxn modelId="{DA075788-61B6-4EA0-88A9-C4F9B5088FB1}" type="presParOf" srcId="{88F4C6EA-6E88-47FE-B086-DB0569D343B1}" destId="{334CAD06-F104-468F-B82D-90F8DF7AE54E}" srcOrd="2" destOrd="0" presId="urn:microsoft.com/office/officeart/2008/layout/LinedList"/>
    <dgm:cxn modelId="{D24ACB79-2F47-41D3-B856-2DF22FAB6FAB}" type="presParOf" srcId="{88F4C6EA-6E88-47FE-B086-DB0569D343B1}" destId="{D611825D-68B8-4632-8E09-01190DCDFB68}" srcOrd="3" destOrd="0" presId="urn:microsoft.com/office/officeart/2008/layout/LinedList"/>
    <dgm:cxn modelId="{E761A2A6-635F-47C4-8FBC-4294E0E3DCD8}" type="presParOf" srcId="{D611825D-68B8-4632-8E09-01190DCDFB68}" destId="{47E61E28-7866-4168-BD7E-E99FCB0BE0FC}" srcOrd="0" destOrd="0" presId="urn:microsoft.com/office/officeart/2008/layout/LinedList"/>
    <dgm:cxn modelId="{21A4F52E-A9F4-44F3-9A9A-E6310A809533}" type="presParOf" srcId="{D611825D-68B8-4632-8E09-01190DCDFB68}" destId="{A1B1DC07-15CD-4A65-A667-B60EAE562127}" srcOrd="1" destOrd="0" presId="urn:microsoft.com/office/officeart/2008/layout/LinedList"/>
    <dgm:cxn modelId="{9978E780-9297-4700-89F5-AF801D8DD4C9}" type="presParOf" srcId="{88F4C6EA-6E88-47FE-B086-DB0569D343B1}" destId="{87A5E6F4-6C07-4381-BABB-8494BCB19130}" srcOrd="4" destOrd="0" presId="urn:microsoft.com/office/officeart/2008/layout/LinedList"/>
    <dgm:cxn modelId="{E40CEDFD-00BE-4E5B-B29E-6704E88315A1}" type="presParOf" srcId="{88F4C6EA-6E88-47FE-B086-DB0569D343B1}" destId="{22D5ECA3-6472-4EEE-A17D-703EC7791F30}" srcOrd="5" destOrd="0" presId="urn:microsoft.com/office/officeart/2008/layout/LinedList"/>
    <dgm:cxn modelId="{5188CD4E-C7EB-4885-AD4B-10E9A5693DCA}" type="presParOf" srcId="{22D5ECA3-6472-4EEE-A17D-703EC7791F30}" destId="{99E29ED3-6F4C-4685-BFF4-3FE8D65E17EC}" srcOrd="0" destOrd="0" presId="urn:microsoft.com/office/officeart/2008/layout/LinedList"/>
    <dgm:cxn modelId="{2B2DAF58-5DFF-4658-9950-F4F653BF9CC0}" type="presParOf" srcId="{22D5ECA3-6472-4EEE-A17D-703EC7791F30}" destId="{FA55D840-84E9-4FEC-B744-9BEF88AB34B9}" srcOrd="1" destOrd="0" presId="urn:microsoft.com/office/officeart/2008/layout/LinedList"/>
    <dgm:cxn modelId="{30292891-EC5B-4E1E-8D4F-BBCCEEF28371}" type="presParOf" srcId="{88F4C6EA-6E88-47FE-B086-DB0569D343B1}" destId="{2C8F3C61-CDD6-4572-A2F7-D51CA42C47C1}" srcOrd="6" destOrd="0" presId="urn:microsoft.com/office/officeart/2008/layout/LinedList"/>
    <dgm:cxn modelId="{77A3BA4A-6E75-4D76-9584-8FF9E2DD2774}" type="presParOf" srcId="{88F4C6EA-6E88-47FE-B086-DB0569D343B1}" destId="{0A7D6DE7-3A7F-4478-B442-3BB77163F164}" srcOrd="7" destOrd="0" presId="urn:microsoft.com/office/officeart/2008/layout/LinedList"/>
    <dgm:cxn modelId="{77BF4CE7-9086-4313-A683-FC75D397710A}" type="presParOf" srcId="{0A7D6DE7-3A7F-4478-B442-3BB77163F164}" destId="{C40580B2-BE92-42F6-9FC4-884025CF6638}" srcOrd="0" destOrd="0" presId="urn:microsoft.com/office/officeart/2008/layout/LinedList"/>
    <dgm:cxn modelId="{20B34720-873D-4DE2-8405-FFF1DF515518}" type="presParOf" srcId="{0A7D6DE7-3A7F-4478-B442-3BB77163F164}" destId="{13650869-5D4A-44AC-A2BA-67470B48A6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DFF266-B30E-4954-BE34-03D75821174C}">
      <dsp:nvSpPr>
        <dsp:cNvPr id="0" name=""/>
        <dsp:cNvSpPr/>
      </dsp:nvSpPr>
      <dsp:spPr>
        <a:xfrm>
          <a:off x="0" y="0"/>
          <a:ext cx="68369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8CC5B-EC69-4BFD-94DE-BFFD44009973}">
      <dsp:nvSpPr>
        <dsp:cNvPr id="0" name=""/>
        <dsp:cNvSpPr/>
      </dsp:nvSpPr>
      <dsp:spPr>
        <a:xfrm>
          <a:off x="0" y="0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500" kern="1200"/>
            <a:t>Der Ätna (italienisch Etna oder auch Mongibello) ist mit rund 3357 Metern (2021) über dem Meeresspiegel der höchste aktive Vulkan Europas.</a:t>
          </a:r>
          <a:endParaRPr lang="en-US" sz="2500" kern="1200"/>
        </a:p>
      </dsp:txBody>
      <dsp:txXfrm>
        <a:off x="0" y="0"/>
        <a:ext cx="6836956" cy="1528227"/>
      </dsp:txXfrm>
    </dsp:sp>
    <dsp:sp modelId="{42FC0122-9C75-47B9-8D26-6DE22D104A79}">
      <dsp:nvSpPr>
        <dsp:cNvPr id="0" name=""/>
        <dsp:cNvSpPr/>
      </dsp:nvSpPr>
      <dsp:spPr>
        <a:xfrm>
          <a:off x="0" y="1528227"/>
          <a:ext cx="6836956" cy="0"/>
        </a:xfrm>
        <a:prstGeom prst="line">
          <a:avLst/>
        </a:prstGeom>
        <a:solidFill>
          <a:schemeClr val="accent2">
            <a:hueOff val="992370"/>
            <a:satOff val="-3043"/>
            <a:lumOff val="-3922"/>
            <a:alphaOff val="0"/>
          </a:schemeClr>
        </a:solidFill>
        <a:ln w="12700" cap="flat" cmpd="sng" algn="ctr">
          <a:solidFill>
            <a:schemeClr val="accent2">
              <a:hueOff val="992370"/>
              <a:satOff val="-3043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9A8C0-1D57-4DA3-AE5C-E515FE4ADE59}">
      <dsp:nvSpPr>
        <dsp:cNvPr id="0" name=""/>
        <dsp:cNvSpPr/>
      </dsp:nvSpPr>
      <dsp:spPr>
        <a:xfrm>
          <a:off x="0" y="1528227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500" kern="1200"/>
            <a:t>Lage: Italien (‎Sizilien‎)‎</a:t>
          </a:r>
          <a:endParaRPr lang="en-US" sz="2500" kern="1200"/>
        </a:p>
      </dsp:txBody>
      <dsp:txXfrm>
        <a:off x="0" y="1528227"/>
        <a:ext cx="6836956" cy="1528227"/>
      </dsp:txXfrm>
    </dsp:sp>
    <dsp:sp modelId="{C6D39CED-33BF-4C54-8AA1-B86E01477FF7}">
      <dsp:nvSpPr>
        <dsp:cNvPr id="0" name=""/>
        <dsp:cNvSpPr/>
      </dsp:nvSpPr>
      <dsp:spPr>
        <a:xfrm>
          <a:off x="0" y="3056454"/>
          <a:ext cx="6836956" cy="0"/>
        </a:xfrm>
        <a:prstGeom prst="line">
          <a:avLst/>
        </a:prstGeom>
        <a:solidFill>
          <a:schemeClr val="accent2">
            <a:hueOff val="1984739"/>
            <a:satOff val="-6086"/>
            <a:lumOff val="-7843"/>
            <a:alphaOff val="0"/>
          </a:schemeClr>
        </a:solidFill>
        <a:ln w="12700" cap="flat" cmpd="sng" algn="ctr">
          <a:solidFill>
            <a:schemeClr val="accent2">
              <a:hueOff val="1984739"/>
              <a:satOff val="-6086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2971A8-D9ED-4A92-8621-18843045EC01}">
      <dsp:nvSpPr>
        <dsp:cNvPr id="0" name=""/>
        <dsp:cNvSpPr/>
      </dsp:nvSpPr>
      <dsp:spPr>
        <a:xfrm>
          <a:off x="0" y="3056454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500" kern="1200" dirty="0"/>
            <a:t>Besonderheiten: höchster Vulkan Europas.</a:t>
          </a:r>
          <a:endParaRPr lang="en-US" sz="2500" kern="1200" dirty="0"/>
        </a:p>
      </dsp:txBody>
      <dsp:txXfrm>
        <a:off x="0" y="3056454"/>
        <a:ext cx="6836956" cy="1528227"/>
      </dsp:txXfrm>
    </dsp:sp>
    <dsp:sp modelId="{B6A1D25C-3171-47CA-9505-16C43EC09966}">
      <dsp:nvSpPr>
        <dsp:cNvPr id="0" name=""/>
        <dsp:cNvSpPr/>
      </dsp:nvSpPr>
      <dsp:spPr>
        <a:xfrm>
          <a:off x="0" y="4584681"/>
          <a:ext cx="6836956" cy="0"/>
        </a:xfrm>
        <a:prstGeom prst="line">
          <a:avLst/>
        </a:prstGeom>
        <a:solidFill>
          <a:schemeClr val="accent2">
            <a:hueOff val="2977109"/>
            <a:satOff val="-9129"/>
            <a:lumOff val="-11765"/>
            <a:alphaOff val="0"/>
          </a:schemeClr>
        </a:solidFill>
        <a:ln w="12700" cap="flat" cmpd="sng" algn="ctr">
          <a:solidFill>
            <a:schemeClr val="accent2">
              <a:hueOff val="2977109"/>
              <a:satOff val="-912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14B924-8198-45C6-963F-F5A41666393A}">
      <dsp:nvSpPr>
        <dsp:cNvPr id="0" name=""/>
        <dsp:cNvSpPr/>
      </dsp:nvSpPr>
      <dsp:spPr>
        <a:xfrm>
          <a:off x="0" y="4584681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500" kern="1200" dirty="0"/>
            <a:t>Letzter Ausbruch: 2022</a:t>
          </a:r>
          <a:r>
            <a:rPr lang="de-CH" sz="2500" kern="1200"/>
            <a:t>/anhaltend</a:t>
          </a:r>
          <a:br>
            <a:rPr lang="de-CH" sz="2500" kern="1200" dirty="0"/>
          </a:br>
          <a:endParaRPr lang="en-US" sz="2500" kern="1200" dirty="0"/>
        </a:p>
      </dsp:txBody>
      <dsp:txXfrm>
        <a:off x="0" y="4584681"/>
        <a:ext cx="6836956" cy="152822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20EAA-A31E-4693-80C4-3833C2BB83F6}">
      <dsp:nvSpPr>
        <dsp:cNvPr id="0" name=""/>
        <dsp:cNvSpPr/>
      </dsp:nvSpPr>
      <dsp:spPr>
        <a:xfrm>
          <a:off x="0" y="0"/>
          <a:ext cx="68369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47CF1-EDDF-4145-A10E-A14F747F589D}">
      <dsp:nvSpPr>
        <dsp:cNvPr id="0" name=""/>
        <dsp:cNvSpPr/>
      </dsp:nvSpPr>
      <dsp:spPr>
        <a:xfrm>
          <a:off x="0" y="0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Nisyros ist eine rein vulkanisch gebildete Insel, die wesentlich jünger ist als das benachbarte Kos. 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0"/>
        <a:ext cx="6836956" cy="1528227"/>
      </dsp:txXfrm>
    </dsp:sp>
    <dsp:sp modelId="{334CAD06-F104-468F-B82D-90F8DF7AE54E}">
      <dsp:nvSpPr>
        <dsp:cNvPr id="0" name=""/>
        <dsp:cNvSpPr/>
      </dsp:nvSpPr>
      <dsp:spPr>
        <a:xfrm>
          <a:off x="0" y="1528227"/>
          <a:ext cx="6836956" cy="0"/>
        </a:xfrm>
        <a:prstGeom prst="line">
          <a:avLst/>
        </a:prstGeom>
        <a:solidFill>
          <a:schemeClr val="accent2">
            <a:hueOff val="992370"/>
            <a:satOff val="-3043"/>
            <a:lumOff val="-3922"/>
            <a:alphaOff val="0"/>
          </a:schemeClr>
        </a:solidFill>
        <a:ln w="12700" cap="flat" cmpd="sng" algn="ctr">
          <a:solidFill>
            <a:schemeClr val="accent2">
              <a:hueOff val="992370"/>
              <a:satOff val="-3043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E61E28-7866-4168-BD7E-E99FCB0BE0FC}">
      <dsp:nvSpPr>
        <dsp:cNvPr id="0" name=""/>
        <dsp:cNvSpPr/>
      </dsp:nvSpPr>
      <dsp:spPr>
        <a:xfrm>
          <a:off x="0" y="1528227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Griechenland (</a:t>
          </a:r>
          <a:r>
            <a:rPr lang="de-CH" sz="2400" b="0" i="0" kern="1200" dirty="0"/>
            <a:t>griechische Insel in der Ägäis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1528227"/>
        <a:ext cx="6836956" cy="1528227"/>
      </dsp:txXfrm>
    </dsp:sp>
    <dsp:sp modelId="{87A5E6F4-6C07-4381-BABB-8494BCB19130}">
      <dsp:nvSpPr>
        <dsp:cNvPr id="0" name=""/>
        <dsp:cNvSpPr/>
      </dsp:nvSpPr>
      <dsp:spPr>
        <a:xfrm>
          <a:off x="0" y="3056454"/>
          <a:ext cx="6836956" cy="0"/>
        </a:xfrm>
        <a:prstGeom prst="line">
          <a:avLst/>
        </a:prstGeom>
        <a:solidFill>
          <a:schemeClr val="accent2">
            <a:hueOff val="1984739"/>
            <a:satOff val="-6086"/>
            <a:lumOff val="-7843"/>
            <a:alphaOff val="0"/>
          </a:schemeClr>
        </a:solidFill>
        <a:ln w="12700" cap="flat" cmpd="sng" algn="ctr">
          <a:solidFill>
            <a:schemeClr val="accent2">
              <a:hueOff val="1984739"/>
              <a:satOff val="-6086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29ED3-6F4C-4685-BFF4-3FE8D65E17EC}">
      <dsp:nvSpPr>
        <dsp:cNvPr id="0" name=""/>
        <dsp:cNvSpPr/>
      </dsp:nvSpPr>
      <dsp:spPr>
        <a:xfrm>
          <a:off x="0" y="3056454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es sind die weiten Felder von Basalt-Kissenlaven, die Zeugnisse der Entstehung dieser Insel ablegen.</a:t>
          </a:r>
          <a:endParaRPr lang="en-US" sz="2400" b="0" i="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3056454"/>
        <a:ext cx="6836956" cy="1528227"/>
      </dsp:txXfrm>
    </dsp:sp>
    <dsp:sp modelId="{2C8F3C61-CDD6-4572-A2F7-D51CA42C47C1}">
      <dsp:nvSpPr>
        <dsp:cNvPr id="0" name=""/>
        <dsp:cNvSpPr/>
      </dsp:nvSpPr>
      <dsp:spPr>
        <a:xfrm>
          <a:off x="0" y="4584681"/>
          <a:ext cx="6836956" cy="0"/>
        </a:xfrm>
        <a:prstGeom prst="line">
          <a:avLst/>
        </a:prstGeom>
        <a:solidFill>
          <a:schemeClr val="accent2">
            <a:hueOff val="2977109"/>
            <a:satOff val="-9129"/>
            <a:lumOff val="-11765"/>
            <a:alphaOff val="0"/>
          </a:schemeClr>
        </a:solidFill>
        <a:ln w="12700" cap="flat" cmpd="sng" algn="ctr">
          <a:solidFill>
            <a:schemeClr val="accent2">
              <a:hueOff val="2977109"/>
              <a:satOff val="-912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580B2-BE92-42F6-9FC4-884025CF6638}">
      <dsp:nvSpPr>
        <dsp:cNvPr id="0" name=""/>
        <dsp:cNvSpPr/>
      </dsp:nvSpPr>
      <dsp:spPr>
        <a:xfrm>
          <a:off x="0" y="4584681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1950</a:t>
          </a:r>
          <a:endParaRPr lang="en-US" sz="3000" kern="1200" dirty="0"/>
        </a:p>
      </dsp:txBody>
      <dsp:txXfrm>
        <a:off x="0" y="4584681"/>
        <a:ext cx="6836956" cy="152822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20EAA-A31E-4693-80C4-3833C2BB83F6}">
      <dsp:nvSpPr>
        <dsp:cNvPr id="0" name=""/>
        <dsp:cNvSpPr/>
      </dsp:nvSpPr>
      <dsp:spPr>
        <a:xfrm>
          <a:off x="0" y="0"/>
          <a:ext cx="68369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47CF1-EDDF-4145-A10E-A14F747F589D}">
      <dsp:nvSpPr>
        <dsp:cNvPr id="0" name=""/>
        <dsp:cNvSpPr/>
      </dsp:nvSpPr>
      <dsp:spPr>
        <a:xfrm>
          <a:off x="0" y="0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Die Vulkanhalbinsel Methana gehört zum westlichsten Ausläufer des vulkanisch aktiven Inselbogens der Ägäis.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0"/>
        <a:ext cx="6836956" cy="1528227"/>
      </dsp:txXfrm>
    </dsp:sp>
    <dsp:sp modelId="{334CAD06-F104-468F-B82D-90F8DF7AE54E}">
      <dsp:nvSpPr>
        <dsp:cNvPr id="0" name=""/>
        <dsp:cNvSpPr/>
      </dsp:nvSpPr>
      <dsp:spPr>
        <a:xfrm>
          <a:off x="0" y="1528227"/>
          <a:ext cx="6836956" cy="0"/>
        </a:xfrm>
        <a:prstGeom prst="line">
          <a:avLst/>
        </a:prstGeom>
        <a:solidFill>
          <a:schemeClr val="accent2">
            <a:hueOff val="992370"/>
            <a:satOff val="-3043"/>
            <a:lumOff val="-3922"/>
            <a:alphaOff val="0"/>
          </a:schemeClr>
        </a:solidFill>
        <a:ln w="12700" cap="flat" cmpd="sng" algn="ctr">
          <a:solidFill>
            <a:schemeClr val="accent2">
              <a:hueOff val="992370"/>
              <a:satOff val="-3043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E61E28-7866-4168-BD7E-E99FCB0BE0FC}">
      <dsp:nvSpPr>
        <dsp:cNvPr id="0" name=""/>
        <dsp:cNvSpPr/>
      </dsp:nvSpPr>
      <dsp:spPr>
        <a:xfrm>
          <a:off x="0" y="1528227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Portugal (‎</a:t>
          </a:r>
          <a:r>
            <a:rPr lang="de-CH" sz="2400" b="0" i="0" kern="1200" dirty="0"/>
            <a:t>Ägäis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1528227"/>
        <a:ext cx="6836956" cy="1528227"/>
      </dsp:txXfrm>
    </dsp:sp>
    <dsp:sp modelId="{87A5E6F4-6C07-4381-BABB-8494BCB19130}">
      <dsp:nvSpPr>
        <dsp:cNvPr id="0" name=""/>
        <dsp:cNvSpPr/>
      </dsp:nvSpPr>
      <dsp:spPr>
        <a:xfrm>
          <a:off x="0" y="3056454"/>
          <a:ext cx="6836956" cy="0"/>
        </a:xfrm>
        <a:prstGeom prst="line">
          <a:avLst/>
        </a:prstGeom>
        <a:solidFill>
          <a:schemeClr val="accent2">
            <a:hueOff val="1984739"/>
            <a:satOff val="-6086"/>
            <a:lumOff val="-7843"/>
            <a:alphaOff val="0"/>
          </a:schemeClr>
        </a:solidFill>
        <a:ln w="12700" cap="flat" cmpd="sng" algn="ctr">
          <a:solidFill>
            <a:schemeClr val="accent2">
              <a:hueOff val="1984739"/>
              <a:satOff val="-6086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29ED3-6F4C-4685-BFF4-3FE8D65E17EC}">
      <dsp:nvSpPr>
        <dsp:cNvPr id="0" name=""/>
        <dsp:cNvSpPr/>
      </dsp:nvSpPr>
      <dsp:spPr>
        <a:xfrm>
          <a:off x="0" y="3056454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Es gibt etwa 30 strukturierte Vulkankegel auf der Halbinsel. </a:t>
          </a:r>
          <a:endParaRPr lang="en-US" sz="2400" b="0" i="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3056454"/>
        <a:ext cx="6836956" cy="1528227"/>
      </dsp:txXfrm>
    </dsp:sp>
    <dsp:sp modelId="{2C8F3C61-CDD6-4572-A2F7-D51CA42C47C1}">
      <dsp:nvSpPr>
        <dsp:cNvPr id="0" name=""/>
        <dsp:cNvSpPr/>
      </dsp:nvSpPr>
      <dsp:spPr>
        <a:xfrm>
          <a:off x="0" y="4584681"/>
          <a:ext cx="6836956" cy="0"/>
        </a:xfrm>
        <a:prstGeom prst="line">
          <a:avLst/>
        </a:prstGeom>
        <a:solidFill>
          <a:schemeClr val="accent2">
            <a:hueOff val="2977109"/>
            <a:satOff val="-9129"/>
            <a:lumOff val="-11765"/>
            <a:alphaOff val="0"/>
          </a:schemeClr>
        </a:solidFill>
        <a:ln w="12700" cap="flat" cmpd="sng" algn="ctr">
          <a:solidFill>
            <a:schemeClr val="accent2">
              <a:hueOff val="2977109"/>
              <a:satOff val="-912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580B2-BE92-42F6-9FC4-884025CF6638}">
      <dsp:nvSpPr>
        <dsp:cNvPr id="0" name=""/>
        <dsp:cNvSpPr/>
      </dsp:nvSpPr>
      <dsp:spPr>
        <a:xfrm>
          <a:off x="0" y="4584681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1700</a:t>
          </a:r>
          <a:endParaRPr lang="en-US" sz="3000" kern="1200" dirty="0"/>
        </a:p>
      </dsp:txBody>
      <dsp:txXfrm>
        <a:off x="0" y="4584681"/>
        <a:ext cx="6836956" cy="15282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ED8360-0F30-490C-A6F0-C323CA155715}">
      <dsp:nvSpPr>
        <dsp:cNvPr id="0" name=""/>
        <dsp:cNvSpPr/>
      </dsp:nvSpPr>
      <dsp:spPr>
        <a:xfrm>
          <a:off x="0" y="0"/>
          <a:ext cx="68369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552907-C209-4D6A-ACA7-04CA3859DC18}">
      <dsp:nvSpPr>
        <dsp:cNvPr id="0" name=""/>
        <dsp:cNvSpPr/>
      </dsp:nvSpPr>
      <dsp:spPr>
        <a:xfrm>
          <a:off x="0" y="0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800" kern="1200"/>
            <a:t>Der Vesuv liegt über einer vulkanisch aktiven Subduktionszone zwischen der afrikanischen und der eurasischen Kontinentalplatte.</a:t>
          </a:r>
          <a:endParaRPr lang="en-US" sz="2800" kern="1200"/>
        </a:p>
      </dsp:txBody>
      <dsp:txXfrm>
        <a:off x="0" y="0"/>
        <a:ext cx="6836956" cy="1528227"/>
      </dsp:txXfrm>
    </dsp:sp>
    <dsp:sp modelId="{6293F028-3F60-4B0F-A1AE-FFA2FF72BF9D}">
      <dsp:nvSpPr>
        <dsp:cNvPr id="0" name=""/>
        <dsp:cNvSpPr/>
      </dsp:nvSpPr>
      <dsp:spPr>
        <a:xfrm>
          <a:off x="0" y="1528227"/>
          <a:ext cx="6836956" cy="0"/>
        </a:xfrm>
        <a:prstGeom prst="line">
          <a:avLst/>
        </a:prstGeom>
        <a:solidFill>
          <a:schemeClr val="accent2">
            <a:hueOff val="992370"/>
            <a:satOff val="-3043"/>
            <a:lumOff val="-3922"/>
            <a:alphaOff val="0"/>
          </a:schemeClr>
        </a:solidFill>
        <a:ln w="12700" cap="flat" cmpd="sng" algn="ctr">
          <a:solidFill>
            <a:schemeClr val="accent2">
              <a:hueOff val="992370"/>
              <a:satOff val="-3043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D55A1B-A5D1-4B38-994E-18CADDDE9943}">
      <dsp:nvSpPr>
        <dsp:cNvPr id="0" name=""/>
        <dsp:cNvSpPr/>
      </dsp:nvSpPr>
      <dsp:spPr>
        <a:xfrm>
          <a:off x="0" y="1528227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800" kern="1200"/>
            <a:t>Lage: Italien (Golf von Neapel‎)‎</a:t>
          </a:r>
          <a:endParaRPr lang="en-US" sz="2800" kern="1200"/>
        </a:p>
      </dsp:txBody>
      <dsp:txXfrm>
        <a:off x="0" y="1528227"/>
        <a:ext cx="6836956" cy="1528227"/>
      </dsp:txXfrm>
    </dsp:sp>
    <dsp:sp modelId="{C93D35AF-8DD6-40C0-B925-24F2627369EA}">
      <dsp:nvSpPr>
        <dsp:cNvPr id="0" name=""/>
        <dsp:cNvSpPr/>
      </dsp:nvSpPr>
      <dsp:spPr>
        <a:xfrm>
          <a:off x="0" y="3056454"/>
          <a:ext cx="6836956" cy="0"/>
        </a:xfrm>
        <a:prstGeom prst="line">
          <a:avLst/>
        </a:prstGeom>
        <a:solidFill>
          <a:schemeClr val="accent2">
            <a:hueOff val="1984739"/>
            <a:satOff val="-6086"/>
            <a:lumOff val="-7843"/>
            <a:alphaOff val="0"/>
          </a:schemeClr>
        </a:solidFill>
        <a:ln w="12700" cap="flat" cmpd="sng" algn="ctr">
          <a:solidFill>
            <a:schemeClr val="accent2">
              <a:hueOff val="1984739"/>
              <a:satOff val="-6086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0EFAA-9928-46FF-AFCA-FAA63053DF69}">
      <dsp:nvSpPr>
        <dsp:cNvPr id="0" name=""/>
        <dsp:cNvSpPr/>
      </dsp:nvSpPr>
      <dsp:spPr>
        <a:xfrm>
          <a:off x="0" y="3056454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800" kern="1200" dirty="0"/>
            <a:t>Besonderheiten: er ist ein aktiver Vulkan auf dem europäischen Festland. </a:t>
          </a:r>
          <a:endParaRPr lang="en-US" sz="2800" kern="1200" dirty="0"/>
        </a:p>
      </dsp:txBody>
      <dsp:txXfrm>
        <a:off x="0" y="3056454"/>
        <a:ext cx="6836956" cy="1528227"/>
      </dsp:txXfrm>
    </dsp:sp>
    <dsp:sp modelId="{C315520A-3D3A-42F6-AE8D-36D201D7085C}">
      <dsp:nvSpPr>
        <dsp:cNvPr id="0" name=""/>
        <dsp:cNvSpPr/>
      </dsp:nvSpPr>
      <dsp:spPr>
        <a:xfrm>
          <a:off x="0" y="4584681"/>
          <a:ext cx="6836956" cy="0"/>
        </a:xfrm>
        <a:prstGeom prst="line">
          <a:avLst/>
        </a:prstGeom>
        <a:solidFill>
          <a:schemeClr val="accent2">
            <a:hueOff val="2977109"/>
            <a:satOff val="-9129"/>
            <a:lumOff val="-11765"/>
            <a:alphaOff val="0"/>
          </a:schemeClr>
        </a:solidFill>
        <a:ln w="12700" cap="flat" cmpd="sng" algn="ctr">
          <a:solidFill>
            <a:schemeClr val="accent2">
              <a:hueOff val="2977109"/>
              <a:satOff val="-912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F2BBD3-B1A7-459B-AFB4-65BF78C82A76}">
      <dsp:nvSpPr>
        <dsp:cNvPr id="0" name=""/>
        <dsp:cNvSpPr/>
      </dsp:nvSpPr>
      <dsp:spPr>
        <a:xfrm>
          <a:off x="0" y="4584681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800" kern="1200"/>
            <a:t>Letzter Ausbruch: 1944</a:t>
          </a:r>
          <a:br>
            <a:rPr lang="de-CH" sz="2800" kern="1200"/>
          </a:br>
          <a:endParaRPr lang="en-US" sz="2800" kern="1200"/>
        </a:p>
      </dsp:txBody>
      <dsp:txXfrm>
        <a:off x="0" y="4584681"/>
        <a:ext cx="6836956" cy="152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20EAA-A31E-4693-80C4-3833C2BB83F6}">
      <dsp:nvSpPr>
        <dsp:cNvPr id="0" name=""/>
        <dsp:cNvSpPr/>
      </dsp:nvSpPr>
      <dsp:spPr>
        <a:xfrm>
          <a:off x="0" y="0"/>
          <a:ext cx="68369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47CF1-EDDF-4145-A10E-A14F747F589D}">
      <dsp:nvSpPr>
        <dsp:cNvPr id="0" name=""/>
        <dsp:cNvSpPr/>
      </dsp:nvSpPr>
      <dsp:spPr>
        <a:xfrm>
          <a:off x="0" y="0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Der Pico del Teide, ist mit 3715 m die höchste Erhebung auf der kanarischen Insel Teneriffa. 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0"/>
        <a:ext cx="6836956" cy="1528227"/>
      </dsp:txXfrm>
    </dsp:sp>
    <dsp:sp modelId="{334CAD06-F104-468F-B82D-90F8DF7AE54E}">
      <dsp:nvSpPr>
        <dsp:cNvPr id="0" name=""/>
        <dsp:cNvSpPr/>
      </dsp:nvSpPr>
      <dsp:spPr>
        <a:xfrm>
          <a:off x="0" y="1528227"/>
          <a:ext cx="6836956" cy="0"/>
        </a:xfrm>
        <a:prstGeom prst="line">
          <a:avLst/>
        </a:prstGeom>
        <a:solidFill>
          <a:schemeClr val="accent2">
            <a:hueOff val="992370"/>
            <a:satOff val="-3043"/>
            <a:lumOff val="-3922"/>
            <a:alphaOff val="0"/>
          </a:schemeClr>
        </a:solidFill>
        <a:ln w="12700" cap="flat" cmpd="sng" algn="ctr">
          <a:solidFill>
            <a:schemeClr val="accent2">
              <a:hueOff val="992370"/>
              <a:satOff val="-3043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E61E28-7866-4168-BD7E-E99FCB0BE0FC}">
      <dsp:nvSpPr>
        <dsp:cNvPr id="0" name=""/>
        <dsp:cNvSpPr/>
      </dsp:nvSpPr>
      <dsp:spPr>
        <a:xfrm>
          <a:off x="0" y="1528227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Spanien (‎Teneriffa)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1528227"/>
        <a:ext cx="6836956" cy="1528227"/>
      </dsp:txXfrm>
    </dsp:sp>
    <dsp:sp modelId="{87A5E6F4-6C07-4381-BABB-8494BCB19130}">
      <dsp:nvSpPr>
        <dsp:cNvPr id="0" name=""/>
        <dsp:cNvSpPr/>
      </dsp:nvSpPr>
      <dsp:spPr>
        <a:xfrm>
          <a:off x="0" y="3056454"/>
          <a:ext cx="6836956" cy="0"/>
        </a:xfrm>
        <a:prstGeom prst="line">
          <a:avLst/>
        </a:prstGeom>
        <a:solidFill>
          <a:schemeClr val="accent2">
            <a:hueOff val="1984739"/>
            <a:satOff val="-6086"/>
            <a:lumOff val="-7843"/>
            <a:alphaOff val="0"/>
          </a:schemeClr>
        </a:solidFill>
        <a:ln w="12700" cap="flat" cmpd="sng" algn="ctr">
          <a:solidFill>
            <a:schemeClr val="accent2">
              <a:hueOff val="1984739"/>
              <a:satOff val="-6086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29ED3-6F4C-4685-BFF4-3FE8D65E17EC}">
      <dsp:nvSpPr>
        <dsp:cNvPr id="0" name=""/>
        <dsp:cNvSpPr/>
      </dsp:nvSpPr>
      <dsp:spPr>
        <a:xfrm>
          <a:off x="0" y="3056454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höchste Berg auf spanischem Staatsgebiet.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3056454"/>
        <a:ext cx="6836956" cy="1528227"/>
      </dsp:txXfrm>
    </dsp:sp>
    <dsp:sp modelId="{2C8F3C61-CDD6-4572-A2F7-D51CA42C47C1}">
      <dsp:nvSpPr>
        <dsp:cNvPr id="0" name=""/>
        <dsp:cNvSpPr/>
      </dsp:nvSpPr>
      <dsp:spPr>
        <a:xfrm>
          <a:off x="0" y="4584681"/>
          <a:ext cx="6836956" cy="0"/>
        </a:xfrm>
        <a:prstGeom prst="line">
          <a:avLst/>
        </a:prstGeom>
        <a:solidFill>
          <a:schemeClr val="accent2">
            <a:hueOff val="2977109"/>
            <a:satOff val="-9129"/>
            <a:lumOff val="-11765"/>
            <a:alphaOff val="0"/>
          </a:schemeClr>
        </a:solidFill>
        <a:ln w="12700" cap="flat" cmpd="sng" algn="ctr">
          <a:solidFill>
            <a:schemeClr val="accent2">
              <a:hueOff val="2977109"/>
              <a:satOff val="-912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580B2-BE92-42F6-9FC4-884025CF6638}">
      <dsp:nvSpPr>
        <dsp:cNvPr id="0" name=""/>
        <dsp:cNvSpPr/>
      </dsp:nvSpPr>
      <dsp:spPr>
        <a:xfrm>
          <a:off x="0" y="4584681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Vor mehr als 100 Jahren.</a:t>
          </a:r>
          <a:br>
            <a:rPr lang="de-CH" sz="3000" kern="1200" dirty="0"/>
          </a:br>
          <a:endParaRPr lang="en-US" sz="3000" kern="1200" dirty="0"/>
        </a:p>
      </dsp:txBody>
      <dsp:txXfrm>
        <a:off x="0" y="4584681"/>
        <a:ext cx="6836956" cy="15282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20EAA-A31E-4693-80C4-3833C2BB83F6}">
      <dsp:nvSpPr>
        <dsp:cNvPr id="0" name=""/>
        <dsp:cNvSpPr/>
      </dsp:nvSpPr>
      <dsp:spPr>
        <a:xfrm>
          <a:off x="0" y="0"/>
          <a:ext cx="68369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47CF1-EDDF-4145-A10E-A14F747F589D}">
      <dsp:nvSpPr>
        <dsp:cNvPr id="0" name=""/>
        <dsp:cNvSpPr/>
      </dsp:nvSpPr>
      <dsp:spPr>
        <a:xfrm>
          <a:off x="0" y="0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Die Cumbre Vieja ist eine knapp 2000 Meter hohe und etwa 14 Kilometer lange Vulkankette im Süden der zu Spanien gehörenden Kanareninsel La Palma.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 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0"/>
        <a:ext cx="6836956" cy="1528227"/>
      </dsp:txXfrm>
    </dsp:sp>
    <dsp:sp modelId="{334CAD06-F104-468F-B82D-90F8DF7AE54E}">
      <dsp:nvSpPr>
        <dsp:cNvPr id="0" name=""/>
        <dsp:cNvSpPr/>
      </dsp:nvSpPr>
      <dsp:spPr>
        <a:xfrm>
          <a:off x="0" y="1528227"/>
          <a:ext cx="6836956" cy="0"/>
        </a:xfrm>
        <a:prstGeom prst="line">
          <a:avLst/>
        </a:prstGeom>
        <a:solidFill>
          <a:schemeClr val="accent2">
            <a:hueOff val="992370"/>
            <a:satOff val="-3043"/>
            <a:lumOff val="-3922"/>
            <a:alphaOff val="0"/>
          </a:schemeClr>
        </a:solidFill>
        <a:ln w="12700" cap="flat" cmpd="sng" algn="ctr">
          <a:solidFill>
            <a:schemeClr val="accent2">
              <a:hueOff val="992370"/>
              <a:satOff val="-3043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E61E28-7866-4168-BD7E-E99FCB0BE0FC}">
      <dsp:nvSpPr>
        <dsp:cNvPr id="0" name=""/>
        <dsp:cNvSpPr/>
      </dsp:nvSpPr>
      <dsp:spPr>
        <a:xfrm>
          <a:off x="0" y="1528227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Spanien (‎La Palma)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1528227"/>
        <a:ext cx="6836956" cy="1528227"/>
      </dsp:txXfrm>
    </dsp:sp>
    <dsp:sp modelId="{87A5E6F4-6C07-4381-BABB-8494BCB19130}">
      <dsp:nvSpPr>
        <dsp:cNvPr id="0" name=""/>
        <dsp:cNvSpPr/>
      </dsp:nvSpPr>
      <dsp:spPr>
        <a:xfrm>
          <a:off x="0" y="3056454"/>
          <a:ext cx="6836956" cy="0"/>
        </a:xfrm>
        <a:prstGeom prst="line">
          <a:avLst/>
        </a:prstGeom>
        <a:solidFill>
          <a:schemeClr val="accent2">
            <a:hueOff val="1984739"/>
            <a:satOff val="-6086"/>
            <a:lumOff val="-7843"/>
            <a:alphaOff val="0"/>
          </a:schemeClr>
        </a:solidFill>
        <a:ln w="12700" cap="flat" cmpd="sng" algn="ctr">
          <a:solidFill>
            <a:schemeClr val="accent2">
              <a:hueOff val="1984739"/>
              <a:satOff val="-6086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29ED3-6F4C-4685-BFF4-3FE8D65E17EC}">
      <dsp:nvSpPr>
        <dsp:cNvPr id="0" name=""/>
        <dsp:cNvSpPr/>
      </dsp:nvSpPr>
      <dsp:spPr>
        <a:xfrm>
          <a:off x="0" y="3056454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die Vulkanaktivität begann vor 150.000 Jahren und hält bis heute an.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3056454"/>
        <a:ext cx="6836956" cy="1528227"/>
      </dsp:txXfrm>
    </dsp:sp>
    <dsp:sp modelId="{2C8F3C61-CDD6-4572-A2F7-D51CA42C47C1}">
      <dsp:nvSpPr>
        <dsp:cNvPr id="0" name=""/>
        <dsp:cNvSpPr/>
      </dsp:nvSpPr>
      <dsp:spPr>
        <a:xfrm>
          <a:off x="0" y="4584681"/>
          <a:ext cx="6836956" cy="0"/>
        </a:xfrm>
        <a:prstGeom prst="line">
          <a:avLst/>
        </a:prstGeom>
        <a:solidFill>
          <a:schemeClr val="accent2">
            <a:hueOff val="2977109"/>
            <a:satOff val="-9129"/>
            <a:lumOff val="-11765"/>
            <a:alphaOff val="0"/>
          </a:schemeClr>
        </a:solidFill>
        <a:ln w="12700" cap="flat" cmpd="sng" algn="ctr">
          <a:solidFill>
            <a:schemeClr val="accent2">
              <a:hueOff val="2977109"/>
              <a:satOff val="-912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580B2-BE92-42F6-9FC4-884025CF6638}">
      <dsp:nvSpPr>
        <dsp:cNvPr id="0" name=""/>
        <dsp:cNvSpPr/>
      </dsp:nvSpPr>
      <dsp:spPr>
        <a:xfrm>
          <a:off x="0" y="4584681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2021</a:t>
          </a:r>
          <a:endParaRPr lang="en-US" sz="3000" kern="1200" dirty="0"/>
        </a:p>
      </dsp:txBody>
      <dsp:txXfrm>
        <a:off x="0" y="4584681"/>
        <a:ext cx="6836956" cy="15282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20EAA-A31E-4693-80C4-3833C2BB83F6}">
      <dsp:nvSpPr>
        <dsp:cNvPr id="0" name=""/>
        <dsp:cNvSpPr/>
      </dsp:nvSpPr>
      <dsp:spPr>
        <a:xfrm>
          <a:off x="0" y="0"/>
          <a:ext cx="68369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47CF1-EDDF-4145-A10E-A14F747F589D}">
      <dsp:nvSpPr>
        <dsp:cNvPr id="0" name=""/>
        <dsp:cNvSpPr/>
      </dsp:nvSpPr>
      <dsp:spPr>
        <a:xfrm>
          <a:off x="0" y="0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Der Teneguía ist ein Vulkan an der Südspitze der Kanareninsel La Palma. Der 428 Meter hohe Schlackenkegel entstand im Jahre 1971.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0"/>
        <a:ext cx="6836956" cy="1528227"/>
      </dsp:txXfrm>
    </dsp:sp>
    <dsp:sp modelId="{334CAD06-F104-468F-B82D-90F8DF7AE54E}">
      <dsp:nvSpPr>
        <dsp:cNvPr id="0" name=""/>
        <dsp:cNvSpPr/>
      </dsp:nvSpPr>
      <dsp:spPr>
        <a:xfrm>
          <a:off x="0" y="1528227"/>
          <a:ext cx="6836956" cy="0"/>
        </a:xfrm>
        <a:prstGeom prst="line">
          <a:avLst/>
        </a:prstGeom>
        <a:solidFill>
          <a:schemeClr val="accent2">
            <a:hueOff val="992370"/>
            <a:satOff val="-3043"/>
            <a:lumOff val="-3922"/>
            <a:alphaOff val="0"/>
          </a:schemeClr>
        </a:solidFill>
        <a:ln w="12700" cap="flat" cmpd="sng" algn="ctr">
          <a:solidFill>
            <a:schemeClr val="accent2">
              <a:hueOff val="992370"/>
              <a:satOff val="-3043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E61E28-7866-4168-BD7E-E99FCB0BE0FC}">
      <dsp:nvSpPr>
        <dsp:cNvPr id="0" name=""/>
        <dsp:cNvSpPr/>
      </dsp:nvSpPr>
      <dsp:spPr>
        <a:xfrm>
          <a:off x="0" y="1528227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Spanien (‎La Palma)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1528227"/>
        <a:ext cx="6836956" cy="1528227"/>
      </dsp:txXfrm>
    </dsp:sp>
    <dsp:sp modelId="{87A5E6F4-6C07-4381-BABB-8494BCB19130}">
      <dsp:nvSpPr>
        <dsp:cNvPr id="0" name=""/>
        <dsp:cNvSpPr/>
      </dsp:nvSpPr>
      <dsp:spPr>
        <a:xfrm>
          <a:off x="0" y="3056454"/>
          <a:ext cx="6836956" cy="0"/>
        </a:xfrm>
        <a:prstGeom prst="line">
          <a:avLst/>
        </a:prstGeom>
        <a:solidFill>
          <a:schemeClr val="accent2">
            <a:hueOff val="1984739"/>
            <a:satOff val="-6086"/>
            <a:lumOff val="-7843"/>
            <a:alphaOff val="0"/>
          </a:schemeClr>
        </a:solidFill>
        <a:ln w="12700" cap="flat" cmpd="sng" algn="ctr">
          <a:solidFill>
            <a:schemeClr val="accent2">
              <a:hueOff val="1984739"/>
              <a:satOff val="-6086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29ED3-6F4C-4685-BFF4-3FE8D65E17EC}">
      <dsp:nvSpPr>
        <dsp:cNvPr id="0" name=""/>
        <dsp:cNvSpPr/>
      </dsp:nvSpPr>
      <dsp:spPr>
        <a:xfrm>
          <a:off x="0" y="3056454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die Lavamassen vergrösserten die Südspitze von La Palma deutlich.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3056454"/>
        <a:ext cx="6836956" cy="1528227"/>
      </dsp:txXfrm>
    </dsp:sp>
    <dsp:sp modelId="{2C8F3C61-CDD6-4572-A2F7-D51CA42C47C1}">
      <dsp:nvSpPr>
        <dsp:cNvPr id="0" name=""/>
        <dsp:cNvSpPr/>
      </dsp:nvSpPr>
      <dsp:spPr>
        <a:xfrm>
          <a:off x="0" y="4584681"/>
          <a:ext cx="6836956" cy="0"/>
        </a:xfrm>
        <a:prstGeom prst="line">
          <a:avLst/>
        </a:prstGeom>
        <a:solidFill>
          <a:schemeClr val="accent2">
            <a:hueOff val="2977109"/>
            <a:satOff val="-9129"/>
            <a:lumOff val="-11765"/>
            <a:alphaOff val="0"/>
          </a:schemeClr>
        </a:solidFill>
        <a:ln w="12700" cap="flat" cmpd="sng" algn="ctr">
          <a:solidFill>
            <a:schemeClr val="accent2">
              <a:hueOff val="2977109"/>
              <a:satOff val="-912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580B2-BE92-42F6-9FC4-884025CF6638}">
      <dsp:nvSpPr>
        <dsp:cNvPr id="0" name=""/>
        <dsp:cNvSpPr/>
      </dsp:nvSpPr>
      <dsp:spPr>
        <a:xfrm>
          <a:off x="0" y="4584681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1971</a:t>
          </a:r>
          <a:endParaRPr lang="en-US" sz="3000" kern="1200" dirty="0"/>
        </a:p>
      </dsp:txBody>
      <dsp:txXfrm>
        <a:off x="0" y="4584681"/>
        <a:ext cx="6836956" cy="15282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20EAA-A31E-4693-80C4-3833C2BB83F6}">
      <dsp:nvSpPr>
        <dsp:cNvPr id="0" name=""/>
        <dsp:cNvSpPr/>
      </dsp:nvSpPr>
      <dsp:spPr>
        <a:xfrm>
          <a:off x="0" y="0"/>
          <a:ext cx="68369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47CF1-EDDF-4145-A10E-A14F747F589D}">
      <dsp:nvSpPr>
        <dsp:cNvPr id="0" name=""/>
        <dsp:cNvSpPr/>
      </dsp:nvSpPr>
      <dsp:spPr>
        <a:xfrm>
          <a:off x="0" y="0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Der Cabeço Gordo, in freier Übersetzung aus dem Portugiesischen fetter Kopf, ist der höchste Berg der Insel Faial, Azoren. 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0"/>
        <a:ext cx="6836956" cy="1528227"/>
      </dsp:txXfrm>
    </dsp:sp>
    <dsp:sp modelId="{334CAD06-F104-468F-B82D-90F8DF7AE54E}">
      <dsp:nvSpPr>
        <dsp:cNvPr id="0" name=""/>
        <dsp:cNvSpPr/>
      </dsp:nvSpPr>
      <dsp:spPr>
        <a:xfrm>
          <a:off x="0" y="1528227"/>
          <a:ext cx="6836956" cy="0"/>
        </a:xfrm>
        <a:prstGeom prst="line">
          <a:avLst/>
        </a:prstGeom>
        <a:solidFill>
          <a:schemeClr val="accent2">
            <a:hueOff val="992370"/>
            <a:satOff val="-3043"/>
            <a:lumOff val="-3922"/>
            <a:alphaOff val="0"/>
          </a:schemeClr>
        </a:solidFill>
        <a:ln w="12700" cap="flat" cmpd="sng" algn="ctr">
          <a:solidFill>
            <a:schemeClr val="accent2">
              <a:hueOff val="992370"/>
              <a:satOff val="-3043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E61E28-7866-4168-BD7E-E99FCB0BE0FC}">
      <dsp:nvSpPr>
        <dsp:cNvPr id="0" name=""/>
        <dsp:cNvSpPr/>
      </dsp:nvSpPr>
      <dsp:spPr>
        <a:xfrm>
          <a:off x="0" y="1528227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Portugal (‎</a:t>
          </a:r>
          <a:r>
            <a:rPr lang="de-CH" sz="2400" b="0" i="0" kern="1200" dirty="0"/>
            <a:t>Insel Faial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1528227"/>
        <a:ext cx="6836956" cy="1528227"/>
      </dsp:txXfrm>
    </dsp:sp>
    <dsp:sp modelId="{87A5E6F4-6C07-4381-BABB-8494BCB19130}">
      <dsp:nvSpPr>
        <dsp:cNvPr id="0" name=""/>
        <dsp:cNvSpPr/>
      </dsp:nvSpPr>
      <dsp:spPr>
        <a:xfrm>
          <a:off x="0" y="3056454"/>
          <a:ext cx="6836956" cy="0"/>
        </a:xfrm>
        <a:prstGeom prst="line">
          <a:avLst/>
        </a:prstGeom>
        <a:solidFill>
          <a:schemeClr val="accent2">
            <a:hueOff val="1984739"/>
            <a:satOff val="-6086"/>
            <a:lumOff val="-7843"/>
            <a:alphaOff val="0"/>
          </a:schemeClr>
        </a:solidFill>
        <a:ln w="12700" cap="flat" cmpd="sng" algn="ctr">
          <a:solidFill>
            <a:schemeClr val="accent2">
              <a:hueOff val="1984739"/>
              <a:satOff val="-6086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29ED3-6F4C-4685-BFF4-3FE8D65E17EC}">
      <dsp:nvSpPr>
        <dsp:cNvPr id="0" name=""/>
        <dsp:cNvSpPr/>
      </dsp:nvSpPr>
      <dsp:spPr>
        <a:xfrm>
          <a:off x="0" y="3056454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der Explosionskrater im Zentrum der Insel ist 2 km breit und fällt 400 m steil ab und wurde zum Naturreservat erklärt. 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3056454"/>
        <a:ext cx="6836956" cy="1528227"/>
      </dsp:txXfrm>
    </dsp:sp>
    <dsp:sp modelId="{2C8F3C61-CDD6-4572-A2F7-D51CA42C47C1}">
      <dsp:nvSpPr>
        <dsp:cNvPr id="0" name=""/>
        <dsp:cNvSpPr/>
      </dsp:nvSpPr>
      <dsp:spPr>
        <a:xfrm>
          <a:off x="0" y="4584681"/>
          <a:ext cx="6836956" cy="0"/>
        </a:xfrm>
        <a:prstGeom prst="line">
          <a:avLst/>
        </a:prstGeom>
        <a:solidFill>
          <a:schemeClr val="accent2">
            <a:hueOff val="2977109"/>
            <a:satOff val="-9129"/>
            <a:lumOff val="-11765"/>
            <a:alphaOff val="0"/>
          </a:schemeClr>
        </a:solidFill>
        <a:ln w="12700" cap="flat" cmpd="sng" algn="ctr">
          <a:solidFill>
            <a:schemeClr val="accent2">
              <a:hueOff val="2977109"/>
              <a:satOff val="-912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580B2-BE92-42F6-9FC4-884025CF6638}">
      <dsp:nvSpPr>
        <dsp:cNvPr id="0" name=""/>
        <dsp:cNvSpPr/>
      </dsp:nvSpPr>
      <dsp:spPr>
        <a:xfrm>
          <a:off x="0" y="4584681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1957/58</a:t>
          </a:r>
          <a:endParaRPr lang="en-US" sz="3000" kern="1200" dirty="0"/>
        </a:p>
      </dsp:txBody>
      <dsp:txXfrm>
        <a:off x="0" y="4584681"/>
        <a:ext cx="6836956" cy="15282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20EAA-A31E-4693-80C4-3833C2BB83F6}">
      <dsp:nvSpPr>
        <dsp:cNvPr id="0" name=""/>
        <dsp:cNvSpPr/>
      </dsp:nvSpPr>
      <dsp:spPr>
        <a:xfrm>
          <a:off x="0" y="0"/>
          <a:ext cx="68369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47CF1-EDDF-4145-A10E-A14F747F589D}">
      <dsp:nvSpPr>
        <dsp:cNvPr id="0" name=""/>
        <dsp:cNvSpPr/>
      </dsp:nvSpPr>
      <dsp:spPr>
        <a:xfrm>
          <a:off x="0" y="0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Ponta do Pico ist ein Stratovulkan auf der gleichnamigen Azoren-Insel Pico.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0"/>
        <a:ext cx="6836956" cy="1528227"/>
      </dsp:txXfrm>
    </dsp:sp>
    <dsp:sp modelId="{334CAD06-F104-468F-B82D-90F8DF7AE54E}">
      <dsp:nvSpPr>
        <dsp:cNvPr id="0" name=""/>
        <dsp:cNvSpPr/>
      </dsp:nvSpPr>
      <dsp:spPr>
        <a:xfrm>
          <a:off x="0" y="1528227"/>
          <a:ext cx="6836956" cy="0"/>
        </a:xfrm>
        <a:prstGeom prst="line">
          <a:avLst/>
        </a:prstGeom>
        <a:solidFill>
          <a:schemeClr val="accent2">
            <a:hueOff val="992370"/>
            <a:satOff val="-3043"/>
            <a:lumOff val="-3922"/>
            <a:alphaOff val="0"/>
          </a:schemeClr>
        </a:solidFill>
        <a:ln w="12700" cap="flat" cmpd="sng" algn="ctr">
          <a:solidFill>
            <a:schemeClr val="accent2">
              <a:hueOff val="992370"/>
              <a:satOff val="-3043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E61E28-7866-4168-BD7E-E99FCB0BE0FC}">
      <dsp:nvSpPr>
        <dsp:cNvPr id="0" name=""/>
        <dsp:cNvSpPr/>
      </dsp:nvSpPr>
      <dsp:spPr>
        <a:xfrm>
          <a:off x="0" y="1528227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Portugal (‎</a:t>
          </a:r>
          <a:r>
            <a:rPr lang="de-CH" sz="2400" b="0" i="0" kern="1200" dirty="0"/>
            <a:t>Insel Pico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1528227"/>
        <a:ext cx="6836956" cy="1528227"/>
      </dsp:txXfrm>
    </dsp:sp>
    <dsp:sp modelId="{87A5E6F4-6C07-4381-BABB-8494BCB19130}">
      <dsp:nvSpPr>
        <dsp:cNvPr id="0" name=""/>
        <dsp:cNvSpPr/>
      </dsp:nvSpPr>
      <dsp:spPr>
        <a:xfrm>
          <a:off x="0" y="3056454"/>
          <a:ext cx="6836956" cy="0"/>
        </a:xfrm>
        <a:prstGeom prst="line">
          <a:avLst/>
        </a:prstGeom>
        <a:solidFill>
          <a:schemeClr val="accent2">
            <a:hueOff val="1984739"/>
            <a:satOff val="-6086"/>
            <a:lumOff val="-7843"/>
            <a:alphaOff val="0"/>
          </a:schemeClr>
        </a:solidFill>
        <a:ln w="12700" cap="flat" cmpd="sng" algn="ctr">
          <a:solidFill>
            <a:schemeClr val="accent2">
              <a:hueOff val="1984739"/>
              <a:satOff val="-6086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29ED3-6F4C-4685-BFF4-3FE8D65E17EC}">
      <dsp:nvSpPr>
        <dsp:cNvPr id="0" name=""/>
        <dsp:cNvSpPr/>
      </dsp:nvSpPr>
      <dsp:spPr>
        <a:xfrm>
          <a:off x="0" y="3056454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höchster Berg Portugals und des Mittelatlantischen Rückens.</a:t>
          </a:r>
          <a:endParaRPr lang="en-US" sz="2400" b="0" i="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3056454"/>
        <a:ext cx="6836956" cy="1528227"/>
      </dsp:txXfrm>
    </dsp:sp>
    <dsp:sp modelId="{2C8F3C61-CDD6-4572-A2F7-D51CA42C47C1}">
      <dsp:nvSpPr>
        <dsp:cNvPr id="0" name=""/>
        <dsp:cNvSpPr/>
      </dsp:nvSpPr>
      <dsp:spPr>
        <a:xfrm>
          <a:off x="0" y="4584681"/>
          <a:ext cx="6836956" cy="0"/>
        </a:xfrm>
        <a:prstGeom prst="line">
          <a:avLst/>
        </a:prstGeom>
        <a:solidFill>
          <a:schemeClr val="accent2">
            <a:hueOff val="2977109"/>
            <a:satOff val="-9129"/>
            <a:lumOff val="-11765"/>
            <a:alphaOff val="0"/>
          </a:schemeClr>
        </a:solidFill>
        <a:ln w="12700" cap="flat" cmpd="sng" algn="ctr">
          <a:solidFill>
            <a:schemeClr val="accent2">
              <a:hueOff val="2977109"/>
              <a:satOff val="-912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580B2-BE92-42F6-9FC4-884025CF6638}">
      <dsp:nvSpPr>
        <dsp:cNvPr id="0" name=""/>
        <dsp:cNvSpPr/>
      </dsp:nvSpPr>
      <dsp:spPr>
        <a:xfrm>
          <a:off x="0" y="4584681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1720</a:t>
          </a:r>
          <a:endParaRPr lang="en-US" sz="3000" kern="1200" dirty="0"/>
        </a:p>
      </dsp:txBody>
      <dsp:txXfrm>
        <a:off x="0" y="4584681"/>
        <a:ext cx="6836956" cy="152822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20EAA-A31E-4693-80C4-3833C2BB83F6}">
      <dsp:nvSpPr>
        <dsp:cNvPr id="0" name=""/>
        <dsp:cNvSpPr/>
      </dsp:nvSpPr>
      <dsp:spPr>
        <a:xfrm>
          <a:off x="0" y="0"/>
          <a:ext cx="68369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47CF1-EDDF-4145-A10E-A14F747F589D}">
      <dsp:nvSpPr>
        <dsp:cNvPr id="0" name=""/>
        <dsp:cNvSpPr/>
      </dsp:nvSpPr>
      <dsp:spPr>
        <a:xfrm>
          <a:off x="0" y="0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Der Vulcão dos Capelinhos ist ein Vulkan auf der Azoreninsel Faial. 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0"/>
        <a:ext cx="6836956" cy="1528227"/>
      </dsp:txXfrm>
    </dsp:sp>
    <dsp:sp modelId="{334CAD06-F104-468F-B82D-90F8DF7AE54E}">
      <dsp:nvSpPr>
        <dsp:cNvPr id="0" name=""/>
        <dsp:cNvSpPr/>
      </dsp:nvSpPr>
      <dsp:spPr>
        <a:xfrm>
          <a:off x="0" y="1528227"/>
          <a:ext cx="6836956" cy="0"/>
        </a:xfrm>
        <a:prstGeom prst="line">
          <a:avLst/>
        </a:prstGeom>
        <a:solidFill>
          <a:schemeClr val="accent2">
            <a:hueOff val="992370"/>
            <a:satOff val="-3043"/>
            <a:lumOff val="-3922"/>
            <a:alphaOff val="0"/>
          </a:schemeClr>
        </a:solidFill>
        <a:ln w="12700" cap="flat" cmpd="sng" algn="ctr">
          <a:solidFill>
            <a:schemeClr val="accent2">
              <a:hueOff val="992370"/>
              <a:satOff val="-3043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E61E28-7866-4168-BD7E-E99FCB0BE0FC}">
      <dsp:nvSpPr>
        <dsp:cNvPr id="0" name=""/>
        <dsp:cNvSpPr/>
      </dsp:nvSpPr>
      <dsp:spPr>
        <a:xfrm>
          <a:off x="0" y="1528227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Portugal (‎</a:t>
          </a:r>
          <a:r>
            <a:rPr lang="de-CH" sz="2400" b="0" i="0" kern="1200" dirty="0"/>
            <a:t>Insel Faial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1528227"/>
        <a:ext cx="6836956" cy="1528227"/>
      </dsp:txXfrm>
    </dsp:sp>
    <dsp:sp modelId="{87A5E6F4-6C07-4381-BABB-8494BCB19130}">
      <dsp:nvSpPr>
        <dsp:cNvPr id="0" name=""/>
        <dsp:cNvSpPr/>
      </dsp:nvSpPr>
      <dsp:spPr>
        <a:xfrm>
          <a:off x="0" y="3056454"/>
          <a:ext cx="6836956" cy="0"/>
        </a:xfrm>
        <a:prstGeom prst="line">
          <a:avLst/>
        </a:prstGeom>
        <a:solidFill>
          <a:schemeClr val="accent2">
            <a:hueOff val="1984739"/>
            <a:satOff val="-6086"/>
            <a:lumOff val="-7843"/>
            <a:alphaOff val="0"/>
          </a:schemeClr>
        </a:solidFill>
        <a:ln w="12700" cap="flat" cmpd="sng" algn="ctr">
          <a:solidFill>
            <a:schemeClr val="accent2">
              <a:hueOff val="1984739"/>
              <a:satOff val="-6086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29ED3-6F4C-4685-BFF4-3FE8D65E17EC}">
      <dsp:nvSpPr>
        <dsp:cNvPr id="0" name=""/>
        <dsp:cNvSpPr/>
      </dsp:nvSpPr>
      <dsp:spPr>
        <a:xfrm>
          <a:off x="0" y="3056454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der Vulkan Capelinhos, der 1957 aus dem Meer wuchs. </a:t>
          </a:r>
          <a:endParaRPr lang="en-US" sz="2400" b="0" i="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3056454"/>
        <a:ext cx="6836956" cy="1528227"/>
      </dsp:txXfrm>
    </dsp:sp>
    <dsp:sp modelId="{2C8F3C61-CDD6-4572-A2F7-D51CA42C47C1}">
      <dsp:nvSpPr>
        <dsp:cNvPr id="0" name=""/>
        <dsp:cNvSpPr/>
      </dsp:nvSpPr>
      <dsp:spPr>
        <a:xfrm>
          <a:off x="0" y="4584681"/>
          <a:ext cx="6836956" cy="0"/>
        </a:xfrm>
        <a:prstGeom prst="line">
          <a:avLst/>
        </a:prstGeom>
        <a:solidFill>
          <a:schemeClr val="accent2">
            <a:hueOff val="2977109"/>
            <a:satOff val="-9129"/>
            <a:lumOff val="-11765"/>
            <a:alphaOff val="0"/>
          </a:schemeClr>
        </a:solidFill>
        <a:ln w="12700" cap="flat" cmpd="sng" algn="ctr">
          <a:solidFill>
            <a:schemeClr val="accent2">
              <a:hueOff val="2977109"/>
              <a:satOff val="-912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580B2-BE92-42F6-9FC4-884025CF6638}">
      <dsp:nvSpPr>
        <dsp:cNvPr id="0" name=""/>
        <dsp:cNvSpPr/>
      </dsp:nvSpPr>
      <dsp:spPr>
        <a:xfrm>
          <a:off x="0" y="4584681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1957</a:t>
          </a:r>
          <a:endParaRPr lang="en-US" sz="3000" kern="1200" dirty="0"/>
        </a:p>
      </dsp:txBody>
      <dsp:txXfrm>
        <a:off x="0" y="4584681"/>
        <a:ext cx="6836956" cy="152822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20EAA-A31E-4693-80C4-3833C2BB83F6}">
      <dsp:nvSpPr>
        <dsp:cNvPr id="0" name=""/>
        <dsp:cNvSpPr/>
      </dsp:nvSpPr>
      <dsp:spPr>
        <a:xfrm>
          <a:off x="0" y="0"/>
          <a:ext cx="68369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47CF1-EDDF-4145-A10E-A14F747F589D}">
      <dsp:nvSpPr>
        <dsp:cNvPr id="0" name=""/>
        <dsp:cNvSpPr/>
      </dsp:nvSpPr>
      <dsp:spPr>
        <a:xfrm>
          <a:off x="0" y="0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b="0" i="0" kern="1200" dirty="0"/>
            <a:t>Der Vulkan von Santorin gehört zu einem vulkanischen Inselbogen in der südlichen Ägäis.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0"/>
        <a:ext cx="6836956" cy="1528227"/>
      </dsp:txXfrm>
    </dsp:sp>
    <dsp:sp modelId="{334CAD06-F104-468F-B82D-90F8DF7AE54E}">
      <dsp:nvSpPr>
        <dsp:cNvPr id="0" name=""/>
        <dsp:cNvSpPr/>
      </dsp:nvSpPr>
      <dsp:spPr>
        <a:xfrm>
          <a:off x="0" y="1528227"/>
          <a:ext cx="6836956" cy="0"/>
        </a:xfrm>
        <a:prstGeom prst="line">
          <a:avLst/>
        </a:prstGeom>
        <a:solidFill>
          <a:schemeClr val="accent2">
            <a:hueOff val="992370"/>
            <a:satOff val="-3043"/>
            <a:lumOff val="-3922"/>
            <a:alphaOff val="0"/>
          </a:schemeClr>
        </a:solidFill>
        <a:ln w="12700" cap="flat" cmpd="sng" algn="ctr">
          <a:solidFill>
            <a:schemeClr val="accent2">
              <a:hueOff val="992370"/>
              <a:satOff val="-3043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E61E28-7866-4168-BD7E-E99FCB0BE0FC}">
      <dsp:nvSpPr>
        <dsp:cNvPr id="0" name=""/>
        <dsp:cNvSpPr/>
      </dsp:nvSpPr>
      <dsp:spPr>
        <a:xfrm>
          <a:off x="0" y="1528227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Lage: Griechenland (‎</a:t>
          </a:r>
          <a:r>
            <a:rPr lang="de-CH" sz="2400" b="0" i="0" kern="1200" dirty="0"/>
            <a:t>Insel Ägäis</a:t>
          </a: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)</a:t>
          </a:r>
          <a:endParaRPr lang="en-US" sz="240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1528227"/>
        <a:ext cx="6836956" cy="1528227"/>
      </dsp:txXfrm>
    </dsp:sp>
    <dsp:sp modelId="{87A5E6F4-6C07-4381-BABB-8494BCB19130}">
      <dsp:nvSpPr>
        <dsp:cNvPr id="0" name=""/>
        <dsp:cNvSpPr/>
      </dsp:nvSpPr>
      <dsp:spPr>
        <a:xfrm>
          <a:off x="0" y="3056454"/>
          <a:ext cx="6836956" cy="0"/>
        </a:xfrm>
        <a:prstGeom prst="line">
          <a:avLst/>
        </a:prstGeom>
        <a:solidFill>
          <a:schemeClr val="accent2">
            <a:hueOff val="1984739"/>
            <a:satOff val="-6086"/>
            <a:lumOff val="-7843"/>
            <a:alphaOff val="0"/>
          </a:schemeClr>
        </a:solidFill>
        <a:ln w="12700" cap="flat" cmpd="sng" algn="ctr">
          <a:solidFill>
            <a:schemeClr val="accent2">
              <a:hueOff val="1984739"/>
              <a:satOff val="-6086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29ED3-6F4C-4685-BFF4-3FE8D65E17EC}">
      <dsp:nvSpPr>
        <dsp:cNvPr id="0" name=""/>
        <dsp:cNvSpPr/>
      </dsp:nvSpPr>
      <dsp:spPr>
        <a:xfrm>
          <a:off x="0" y="3056454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Besonderheiten: </a:t>
          </a:r>
          <a:r>
            <a:rPr lang="de-CH" sz="2400" b="0" i="0" kern="1200" dirty="0"/>
            <a:t> in der Mitte des Inselrunds liegen die beiden erst nach der Minoischen Eruption entstandenen Inseln </a:t>
          </a:r>
          <a:r>
            <a:rPr lang="de-CH" sz="2400" b="0" i="0" kern="1200" dirty="0" err="1"/>
            <a:t>Palea</a:t>
          </a:r>
          <a:r>
            <a:rPr lang="de-CH" sz="2400" b="0" i="0" kern="1200" dirty="0"/>
            <a:t>, </a:t>
          </a:r>
          <a:r>
            <a:rPr lang="de-CH" sz="2400" b="0" i="0" kern="1200" dirty="0" err="1"/>
            <a:t>Kameni</a:t>
          </a:r>
          <a:r>
            <a:rPr lang="de-CH" sz="2400" b="0" i="0" kern="1200" dirty="0"/>
            <a:t> und Nea </a:t>
          </a:r>
          <a:r>
            <a:rPr lang="de-CH" sz="2400" b="0" i="0" kern="1200" dirty="0" err="1"/>
            <a:t>Kameni</a:t>
          </a:r>
          <a:r>
            <a:rPr lang="de-CH" sz="2400" b="0" i="0" kern="1200" dirty="0"/>
            <a:t>. </a:t>
          </a:r>
          <a:endParaRPr lang="en-US" sz="2400" b="0" i="0" kern="1200" dirty="0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0" y="3056454"/>
        <a:ext cx="6836956" cy="1528227"/>
      </dsp:txXfrm>
    </dsp:sp>
    <dsp:sp modelId="{2C8F3C61-CDD6-4572-A2F7-D51CA42C47C1}">
      <dsp:nvSpPr>
        <dsp:cNvPr id="0" name=""/>
        <dsp:cNvSpPr/>
      </dsp:nvSpPr>
      <dsp:spPr>
        <a:xfrm>
          <a:off x="0" y="4584681"/>
          <a:ext cx="6836956" cy="0"/>
        </a:xfrm>
        <a:prstGeom prst="line">
          <a:avLst/>
        </a:prstGeom>
        <a:solidFill>
          <a:schemeClr val="accent2">
            <a:hueOff val="2977109"/>
            <a:satOff val="-9129"/>
            <a:lumOff val="-11765"/>
            <a:alphaOff val="0"/>
          </a:schemeClr>
        </a:solidFill>
        <a:ln w="12700" cap="flat" cmpd="sng" algn="ctr">
          <a:solidFill>
            <a:schemeClr val="accent2">
              <a:hueOff val="2977109"/>
              <a:satOff val="-912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580B2-BE92-42F6-9FC4-884025CF6638}">
      <dsp:nvSpPr>
        <dsp:cNvPr id="0" name=""/>
        <dsp:cNvSpPr/>
      </dsp:nvSpPr>
      <dsp:spPr>
        <a:xfrm>
          <a:off x="0" y="4584681"/>
          <a:ext cx="6836956" cy="1528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Letzter Ausbruch: 1950</a:t>
          </a:r>
          <a:endParaRPr lang="en-US" sz="3000" kern="1200" dirty="0"/>
        </a:p>
      </dsp:txBody>
      <dsp:txXfrm>
        <a:off x="0" y="4584681"/>
        <a:ext cx="6836956" cy="15282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E52FC-BF08-49A8-82CB-DCF85F8E6088}" type="datetimeFigureOut">
              <a:rPr lang="de-CH" smtClean="0"/>
              <a:t>22.06.2022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4996B-6352-480F-98DA-2AB3747EDDB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1082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2D195-C4CE-4780-97FF-3F066F003301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7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6EF4-01CB-4D4B-843D-1485EEA6D565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28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77240" y="365125"/>
            <a:ext cx="779526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3AC7-176A-43DD-8FFC-966679FCA504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574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25AE6-9D5E-4A3A-9A56-EFD7FFC8BC3D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35747434-7036-48DB-A148-6B3D8EE75CD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23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93" y="1709738"/>
            <a:ext cx="10617157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0293" y="4589463"/>
            <a:ext cx="1061715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3F34-CB8E-40BA-9597-56D2ECCAC40C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4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2817-7FB6-4333-BAC9-519C374DDCD9}" type="datetime1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78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3903"/>
            <a:ext cx="52203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737063"/>
            <a:ext cx="5220335" cy="34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390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37063"/>
            <a:ext cx="5183188" cy="34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56F-20FB-4739-9754-F46874BF0C0E}" type="datetime1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4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6362F-9FA6-4712-A66B-12E29749FDF0}" type="datetime1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57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267A-4DB6-48D4-8C84-B8F66C2EF7BE}" type="datetime1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8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2226364"/>
            <a:ext cx="3994785" cy="364262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9A63-8C63-4514-95EB-C015E1BB200C}" type="datetime1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0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20" y="457200"/>
            <a:ext cx="405400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8020" y="2250218"/>
            <a:ext cx="4054006" cy="361876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464B-5180-4CA0-BB0C-7FE8707A4F12}" type="datetime1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2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D62DB5A-5AA0-4E7E-94AB-AD20F02CA8DF}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086ECE-EF43-4B07-9DD0-59679471A067}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2" y="365125"/>
            <a:ext cx="1063751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2" y="1825625"/>
            <a:ext cx="1063751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2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A3030A33-46BB-4136-A1F8-EFCEDB9D1C79}" type="datetime1">
              <a:rPr lang="en-US" smtClean="0"/>
              <a:t>6/22/2022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156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9065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63" r:id="rId6"/>
    <p:sldLayoutId id="2147483664" r:id="rId7"/>
    <p:sldLayoutId id="2147483665" r:id="rId8"/>
    <p:sldLayoutId id="2147483673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strategywiki.org/wiki/File:Flag_of_Italy.svg" TargetMode="External"/><Relationship Id="rId3" Type="http://schemas.openxmlformats.org/officeDocument/2006/relationships/diagramLayout" Target="../diagrams/layout9.xml"/><Relationship Id="rId7" Type="http://schemas.openxmlformats.org/officeDocument/2006/relationships/image" Target="../media/image5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Relationship Id="rId9" Type="http://schemas.openxmlformats.org/officeDocument/2006/relationships/hyperlink" Target="https://creativecommons.org/licenses/by-sa/3.0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strategywiki.org/wiki/File:Flag_of_Italy.svg" TargetMode="External"/><Relationship Id="rId3" Type="http://schemas.openxmlformats.org/officeDocument/2006/relationships/diagramLayout" Target="../diagrams/layout10.xml"/><Relationship Id="rId7" Type="http://schemas.openxmlformats.org/officeDocument/2006/relationships/image" Target="../media/image5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Relationship Id="rId9" Type="http://schemas.openxmlformats.org/officeDocument/2006/relationships/hyperlink" Target="https://creativecommons.org/licenses/by-sa/3.0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strategywiki.org/wiki/File:Flag_of_Italy.svg" TargetMode="External"/><Relationship Id="rId3" Type="http://schemas.openxmlformats.org/officeDocument/2006/relationships/diagramLayout" Target="../diagrams/layout11.xml"/><Relationship Id="rId7" Type="http://schemas.openxmlformats.org/officeDocument/2006/relationships/image" Target="../media/image5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Relationship Id="rId9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trategywiki.org/wiki/File:Flag_of_Italy.svg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trategywiki.org/wiki/File:Flag_of_Italy.svg" TargetMode="External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strategywiki.org/wiki/File:Flag_of_Italy.svg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hyperlink" Target="https://creativecommons.org/licenses/by-sa/3.0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strategywiki.org/wiki/File:Flag_of_Italy.svg" TargetMode="External"/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hyperlink" Target="https://creativecommons.org/licenses/by-sa/3.0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strategywiki.org/wiki/File:Flag_of_Italy.svg" TargetMode="External"/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hyperlink" Target="https://creativecommons.org/licenses/by-sa/3.0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strategywiki.org/wiki/File:Flag_of_Italy.svg" TargetMode="External"/><Relationship Id="rId3" Type="http://schemas.openxmlformats.org/officeDocument/2006/relationships/diagramLayout" Target="../diagrams/layout6.xml"/><Relationship Id="rId7" Type="http://schemas.openxmlformats.org/officeDocument/2006/relationships/image" Target="../media/image4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hyperlink" Target="https://creativecommons.org/licenses/by-sa/3.0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strategywiki.org/wiki/File:Flag_of_Italy.svg" TargetMode="External"/><Relationship Id="rId3" Type="http://schemas.openxmlformats.org/officeDocument/2006/relationships/diagramLayout" Target="../diagrams/layout7.xml"/><Relationship Id="rId7" Type="http://schemas.openxmlformats.org/officeDocument/2006/relationships/image" Target="../media/image4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Relationship Id="rId9" Type="http://schemas.openxmlformats.org/officeDocument/2006/relationships/hyperlink" Target="https://creativecommons.org/licenses/by-sa/3.0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strategywiki.org/wiki/File:Flag_of_Italy.svg" TargetMode="External"/><Relationship Id="rId3" Type="http://schemas.openxmlformats.org/officeDocument/2006/relationships/diagramLayout" Target="../diagrams/layout8.xml"/><Relationship Id="rId7" Type="http://schemas.openxmlformats.org/officeDocument/2006/relationships/image" Target="../media/image4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ruption geschmolzener Lava aus dem Boden">
            <a:extLst>
              <a:ext uri="{FF2B5EF4-FFF2-40B4-BE49-F238E27FC236}">
                <a16:creationId xmlns:a16="http://schemas.microsoft.com/office/drawing/2014/main" id="{E1081822-124C-4149-96C3-EE5494A0B8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6370D24-693B-44FD-8911-0B9E333956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 err="1">
                <a:solidFill>
                  <a:srgbClr val="FFFFFF"/>
                </a:solidFill>
              </a:rPr>
              <a:t>Vulkane</a:t>
            </a:r>
            <a:r>
              <a:rPr lang="en-US" sz="6000" dirty="0">
                <a:solidFill>
                  <a:srgbClr val="FFFFFF"/>
                </a:solidFill>
              </a:rPr>
              <a:t> in </a:t>
            </a:r>
            <a:r>
              <a:rPr lang="en-US" sz="6000" dirty="0" err="1">
                <a:solidFill>
                  <a:srgbClr val="FFFFFF"/>
                </a:solidFill>
              </a:rPr>
              <a:t>Südeuropa</a:t>
            </a:r>
            <a:endParaRPr lang="en-US" sz="6000" dirty="0">
              <a:solidFill>
                <a:srgbClr val="FFFFFF"/>
              </a:solidFill>
            </a:endParaRPr>
          </a:p>
        </p:txBody>
      </p:sp>
      <p:sp>
        <p:nvSpPr>
          <p:cNvPr id="4" name="Untertitel 3">
            <a:extLst>
              <a:ext uri="{FF2B5EF4-FFF2-40B4-BE49-F238E27FC236}">
                <a16:creationId xmlns:a16="http://schemas.microsoft.com/office/drawing/2014/main" id="{2738E067-C142-42F1-A237-91874EB8CB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51171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A24202-BF4C-41C1-9DE0-2F92B486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305050"/>
            <a:ext cx="3948953" cy="4005994"/>
          </a:xfrm>
        </p:spPr>
        <p:txBody>
          <a:bodyPr anchor="ctr">
            <a:normAutofit/>
          </a:bodyPr>
          <a:lstStyle/>
          <a:p>
            <a:r>
              <a:rPr lang="de-CH" sz="3600" dirty="0"/>
              <a:t>Vulkane in Griechenland</a:t>
            </a:r>
            <a:br>
              <a:rPr lang="de-CH" sz="3600" dirty="0"/>
            </a:br>
            <a:br>
              <a:rPr lang="de-CH" sz="3600" dirty="0"/>
            </a:br>
            <a:r>
              <a:rPr lang="de-CH" sz="4800" dirty="0"/>
              <a:t>Santorin 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0B87AEDD-2BA0-438C-9FC0-278D15F01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7497988"/>
              </p:ext>
            </p:extLst>
          </p:nvPr>
        </p:nvGraphicFramePr>
        <p:xfrm>
          <a:off x="5042848" y="238836"/>
          <a:ext cx="6836956" cy="611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48545566-C611-4636-A255-D196E2D302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2" y="675"/>
            <a:ext cx="3237975" cy="21586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9AD7FA9-B0EC-48E7-AA89-DCF8A8934A2E}"/>
              </a:ext>
            </a:extLst>
          </p:cNvPr>
          <p:cNvSpPr txBox="1"/>
          <p:nvPr/>
        </p:nvSpPr>
        <p:spPr>
          <a:xfrm>
            <a:off x="0" y="6858000"/>
            <a:ext cx="34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/>
              <a:t>"</a:t>
            </a:r>
            <a:r>
              <a:rPr lang="de-CH" sz="900">
                <a:hlinkClick r:id="rId8" tooltip="https://strategywiki.org/wiki/File:Flag_of_Italy.svg"/>
              </a:rPr>
              <a:t>Dieses Foto</a:t>
            </a:r>
            <a:r>
              <a:rPr lang="de-CH" sz="900"/>
              <a:t>" von Unbekannter Autor ist lizenziert gemäß </a:t>
            </a:r>
            <a:r>
              <a:rPr lang="de-CH" sz="900">
                <a:hlinkClick r:id="rId9" tooltip="https://creativecommons.org/licenses/by-sa/3.0/"/>
              </a:rPr>
              <a:t>CC BY-SA</a:t>
            </a:r>
            <a:endParaRPr lang="de-CH" sz="90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B8928F0-9B5A-4BD8-ABBE-B14C2D7AD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30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A24202-BF4C-41C1-9DE0-2F92B486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305050"/>
            <a:ext cx="3948953" cy="4005994"/>
          </a:xfrm>
        </p:spPr>
        <p:txBody>
          <a:bodyPr anchor="ctr">
            <a:normAutofit/>
          </a:bodyPr>
          <a:lstStyle/>
          <a:p>
            <a:r>
              <a:rPr lang="de-CH" sz="3600" dirty="0"/>
              <a:t>Vulkane in Griechenland</a:t>
            </a:r>
            <a:br>
              <a:rPr lang="de-CH" sz="3600" dirty="0"/>
            </a:br>
            <a:br>
              <a:rPr lang="de-CH" sz="3600" dirty="0"/>
            </a:br>
            <a:r>
              <a:rPr lang="de-CH" sz="4800" dirty="0"/>
              <a:t>Nisyros  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0B87AEDD-2BA0-438C-9FC0-278D15F01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679170"/>
              </p:ext>
            </p:extLst>
          </p:nvPr>
        </p:nvGraphicFramePr>
        <p:xfrm>
          <a:off x="5042848" y="238836"/>
          <a:ext cx="6836956" cy="611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48545566-C611-4636-A255-D196E2D302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2" y="675"/>
            <a:ext cx="3237975" cy="21586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9AD7FA9-B0EC-48E7-AA89-DCF8A8934A2E}"/>
              </a:ext>
            </a:extLst>
          </p:cNvPr>
          <p:cNvSpPr txBox="1"/>
          <p:nvPr/>
        </p:nvSpPr>
        <p:spPr>
          <a:xfrm>
            <a:off x="0" y="6858000"/>
            <a:ext cx="34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/>
              <a:t>"</a:t>
            </a:r>
            <a:r>
              <a:rPr lang="de-CH" sz="900">
                <a:hlinkClick r:id="rId8" tooltip="https://strategywiki.org/wiki/File:Flag_of_Italy.svg"/>
              </a:rPr>
              <a:t>Dieses Foto</a:t>
            </a:r>
            <a:r>
              <a:rPr lang="de-CH" sz="900"/>
              <a:t>" von Unbekannter Autor ist lizenziert gemäß </a:t>
            </a:r>
            <a:r>
              <a:rPr lang="de-CH" sz="900">
                <a:hlinkClick r:id="rId9" tooltip="https://creativecommons.org/licenses/by-sa/3.0/"/>
              </a:rPr>
              <a:t>CC BY-SA</a:t>
            </a:r>
            <a:endParaRPr lang="de-CH" sz="90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719FD04B-7408-4D05-9992-50F75FC1A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34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A24202-BF4C-41C1-9DE0-2F92B486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305050"/>
            <a:ext cx="3948953" cy="4005994"/>
          </a:xfrm>
        </p:spPr>
        <p:txBody>
          <a:bodyPr anchor="ctr">
            <a:normAutofit/>
          </a:bodyPr>
          <a:lstStyle/>
          <a:p>
            <a:r>
              <a:rPr lang="de-CH" sz="3600" dirty="0"/>
              <a:t>Vulkane in Griechenland</a:t>
            </a:r>
            <a:br>
              <a:rPr lang="de-CH" sz="3600" dirty="0"/>
            </a:br>
            <a:br>
              <a:rPr lang="de-CH" sz="3600" dirty="0"/>
            </a:br>
            <a:r>
              <a:rPr lang="de-CH" sz="4800" dirty="0"/>
              <a:t>Methana  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0B87AEDD-2BA0-438C-9FC0-278D15F01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0684096"/>
              </p:ext>
            </p:extLst>
          </p:nvPr>
        </p:nvGraphicFramePr>
        <p:xfrm>
          <a:off x="5042848" y="238836"/>
          <a:ext cx="6836956" cy="611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48545566-C611-4636-A255-D196E2D302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2" y="675"/>
            <a:ext cx="3237975" cy="21586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9AD7FA9-B0EC-48E7-AA89-DCF8A8934A2E}"/>
              </a:ext>
            </a:extLst>
          </p:cNvPr>
          <p:cNvSpPr txBox="1"/>
          <p:nvPr/>
        </p:nvSpPr>
        <p:spPr>
          <a:xfrm>
            <a:off x="0" y="6858000"/>
            <a:ext cx="34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/>
              <a:t>"</a:t>
            </a:r>
            <a:r>
              <a:rPr lang="de-CH" sz="900">
                <a:hlinkClick r:id="rId8" tooltip="https://strategywiki.org/wiki/File:Flag_of_Italy.svg"/>
              </a:rPr>
              <a:t>Dieses Foto</a:t>
            </a:r>
            <a:r>
              <a:rPr lang="de-CH" sz="900"/>
              <a:t>" von Unbekannter Autor ist lizenziert gemäß </a:t>
            </a:r>
            <a:r>
              <a:rPr lang="de-CH" sz="900">
                <a:hlinkClick r:id="rId9" tooltip="https://creativecommons.org/licenses/by-sa/3.0/"/>
              </a:rPr>
              <a:t>CC BY-SA</a:t>
            </a:r>
            <a:endParaRPr lang="de-CH" sz="90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D693B9F-6DA2-43CC-8057-DB222376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0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A24202-BF4C-41C1-9DE0-2F92B486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140084"/>
            <a:ext cx="3948953" cy="4170959"/>
          </a:xfrm>
        </p:spPr>
        <p:txBody>
          <a:bodyPr anchor="ctr">
            <a:normAutofit/>
          </a:bodyPr>
          <a:lstStyle/>
          <a:p>
            <a:r>
              <a:rPr lang="de-CH" sz="3600" dirty="0"/>
              <a:t>Vulkane in Italien</a:t>
            </a:r>
            <a:br>
              <a:rPr lang="de-CH" sz="3600" dirty="0"/>
            </a:br>
            <a:br>
              <a:rPr lang="de-CH" sz="3600" dirty="0"/>
            </a:br>
            <a:r>
              <a:rPr lang="de-CH" sz="4800" dirty="0"/>
              <a:t>Ätna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33476A99-833F-4987-A016-923D99729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112096"/>
              </p:ext>
            </p:extLst>
          </p:nvPr>
        </p:nvGraphicFramePr>
        <p:xfrm>
          <a:off x="5042848" y="238836"/>
          <a:ext cx="6836956" cy="611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Grafik 6">
            <a:extLst>
              <a:ext uri="{FF2B5EF4-FFF2-40B4-BE49-F238E27FC236}">
                <a16:creationId xmlns:a16="http://schemas.microsoft.com/office/drawing/2014/main" id="{398CFDAB-E477-4853-9CE7-C80E76D70D5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0" y="0"/>
            <a:ext cx="3240000" cy="2160000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9FF2CA8-0C79-4363-9B71-6C6DB6F59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86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A24202-BF4C-41C1-9DE0-2F92B486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149812"/>
            <a:ext cx="3948953" cy="4161231"/>
          </a:xfrm>
        </p:spPr>
        <p:txBody>
          <a:bodyPr anchor="ctr">
            <a:normAutofit/>
          </a:bodyPr>
          <a:lstStyle/>
          <a:p>
            <a:r>
              <a:rPr lang="de-CH" sz="3600" dirty="0"/>
              <a:t>Vulkane in Italien</a:t>
            </a:r>
            <a:br>
              <a:rPr lang="de-CH" sz="3600" dirty="0"/>
            </a:br>
            <a:br>
              <a:rPr lang="de-CH" sz="3600" dirty="0"/>
            </a:br>
            <a:r>
              <a:rPr lang="de-CH" sz="4800" dirty="0"/>
              <a:t>Vesuv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CE84D23F-2551-40C4-A948-F9BE4629C8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7138660"/>
              </p:ext>
            </p:extLst>
          </p:nvPr>
        </p:nvGraphicFramePr>
        <p:xfrm>
          <a:off x="5042848" y="238836"/>
          <a:ext cx="6836956" cy="611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Grafik 6">
            <a:extLst>
              <a:ext uri="{FF2B5EF4-FFF2-40B4-BE49-F238E27FC236}">
                <a16:creationId xmlns:a16="http://schemas.microsoft.com/office/drawing/2014/main" id="{704B998A-F334-423D-8965-91139179ED8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0" y="0"/>
            <a:ext cx="3240000" cy="2160000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2164836-3F1B-48D9-9FE8-7DFBED5C1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68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A24202-BF4C-41C1-9DE0-2F92B486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305050"/>
            <a:ext cx="3948953" cy="4005994"/>
          </a:xfrm>
        </p:spPr>
        <p:txBody>
          <a:bodyPr anchor="ctr">
            <a:normAutofit/>
          </a:bodyPr>
          <a:lstStyle/>
          <a:p>
            <a:r>
              <a:rPr lang="de-CH" sz="3600" dirty="0"/>
              <a:t>Vulkane in Spanien</a:t>
            </a:r>
            <a:br>
              <a:rPr lang="de-CH" sz="3600" dirty="0"/>
            </a:br>
            <a:br>
              <a:rPr lang="de-CH" sz="3600" dirty="0"/>
            </a:br>
            <a:r>
              <a:rPr lang="de-CH" sz="4800" dirty="0"/>
              <a:t>Teide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0B87AEDD-2BA0-438C-9FC0-278D15F01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658092"/>
              </p:ext>
            </p:extLst>
          </p:nvPr>
        </p:nvGraphicFramePr>
        <p:xfrm>
          <a:off x="5042848" y="238836"/>
          <a:ext cx="6836956" cy="611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48545566-C611-4636-A255-D196E2D302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75"/>
            <a:ext cx="3240000" cy="21586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9AD7FA9-B0EC-48E7-AA89-DCF8A8934A2E}"/>
              </a:ext>
            </a:extLst>
          </p:cNvPr>
          <p:cNvSpPr txBox="1"/>
          <p:nvPr/>
        </p:nvSpPr>
        <p:spPr>
          <a:xfrm>
            <a:off x="0" y="6858000"/>
            <a:ext cx="34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/>
              <a:t>"</a:t>
            </a:r>
            <a:r>
              <a:rPr lang="de-CH" sz="900">
                <a:hlinkClick r:id="rId8" tooltip="https://strategywiki.org/wiki/File:Flag_of_Italy.svg"/>
              </a:rPr>
              <a:t>Dieses Foto</a:t>
            </a:r>
            <a:r>
              <a:rPr lang="de-CH" sz="900"/>
              <a:t>" von Unbekannter Autor ist lizenziert gemäß </a:t>
            </a:r>
            <a:r>
              <a:rPr lang="de-CH" sz="900">
                <a:hlinkClick r:id="rId9" tooltip="https://creativecommons.org/licenses/by-sa/3.0/"/>
              </a:rPr>
              <a:t>CC BY-SA</a:t>
            </a:r>
            <a:endParaRPr lang="de-CH" sz="90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EE643E1-9F94-43B2-BF7B-175E8AA00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20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A24202-BF4C-41C1-9DE0-2F92B486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305050"/>
            <a:ext cx="3948953" cy="4005994"/>
          </a:xfrm>
        </p:spPr>
        <p:txBody>
          <a:bodyPr anchor="ctr">
            <a:normAutofit/>
          </a:bodyPr>
          <a:lstStyle/>
          <a:p>
            <a:r>
              <a:rPr lang="de-CH" sz="3600" dirty="0"/>
              <a:t>Vulkane in Spanien</a:t>
            </a:r>
            <a:br>
              <a:rPr lang="de-CH" sz="3600" dirty="0"/>
            </a:br>
            <a:br>
              <a:rPr lang="de-CH" sz="3600" dirty="0"/>
            </a:br>
            <a:r>
              <a:rPr lang="de-CH" sz="4800" dirty="0"/>
              <a:t>Cumbre Vieja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0B87AEDD-2BA0-438C-9FC0-278D15F01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532612"/>
              </p:ext>
            </p:extLst>
          </p:nvPr>
        </p:nvGraphicFramePr>
        <p:xfrm>
          <a:off x="5042848" y="238836"/>
          <a:ext cx="6836956" cy="611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48545566-C611-4636-A255-D196E2D302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75"/>
            <a:ext cx="3240000" cy="21586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9AD7FA9-B0EC-48E7-AA89-DCF8A8934A2E}"/>
              </a:ext>
            </a:extLst>
          </p:cNvPr>
          <p:cNvSpPr txBox="1"/>
          <p:nvPr/>
        </p:nvSpPr>
        <p:spPr>
          <a:xfrm>
            <a:off x="0" y="6858000"/>
            <a:ext cx="34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/>
              <a:t>"</a:t>
            </a:r>
            <a:r>
              <a:rPr lang="de-CH" sz="900">
                <a:hlinkClick r:id="rId8" tooltip="https://strategywiki.org/wiki/File:Flag_of_Italy.svg"/>
              </a:rPr>
              <a:t>Dieses Foto</a:t>
            </a:r>
            <a:r>
              <a:rPr lang="de-CH" sz="900"/>
              <a:t>" von Unbekannter Autor ist lizenziert gemäß </a:t>
            </a:r>
            <a:r>
              <a:rPr lang="de-CH" sz="900">
                <a:hlinkClick r:id="rId9" tooltip="https://creativecommons.org/licenses/by-sa/3.0/"/>
              </a:rPr>
              <a:t>CC BY-SA</a:t>
            </a:r>
            <a:endParaRPr lang="de-CH" sz="90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DE80CD8-839D-4958-AEFA-AA7FF59C1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6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A24202-BF4C-41C1-9DE0-2F92B486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305050"/>
            <a:ext cx="3948953" cy="4005994"/>
          </a:xfrm>
        </p:spPr>
        <p:txBody>
          <a:bodyPr anchor="ctr">
            <a:normAutofit/>
          </a:bodyPr>
          <a:lstStyle/>
          <a:p>
            <a:r>
              <a:rPr lang="de-CH" sz="3600" dirty="0"/>
              <a:t>Vulkane in Spanien</a:t>
            </a:r>
            <a:br>
              <a:rPr lang="de-CH" sz="3600" dirty="0"/>
            </a:br>
            <a:br>
              <a:rPr lang="de-CH" sz="3600" dirty="0"/>
            </a:br>
            <a:r>
              <a:rPr lang="de-CH" sz="4800" dirty="0"/>
              <a:t>Teneguía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0B87AEDD-2BA0-438C-9FC0-278D15F01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052761"/>
              </p:ext>
            </p:extLst>
          </p:nvPr>
        </p:nvGraphicFramePr>
        <p:xfrm>
          <a:off x="5042848" y="238836"/>
          <a:ext cx="6836956" cy="611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48545566-C611-4636-A255-D196E2D302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75"/>
            <a:ext cx="3240000" cy="21586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9AD7FA9-B0EC-48E7-AA89-DCF8A8934A2E}"/>
              </a:ext>
            </a:extLst>
          </p:cNvPr>
          <p:cNvSpPr txBox="1"/>
          <p:nvPr/>
        </p:nvSpPr>
        <p:spPr>
          <a:xfrm>
            <a:off x="0" y="6858000"/>
            <a:ext cx="34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/>
              <a:t>"</a:t>
            </a:r>
            <a:r>
              <a:rPr lang="de-CH" sz="900">
                <a:hlinkClick r:id="rId8" tooltip="https://strategywiki.org/wiki/File:Flag_of_Italy.svg"/>
              </a:rPr>
              <a:t>Dieses Foto</a:t>
            </a:r>
            <a:r>
              <a:rPr lang="de-CH" sz="900"/>
              <a:t>" von Unbekannter Autor ist lizenziert gemäß </a:t>
            </a:r>
            <a:r>
              <a:rPr lang="de-CH" sz="900">
                <a:hlinkClick r:id="rId9" tooltip="https://creativecommons.org/licenses/by-sa/3.0/"/>
              </a:rPr>
              <a:t>CC BY-SA</a:t>
            </a:r>
            <a:endParaRPr lang="de-CH" sz="90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0081A76-7994-46F7-A253-FD1877F1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44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A24202-BF4C-41C1-9DE0-2F92B486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305050"/>
            <a:ext cx="3948953" cy="4005994"/>
          </a:xfrm>
        </p:spPr>
        <p:txBody>
          <a:bodyPr anchor="ctr">
            <a:normAutofit/>
          </a:bodyPr>
          <a:lstStyle/>
          <a:p>
            <a:r>
              <a:rPr lang="de-CH" sz="3600" dirty="0"/>
              <a:t>Vulkane in Portugal</a:t>
            </a:r>
            <a:br>
              <a:rPr lang="de-CH" sz="3600" dirty="0"/>
            </a:br>
            <a:br>
              <a:rPr lang="de-CH" sz="3600" dirty="0"/>
            </a:br>
            <a:r>
              <a:rPr lang="de-CH" sz="4800" dirty="0"/>
              <a:t>Cabeço Gordo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0B87AEDD-2BA0-438C-9FC0-278D15F01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6922478"/>
              </p:ext>
            </p:extLst>
          </p:nvPr>
        </p:nvGraphicFramePr>
        <p:xfrm>
          <a:off x="5042848" y="238836"/>
          <a:ext cx="6836956" cy="611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48545566-C611-4636-A255-D196E2D302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2" y="675"/>
            <a:ext cx="3237975" cy="21586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9AD7FA9-B0EC-48E7-AA89-DCF8A8934A2E}"/>
              </a:ext>
            </a:extLst>
          </p:cNvPr>
          <p:cNvSpPr txBox="1"/>
          <p:nvPr/>
        </p:nvSpPr>
        <p:spPr>
          <a:xfrm>
            <a:off x="0" y="6858000"/>
            <a:ext cx="34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/>
              <a:t>"</a:t>
            </a:r>
            <a:r>
              <a:rPr lang="de-CH" sz="900">
                <a:hlinkClick r:id="rId8" tooltip="https://strategywiki.org/wiki/File:Flag_of_Italy.svg"/>
              </a:rPr>
              <a:t>Dieses Foto</a:t>
            </a:r>
            <a:r>
              <a:rPr lang="de-CH" sz="900"/>
              <a:t>" von Unbekannter Autor ist lizenziert gemäß </a:t>
            </a:r>
            <a:r>
              <a:rPr lang="de-CH" sz="900">
                <a:hlinkClick r:id="rId9" tooltip="https://creativecommons.org/licenses/by-sa/3.0/"/>
              </a:rPr>
              <a:t>CC BY-SA</a:t>
            </a:r>
            <a:endParaRPr lang="de-CH" sz="90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CEB3E34-EF48-493C-B00A-DD85A2F07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82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A24202-BF4C-41C1-9DE0-2F92B486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305050"/>
            <a:ext cx="3948953" cy="4005994"/>
          </a:xfrm>
        </p:spPr>
        <p:txBody>
          <a:bodyPr anchor="ctr">
            <a:normAutofit/>
          </a:bodyPr>
          <a:lstStyle/>
          <a:p>
            <a:r>
              <a:rPr lang="de-CH" sz="3600" dirty="0"/>
              <a:t>Vulkane in Portugal</a:t>
            </a:r>
            <a:br>
              <a:rPr lang="de-CH" sz="3600" dirty="0"/>
            </a:br>
            <a:br>
              <a:rPr lang="de-CH" sz="3600" dirty="0"/>
            </a:br>
            <a:r>
              <a:rPr lang="de-CH" sz="4800" dirty="0"/>
              <a:t>Ponta do Pico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0B87AEDD-2BA0-438C-9FC0-278D15F01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60527"/>
              </p:ext>
            </p:extLst>
          </p:nvPr>
        </p:nvGraphicFramePr>
        <p:xfrm>
          <a:off x="5042848" y="238836"/>
          <a:ext cx="6836956" cy="611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48545566-C611-4636-A255-D196E2D302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2" y="675"/>
            <a:ext cx="3237975" cy="21586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9AD7FA9-B0EC-48E7-AA89-DCF8A8934A2E}"/>
              </a:ext>
            </a:extLst>
          </p:cNvPr>
          <p:cNvSpPr txBox="1"/>
          <p:nvPr/>
        </p:nvSpPr>
        <p:spPr>
          <a:xfrm>
            <a:off x="0" y="6858000"/>
            <a:ext cx="34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/>
              <a:t>"</a:t>
            </a:r>
            <a:r>
              <a:rPr lang="de-CH" sz="900">
                <a:hlinkClick r:id="rId8" tooltip="https://strategywiki.org/wiki/File:Flag_of_Italy.svg"/>
              </a:rPr>
              <a:t>Dieses Foto</a:t>
            </a:r>
            <a:r>
              <a:rPr lang="de-CH" sz="900"/>
              <a:t>" von Unbekannter Autor ist lizenziert gemäß </a:t>
            </a:r>
            <a:r>
              <a:rPr lang="de-CH" sz="900">
                <a:hlinkClick r:id="rId9" tooltip="https://creativecommons.org/licenses/by-sa/3.0/"/>
              </a:rPr>
              <a:t>CC BY-SA</a:t>
            </a:r>
            <a:endParaRPr lang="de-CH" sz="90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97C4B21-0B6C-4655-9135-587C9ADC5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42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A24202-BF4C-41C1-9DE0-2F92B486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305050"/>
            <a:ext cx="3948953" cy="4005994"/>
          </a:xfrm>
        </p:spPr>
        <p:txBody>
          <a:bodyPr anchor="ctr">
            <a:normAutofit/>
          </a:bodyPr>
          <a:lstStyle/>
          <a:p>
            <a:r>
              <a:rPr lang="de-CH" sz="3600" dirty="0"/>
              <a:t>Vulkane in Portugal</a:t>
            </a:r>
            <a:br>
              <a:rPr lang="de-CH" sz="3600" dirty="0"/>
            </a:br>
            <a:br>
              <a:rPr lang="de-CH" sz="3600" dirty="0"/>
            </a:br>
            <a:r>
              <a:rPr lang="de-CH" sz="4800" dirty="0"/>
              <a:t>Capelinhos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0B87AEDD-2BA0-438C-9FC0-278D15F01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1257462"/>
              </p:ext>
            </p:extLst>
          </p:nvPr>
        </p:nvGraphicFramePr>
        <p:xfrm>
          <a:off x="5042848" y="238836"/>
          <a:ext cx="6836956" cy="611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48545566-C611-4636-A255-D196E2D302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2" y="675"/>
            <a:ext cx="3237975" cy="21586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9AD7FA9-B0EC-48E7-AA89-DCF8A8934A2E}"/>
              </a:ext>
            </a:extLst>
          </p:cNvPr>
          <p:cNvSpPr txBox="1"/>
          <p:nvPr/>
        </p:nvSpPr>
        <p:spPr>
          <a:xfrm>
            <a:off x="0" y="6858000"/>
            <a:ext cx="34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/>
              <a:t>"</a:t>
            </a:r>
            <a:r>
              <a:rPr lang="de-CH" sz="900">
                <a:hlinkClick r:id="rId8" tooltip="https://strategywiki.org/wiki/File:Flag_of_Italy.svg"/>
              </a:rPr>
              <a:t>Dieses Foto</a:t>
            </a:r>
            <a:r>
              <a:rPr lang="de-CH" sz="900"/>
              <a:t>" von Unbekannter Autor ist lizenziert gemäß </a:t>
            </a:r>
            <a:r>
              <a:rPr lang="de-CH" sz="900">
                <a:hlinkClick r:id="rId9" tooltip="https://creativecommons.org/licenses/by-sa/3.0/"/>
              </a:rPr>
              <a:t>CC BY-SA</a:t>
            </a:r>
            <a:endParaRPr lang="de-CH" sz="90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2DDFAC7-78EA-48B4-9B5D-8BB3F5CE6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45832"/>
      </p:ext>
    </p:extLst>
  </p:cSld>
  <p:clrMapOvr>
    <a:masterClrMapping/>
  </p:clrMapOvr>
</p:sld>
</file>

<file path=ppt/theme/theme1.xml><?xml version="1.0" encoding="utf-8"?>
<a:theme xmlns:a="http://schemas.openxmlformats.org/drawingml/2006/main" name="CelebrationVTI">
  <a:themeElements>
    <a:clrScheme name="AnalogousFromRegularSeed_2SEEDS">
      <a:dk1>
        <a:srgbClr val="000000"/>
      </a:dk1>
      <a:lt1>
        <a:srgbClr val="FFFFFF"/>
      </a:lt1>
      <a:dk2>
        <a:srgbClr val="261A2E"/>
      </a:dk2>
      <a:lt2>
        <a:srgbClr val="F0F2F3"/>
      </a:lt2>
      <a:accent1>
        <a:srgbClr val="CF7A1E"/>
      </a:accent1>
      <a:accent2>
        <a:srgbClr val="E0422F"/>
      </a:accent2>
      <a:accent3>
        <a:srgbClr val="AEA525"/>
      </a:accent3>
      <a:accent4>
        <a:srgbClr val="1E7BCF"/>
      </a:accent4>
      <a:accent5>
        <a:srgbClr val="2F43E0"/>
      </a:accent5>
      <a:accent6>
        <a:srgbClr val="5722D0"/>
      </a:accent6>
      <a:hlink>
        <a:srgbClr val="3F7DBF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brationVTI" id="{BAD6E4D6-FB5F-472A-BAD2-154760D77BE0}" vid="{59D360FE-6438-46F1-A5A6-11415132A23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85D84E-1868-435F-BEC1-DED252D8D1E3}"/>
</file>

<file path=customXml/itemProps2.xml><?xml version="1.0" encoding="utf-8"?>
<ds:datastoreItem xmlns:ds="http://schemas.openxmlformats.org/officeDocument/2006/customXml" ds:itemID="{E10EA155-D36D-432A-8F2B-26948CA18A5A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207DB477-139A-49FF-9356-4C485922C9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690</Words>
  <Application>Microsoft Office PowerPoint</Application>
  <PresentationFormat>Breitbild</PresentationFormat>
  <Paragraphs>76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Gill Sans Nova</vt:lpstr>
      <vt:lpstr>CelebrationVTI</vt:lpstr>
      <vt:lpstr>Vulkane in Südeuropa</vt:lpstr>
      <vt:lpstr>Vulkane in Italien  Ätna</vt:lpstr>
      <vt:lpstr>Vulkane in Italien  Vesuv</vt:lpstr>
      <vt:lpstr>Vulkane in Spanien  Teide</vt:lpstr>
      <vt:lpstr>Vulkane in Spanien  Cumbre Vieja</vt:lpstr>
      <vt:lpstr>Vulkane in Spanien  Teneguía</vt:lpstr>
      <vt:lpstr>Vulkane in Portugal  Cabeço Gordo</vt:lpstr>
      <vt:lpstr>Vulkane in Portugal  Ponta do Pico</vt:lpstr>
      <vt:lpstr>Vulkane in Portugal  Capelinhos</vt:lpstr>
      <vt:lpstr>Vulkane in Griechenland  Santorin </vt:lpstr>
      <vt:lpstr>Vulkane in Griechenland  Nisyros  </vt:lpstr>
      <vt:lpstr>Vulkane in Griechenland  Methana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Vulkane in Südeuropa</dc:title>
  <dc:creator>Georges Wyttenbach</dc:creator>
  <cp:lastModifiedBy>Doris Keller</cp:lastModifiedBy>
  <cp:revision>9</cp:revision>
  <dcterms:created xsi:type="dcterms:W3CDTF">2021-10-19T10:13:31Z</dcterms:created>
  <dcterms:modified xsi:type="dcterms:W3CDTF">2022-06-22T15:21:56Z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500900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