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örg Simmler (BSB)" userId="d1f86c1b-38f5-4b0c-9fea-29991ad74e14" providerId="ADAL" clId="{B21D2D82-E1B4-491C-878E-A0F432E49BCF}"/>
    <pc:docChg chg="undo custSel modSld">
      <pc:chgData name="Jörg Simmler (BSB)" userId="d1f86c1b-38f5-4b0c-9fea-29991ad74e14" providerId="ADAL" clId="{B21D2D82-E1B4-491C-878E-A0F432E49BCF}" dt="2022-01-17T15:21:57.857" v="12"/>
      <pc:docMkLst>
        <pc:docMk/>
      </pc:docMkLst>
      <pc:sldChg chg="modSp mod">
        <pc:chgData name="Jörg Simmler (BSB)" userId="d1f86c1b-38f5-4b0c-9fea-29991ad74e14" providerId="ADAL" clId="{B21D2D82-E1B4-491C-878E-A0F432E49BCF}" dt="2022-01-17T15:19:25.240" v="8" actId="20577"/>
        <pc:sldMkLst>
          <pc:docMk/>
          <pc:sldMk cId="2748121206" sldId="257"/>
        </pc:sldMkLst>
        <pc:spChg chg="mod">
          <ac:chgData name="Jörg Simmler (BSB)" userId="d1f86c1b-38f5-4b0c-9fea-29991ad74e14" providerId="ADAL" clId="{B21D2D82-E1B4-491C-878E-A0F432E49BCF}" dt="2022-01-17T15:19:25.240" v="8" actId="20577"/>
          <ac:spMkLst>
            <pc:docMk/>
            <pc:sldMk cId="2748121206" sldId="257"/>
            <ac:spMk id="6" creationId="{7DE41A75-1A78-4F41-8014-4C0E7B82FEEF}"/>
          </ac:spMkLst>
        </pc:spChg>
      </pc:sldChg>
      <pc:sldChg chg="modSp mod setBg">
        <pc:chgData name="Jörg Simmler (BSB)" userId="d1f86c1b-38f5-4b0c-9fea-29991ad74e14" providerId="ADAL" clId="{B21D2D82-E1B4-491C-878E-A0F432E49BCF}" dt="2022-01-17T15:21:57.857" v="12"/>
        <pc:sldMkLst>
          <pc:docMk/>
          <pc:sldMk cId="1461783330" sldId="258"/>
        </pc:sldMkLst>
        <pc:spChg chg="mod">
          <ac:chgData name="Jörg Simmler (BSB)" userId="d1f86c1b-38f5-4b0c-9fea-29991ad74e14" providerId="ADAL" clId="{B21D2D82-E1B4-491C-878E-A0F432E49BCF}" dt="2022-01-17T15:20:55.726" v="11" actId="207"/>
          <ac:spMkLst>
            <pc:docMk/>
            <pc:sldMk cId="1461783330" sldId="258"/>
            <ac:spMk id="3" creationId="{F99981CD-5B9B-47B6-B094-4F6268F8366A}"/>
          </ac:spMkLst>
        </pc:spChg>
      </pc:sldChg>
    </pc:docChg>
  </pc:docChgLst>
  <pc:docChgLst>
    <pc:chgData name="Doris Keller" userId="8632a153-503d-4ef7-b3c8-3b4e1994d05e" providerId="ADAL" clId="{7F828AC1-747C-4C4C-BB09-75762827F329}"/>
    <pc:docChg chg="undo custSel modSld">
      <pc:chgData name="Doris Keller" userId="8632a153-503d-4ef7-b3c8-3b4e1994d05e" providerId="ADAL" clId="{7F828AC1-747C-4C4C-BB09-75762827F329}" dt="2022-10-01T21:48:31.954" v="47" actId="179"/>
      <pc:docMkLst>
        <pc:docMk/>
      </pc:docMkLst>
      <pc:sldChg chg="modSp">
        <pc:chgData name="Doris Keller" userId="8632a153-503d-4ef7-b3c8-3b4e1994d05e" providerId="ADAL" clId="{7F828AC1-747C-4C4C-BB09-75762827F329}" dt="2022-10-01T21:34:05.914" v="5"/>
        <pc:sldMkLst>
          <pc:docMk/>
          <pc:sldMk cId="4135694019" sldId="256"/>
        </pc:sldMkLst>
        <pc:spChg chg="mod">
          <ac:chgData name="Doris Keller" userId="8632a153-503d-4ef7-b3c8-3b4e1994d05e" providerId="ADAL" clId="{7F828AC1-747C-4C4C-BB09-75762827F329}" dt="2022-10-01T21:34:05.914" v="5"/>
          <ac:spMkLst>
            <pc:docMk/>
            <pc:sldMk cId="4135694019" sldId="256"/>
            <ac:spMk id="2" creationId="{0D37A596-A3F4-45E4-8CD2-B66DE29A9070}"/>
          </ac:spMkLst>
        </pc:spChg>
        <pc:spChg chg="mod">
          <ac:chgData name="Doris Keller" userId="8632a153-503d-4ef7-b3c8-3b4e1994d05e" providerId="ADAL" clId="{7F828AC1-747C-4C4C-BB09-75762827F329}" dt="2022-10-01T21:34:05.914" v="5"/>
          <ac:spMkLst>
            <pc:docMk/>
            <pc:sldMk cId="4135694019" sldId="256"/>
            <ac:spMk id="3" creationId="{4335A230-F782-466D-ADB9-CAAB31CFEE48}"/>
          </ac:spMkLst>
        </pc:spChg>
      </pc:sldChg>
      <pc:sldChg chg="modSp mod">
        <pc:chgData name="Doris Keller" userId="8632a153-503d-4ef7-b3c8-3b4e1994d05e" providerId="ADAL" clId="{7F828AC1-747C-4C4C-BB09-75762827F329}" dt="2022-10-01T21:36:28.760" v="13" actId="2711"/>
        <pc:sldMkLst>
          <pc:docMk/>
          <pc:sldMk cId="2748121206" sldId="257"/>
        </pc:sldMkLst>
        <pc:spChg chg="mod">
          <ac:chgData name="Doris Keller" userId="8632a153-503d-4ef7-b3c8-3b4e1994d05e" providerId="ADAL" clId="{7F828AC1-747C-4C4C-BB09-75762827F329}" dt="2022-10-01T21:34:05.914" v="5"/>
          <ac:spMkLst>
            <pc:docMk/>
            <pc:sldMk cId="2748121206" sldId="257"/>
            <ac:spMk id="2" creationId="{C4EC551A-6B4C-4342-B22D-B797A0A1F7EC}"/>
          </ac:spMkLst>
        </pc:spChg>
        <pc:spChg chg="mod">
          <ac:chgData name="Doris Keller" userId="8632a153-503d-4ef7-b3c8-3b4e1994d05e" providerId="ADAL" clId="{7F828AC1-747C-4C4C-BB09-75762827F329}" dt="2022-10-01T21:36:28.760" v="13" actId="2711"/>
          <ac:spMkLst>
            <pc:docMk/>
            <pc:sldMk cId="2748121206" sldId="257"/>
            <ac:spMk id="6" creationId="{7DE41A75-1A78-4F41-8014-4C0E7B82FEEF}"/>
          </ac:spMkLst>
        </pc:spChg>
      </pc:sldChg>
      <pc:sldChg chg="modSp mod setBg">
        <pc:chgData name="Doris Keller" userId="8632a153-503d-4ef7-b3c8-3b4e1994d05e" providerId="ADAL" clId="{7F828AC1-747C-4C4C-BB09-75762827F329}" dt="2022-10-01T21:48:31.954" v="47" actId="179"/>
        <pc:sldMkLst>
          <pc:docMk/>
          <pc:sldMk cId="1461783330" sldId="258"/>
        </pc:sldMkLst>
        <pc:spChg chg="mod">
          <ac:chgData name="Doris Keller" userId="8632a153-503d-4ef7-b3c8-3b4e1994d05e" providerId="ADAL" clId="{7F828AC1-747C-4C4C-BB09-75762827F329}" dt="2022-10-01T21:34:05.914" v="5"/>
          <ac:spMkLst>
            <pc:docMk/>
            <pc:sldMk cId="1461783330" sldId="258"/>
            <ac:spMk id="2" creationId="{2F4D8A26-54A0-47CB-8743-6D5C132DE415}"/>
          </ac:spMkLst>
        </pc:spChg>
        <pc:spChg chg="mod">
          <ac:chgData name="Doris Keller" userId="8632a153-503d-4ef7-b3c8-3b4e1994d05e" providerId="ADAL" clId="{7F828AC1-747C-4C4C-BB09-75762827F329}" dt="2022-10-01T21:48:31.954" v="47" actId="179"/>
          <ac:spMkLst>
            <pc:docMk/>
            <pc:sldMk cId="1461783330" sldId="258"/>
            <ac:spMk id="3" creationId="{F99981CD-5B9B-47B6-B094-4F6268F836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632964-4070-4118-B4CC-E9042EE49F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0D6D4BF-A6E6-46F7-B1C2-E75B563A1E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2D34B4-78D7-4A17-B29D-B284AF8EA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A9A45A-F674-47A3-8F93-2BCB160F9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3D4A4F-CF21-40DA-8C3F-C8F648AF3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5403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3DA9F-DA45-499B-8F46-72E2F148F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FD83202-C5BF-4DF2-9A68-4E887A8F3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AA3F36-D8D5-4A4C-A5D3-380F69A56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D64623-D5A6-4D92-A61E-7771B98D0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E1C86F-0B0C-4AE7-9BC1-65CD65D48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0652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2CDF6D2-46BE-4AA8-B191-01A430CAE1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38629E8-19D6-4482-9637-D6A0367E6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C75F51-FCB7-4DCF-A0AC-4CD6F4D72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141487-059F-457F-8B6F-9078FDFBC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932600-9633-4DB8-A002-215E94C5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729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9D7752-D100-47F4-B646-C9CA9B1FB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471819-5F21-485B-AE6F-718DE2E04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A0DBB5-E51F-41C9-B8DB-0BC9FCDFB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8231F5-AF2F-4795-958B-C1A64407D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AD1DF6-BBA8-4987-9BBA-1815A3025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65419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FA9EBC-127E-468D-B2E8-2F3AB989B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0F02E6-349C-428F-BED7-B07F28E472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E44CCA-4CBC-49DF-AB17-7AE730BC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D11590-AC3E-4B5C-B410-BBDE9EE9D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AB36F6-3953-4F0E-9B11-4622FB75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0555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A54EF3-2BE3-4E12-9691-80EB50FF5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2EF611-B09C-4A76-9145-8125CA4F0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B45891A-6FAF-4031-85CA-6F8308502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27F6F0-24A2-45B4-A2E6-B53901967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4797BF-8A52-4E97-ADEB-C12B49A3C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F06B774-6E4B-498C-8134-FDA84A84C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3666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E75748-8D0A-42E4-ADB4-2D86B979F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061657-5753-4458-9CED-967925FA3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114F7B-331A-4702-B510-AC4E044F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A371408-06C6-4E9F-8284-F3935F873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8143B8-CE1D-484D-A79A-7BE8C665F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8633060-25CB-4609-A12A-7758797F5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A37FCBD-E126-40CE-A1F2-6547408D5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34E64C-3F6A-4CD8-B0B4-216530A2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580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24C517-F39D-4631-9E26-1DF03618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0DE4196-EFF8-4BB1-B5B5-F42E225F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D51457-461C-4C26-A2D7-6FA02CFF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31C13C7-2262-46B2-B6F0-6CE90910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4359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E965327-047F-4034-A9F3-048AD2A8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0746F13-33B5-4FDE-9402-3DBB1945B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67FD39-C5CE-4E8F-A31A-133298DB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092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3F1B1D-8405-48C0-B49F-58016531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6B1863-6B0C-4A92-963B-E10EEEC59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111218-2283-4990-8275-72AF639BB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C41104-7B6A-41AD-AE6B-6162BAFD9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8D6C09-5BE7-4B67-B7C7-E64C0913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BF27FB-7B2B-466F-8CC8-D5607E203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065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39FA04-D5A7-4058-8CF8-A272F4F8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47BD81F-A5CC-458F-B291-380D6FD514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FCAC9D-AA3E-45E8-8D7E-9CFCDB00C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0D2D592-AC67-475B-AF71-6F72FDD97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9FA8DD3-B86E-4E84-8B88-2A62319D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4FAFD4-7D6B-49B8-B964-470BD0E28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8969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85E707B-090A-45BC-95E0-8006E4946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43B131-FA9D-4E5C-ABC1-1C0BBC9F0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0E2BC4-742C-4798-A855-E6820E90A3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35794-55E9-4BA5-91CE-F537046BFB88}" type="datetimeFigureOut">
              <a:rPr lang="de-CH" smtClean="0"/>
              <a:t>07.05.2025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3D6C85-0E07-4E01-ADD6-0FC5ECD1A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218B07-9831-4BEC-AF27-6C7140A87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8EE4F-F966-4937-B2DB-DCEF59BF7BE7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1087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7A596-A3F4-45E4-8CD2-B66DE29A90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Vereinskorrespondenz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35A230-F782-466D-ADB9-CAAB31CFEE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3569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EC551A-6B4C-4342-B22D-B797A0A1F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Adressen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DE41A75-1A78-4F41-8014-4C0E7B82F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ANREDE	NAME	VORNAME	STRASSE	PLZ	ORT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Bertoni	Barbla	Genferstrasse 4	9874	Hochberg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Hug	Hanspeter	Hauptgasse 2	9620	Lichtensteig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Bozay	Sultan	Haremweg 3	9536	Schwarzenbach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Zürcher	Hans	Jerusalemstrasse 3	9464	Lienz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Hubacher	Hulda	Schloss	9320	Arbon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Stieger	Sabine	Johannisberg 45	9214	Heldswil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Droxler	Sascha	Hauptstrasse 12	9057	Weissbad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Bossi	Betty	Kochstrasse 10	9010	St. Gallen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Naef	Norbert	Geltenwilenstr. 8a	9001	Yverdon-les-Bai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Herder	Hilarius	Oberer Graben 35	9000	St. Gallen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Breitenmoser	Benito	Tivoli, Piazza	8957	Spreitenbach</a:t>
            </a:r>
          </a:p>
          <a:p>
            <a:pPr marL="0" indent="0">
              <a:buNone/>
            </a:pPr>
            <a:r>
              <a:rPr lang="de-CH" sz="18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Abend	Susi	Industriestrasse 7	8953	Dietikon</a:t>
            </a:r>
          </a:p>
          <a:p>
            <a:endParaRPr lang="de-CH" noProof="1"/>
          </a:p>
        </p:txBody>
      </p:sp>
    </p:spTree>
    <p:extLst>
      <p:ext uri="{BB962C8B-B14F-4D97-AF65-F5344CB8AC3E}">
        <p14:creationId xmlns:p14="http://schemas.microsoft.com/office/powerpoint/2010/main" val="2748121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4D8A26-54A0-47CB-8743-6D5C132DE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Beitrag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9981CD-5B9B-47B6-B094-4F6268F83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1080000" algn="l"/>
                <a:tab pos="2700000" algn="l"/>
                <a:tab pos="4140000" algn="l"/>
                <a:tab pos="6660000" algn="l"/>
                <a:tab pos="7380000" algn="l"/>
                <a:tab pos="9180000" algn="l"/>
                <a:tab pos="9900000" algn="l"/>
              </a:tabLst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ANREDE	NAME	VORNAME	STRASSE	PLZ	ORT	BEITRAG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Pfister	Paul	Liebegg 466	8834	Schindellegi	CHF 452.30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Kern	Kurt	Piazza F. Pedrazzi	6600	Locarno	CHF 450.00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Kern	Susi	Via Lavizzari 13	6850	Mendrisio	CHF 360.00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Bolliger	Christian	Kaufhausstrasse 39	7304	Maienfeld	CHF 230.00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Bernasconi	Benito	Fuori sede	6855	Biasca	CHF 230.00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Poretti	Alberto	Via Locarno 14	6981	Castelrotto	CHF 189.30 </a:t>
            </a:r>
          </a:p>
          <a:p>
            <a:pPr marL="0" indent="0">
              <a:buNone/>
            </a:pPr>
            <a:r>
              <a:rPr lang="fr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Simeoni	Sandro	Scala	6972	Pugerna	CHF 150.00 </a:t>
            </a:r>
            <a:endParaRPr lang="de-CH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Siegwart	Géraldine	Schalkhausen 359	3901	Rothwald	CHF 150.00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Zürcher	Hans	Jerusalemstrasse 3	9464	Lienz	CHF 125.00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Oerikaya	Arzu	Bergstrasse59	8952	Schlieren	CHF 125.00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Lopez	Maria	Am Herrenacker	8200	Schaffhausen	CHF 125.00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Frau	Furrer	Ursi	Kochschulstrasse 4	8124	Maur	CHF 125.00 </a:t>
            </a:r>
          </a:p>
          <a:p>
            <a:pPr marL="0" indent="0">
              <a:buNone/>
            </a:pPr>
            <a:r>
              <a:rPr lang="de-CH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Herr	Schnegg	Willy	Oerlikonerstrasse	8050	Zürich	CHF 125.00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61783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4A6845-7D6B-4F8D-965A-60AA445488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1BCEB8-B311-4604-869B-852DF803B9C2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236C8F11-87BC-4521-945A-E12554FE69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373</Words>
  <Application>Microsoft Office PowerPoint</Application>
  <PresentationFormat>Breitbild</PresentationFormat>
  <Paragraphs>30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</vt:lpstr>
      <vt:lpstr>Vereinskorrespondenz</vt:lpstr>
      <vt:lpstr>Adressen</vt:lpstr>
      <vt:lpstr>Beitrag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7</cp:revision>
  <dcterms:created xsi:type="dcterms:W3CDTF">2021-11-08T12:32:33Z</dcterms:created>
  <dcterms:modified xsi:type="dcterms:W3CDTF">2025-05-07T13:58:11Z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563500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