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C43808-55E4-40EE-A667-EB2DEAF2DA59}" v="1" dt="2021-11-29T09:21:50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oob Martin BZWU" userId="247815f2-0d2c-4d7f-92ee-90c16503944c" providerId="ADAL" clId="{F4C43808-55E4-40EE-A667-EB2DEAF2DA59}"/>
    <pc:docChg chg="custSel addSld modSld">
      <pc:chgData name="Stoob Martin BZWU" userId="247815f2-0d2c-4d7f-92ee-90c16503944c" providerId="ADAL" clId="{F4C43808-55E4-40EE-A667-EB2DEAF2DA59}" dt="2021-11-29T09:22:13.031" v="7" actId="1076"/>
      <pc:docMkLst>
        <pc:docMk/>
      </pc:docMkLst>
      <pc:sldChg chg="addSp delSp mod">
        <pc:chgData name="Stoob Martin BZWU" userId="247815f2-0d2c-4d7f-92ee-90c16503944c" providerId="ADAL" clId="{F4C43808-55E4-40EE-A667-EB2DEAF2DA59}" dt="2021-11-29T09:21:47.018" v="2" actId="21"/>
        <pc:sldMkLst>
          <pc:docMk/>
          <pc:sldMk cId="1378261451" sldId="257"/>
        </pc:sldMkLst>
        <pc:picChg chg="add del">
          <ac:chgData name="Stoob Martin BZWU" userId="247815f2-0d2c-4d7f-92ee-90c16503944c" providerId="ADAL" clId="{F4C43808-55E4-40EE-A667-EB2DEAF2DA59}" dt="2021-11-29T09:21:47.018" v="2" actId="21"/>
          <ac:picMkLst>
            <pc:docMk/>
            <pc:sldMk cId="1378261451" sldId="257"/>
            <ac:picMk id="69" creationId="{580401D6-1914-4C07-8C31-E695281BC3B4}"/>
          </ac:picMkLst>
        </pc:picChg>
      </pc:sldChg>
      <pc:sldChg chg="addSp modSp new mod">
        <pc:chgData name="Stoob Martin BZWU" userId="247815f2-0d2c-4d7f-92ee-90c16503944c" providerId="ADAL" clId="{F4C43808-55E4-40EE-A667-EB2DEAF2DA59}" dt="2021-11-29T09:22:13.031" v="7" actId="1076"/>
        <pc:sldMkLst>
          <pc:docMk/>
          <pc:sldMk cId="217332581" sldId="258"/>
        </pc:sldMkLst>
        <pc:picChg chg="add mod">
          <ac:chgData name="Stoob Martin BZWU" userId="247815f2-0d2c-4d7f-92ee-90c16503944c" providerId="ADAL" clId="{F4C43808-55E4-40EE-A667-EB2DEAF2DA59}" dt="2021-11-29T09:22:13.031" v="7" actId="1076"/>
          <ac:picMkLst>
            <pc:docMk/>
            <pc:sldMk cId="217332581" sldId="258"/>
            <ac:picMk id="4" creationId="{18134B6C-E4E0-4B64-B4EA-1CBD3065DFDD}"/>
          </ac:picMkLst>
        </pc:picChg>
      </pc:sldChg>
    </pc:docChg>
  </pc:docChgLst>
  <pc:docChgLst>
    <pc:chgData name="Stoob Martin BZWU" userId="247815f2-0d2c-4d7f-92ee-90c16503944c" providerId="ADAL" clId="{CFB33B09-4655-4201-85D2-19FCDC49BE69}"/>
    <pc:docChg chg="custSel modSld">
      <pc:chgData name="Stoob Martin BZWU" userId="247815f2-0d2c-4d7f-92ee-90c16503944c" providerId="ADAL" clId="{CFB33B09-4655-4201-85D2-19FCDC49BE69}" dt="2021-11-29T09:34:30.116" v="1" actId="478"/>
      <pc:docMkLst>
        <pc:docMk/>
      </pc:docMkLst>
      <pc:sldChg chg="delSp modSp mod">
        <pc:chgData name="Stoob Martin BZWU" userId="247815f2-0d2c-4d7f-92ee-90c16503944c" providerId="ADAL" clId="{CFB33B09-4655-4201-85D2-19FCDC49BE69}" dt="2021-11-29T09:34:30.116" v="1" actId="478"/>
        <pc:sldMkLst>
          <pc:docMk/>
          <pc:sldMk cId="1378261451" sldId="257"/>
        </pc:sldMkLst>
        <pc:spChg chg="del">
          <ac:chgData name="Stoob Martin BZWU" userId="247815f2-0d2c-4d7f-92ee-90c16503944c" providerId="ADAL" clId="{CFB33B09-4655-4201-85D2-19FCDC49BE69}" dt="2021-11-29T09:34:30.116" v="1" actId="478"/>
          <ac:spMkLst>
            <pc:docMk/>
            <pc:sldMk cId="1378261451" sldId="257"/>
            <ac:spMk id="5" creationId="{BB7E07F7-911F-4CDA-A155-2FE9542A9352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6" creationId="{E69D2029-CD67-41F8-8F69-A9957FD8FE67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7" creationId="{B67DE62A-B286-495A-9580-92B9355CEC68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8" creationId="{CFF0783C-CA4C-49BD-BF93-1CFB2BDB805A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9" creationId="{BE376D0F-70B7-4AEA-81D4-17075EE269D9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10" creationId="{770E9C4B-EA21-4079-8E83-AC11E8B7839E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11" creationId="{9818148B-065E-4DF3-8DBA-164C00AD37DC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12" creationId="{C90917A3-2AC1-48EA-AE4F-DA96C0EAC91A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13" creationId="{F6043F66-3E40-4660-B452-8C3AEDFF2055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35" creationId="{3EE9231E-BDA6-4CD2-A90A-D0619A3BDEBF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37" creationId="{AF2CD5B0-44D6-4E27-8EE5-F7268190EBDE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38" creationId="{B6F4F0A1-9515-4E68-BFC2-766344C10886}"/>
          </ac:spMkLst>
        </pc:spChg>
        <pc:spChg chg="del">
          <ac:chgData name="Stoob Martin BZWU" userId="247815f2-0d2c-4d7f-92ee-90c16503944c" providerId="ADAL" clId="{CFB33B09-4655-4201-85D2-19FCDC49BE69}" dt="2021-11-29T09:34:28.840" v="0" actId="478"/>
          <ac:spMkLst>
            <pc:docMk/>
            <pc:sldMk cId="1378261451" sldId="257"/>
            <ac:spMk id="39" creationId="{1AE92F84-B610-4585-8565-B6ABF735B131}"/>
          </ac:spMkLst>
        </pc:sp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15" creationId="{0EDE6A14-9D79-467C-B22C-27177B85F1EE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17" creationId="{C08BDF84-39AD-4039-9083-8DB0440F2687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19" creationId="{74320B17-1753-4A29-A938-7C199B08AF41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25" creationId="{7510D50C-325B-4294-9FF6-82151D730BB0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27" creationId="{4D1A4008-2DF8-4F3C-9575-97101EE53588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57" creationId="{DD199BA7-AAE8-4866-90BF-F80BF3855843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59" creationId="{9330B893-2DD2-449F-9FC7-8EFEC54B2785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61" creationId="{E62A2B93-2402-4FA1-972A-BD014C7675C4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63" creationId="{74917FC7-18B6-4725-B37A-EB9A83D5448E}"/>
          </ac:cxnSpMkLst>
        </pc:cxnChg>
        <pc:cxnChg chg="del mod">
          <ac:chgData name="Stoob Martin BZWU" userId="247815f2-0d2c-4d7f-92ee-90c16503944c" providerId="ADAL" clId="{CFB33B09-4655-4201-85D2-19FCDC49BE69}" dt="2021-11-29T09:34:28.840" v="0" actId="478"/>
          <ac:cxnSpMkLst>
            <pc:docMk/>
            <pc:sldMk cId="1378261451" sldId="257"/>
            <ac:cxnSpMk id="65" creationId="{85C9B082-F8FA-47F7-89B8-46E6D4EB86C1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20E3B-9094-44DB-9FFD-BB862A79F7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0E795E2-CD57-47BB-AB3C-D37DBBA9E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DFF650-F734-429A-B1C0-0D776AA8A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178E9B-6EEB-489F-B229-1520BCA60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1EA162-B1F5-4F2E-B032-83C65B563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051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31756F-C1C2-4328-83A1-C128B99F9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AC0824-4DAB-44C6-B3DA-5E1434040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730D89-37F2-43EA-826F-82C546C3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BC9570-22A3-4F3B-B356-A35056FB4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E980EA-7411-4DF1-B9AE-5830E63D9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614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2E9B545-C99E-421C-95BA-7FEFE04AF8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4334B69-BB6F-49C0-9C27-3A02A5AEC4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7B7A90-9D13-4743-ADF4-6E8CC34FE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11F276-D267-4107-ACA6-698778F1E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3C59E5-1DF7-418F-A6F2-8F52560E9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318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B31C61-FBAE-4FAB-991F-5905A8F06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1C3705-9D4A-4877-9E72-8D44391A7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B89599-4C74-42E2-B2A5-134E2714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FC6E79-CB85-43F5-AAB6-E3D58CC7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63653E-2FB1-49C7-8A6B-B2BD73E1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255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EFF307-B07B-4847-BA78-69ABC6F6B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F5F9CD-655A-4D40-B9EC-DD0279473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EA8558-FDCA-45DD-BE97-0349605B8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0730E3-201E-4753-BE43-E317E5F3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4ECA96-4F1C-48AA-86D6-941D4B7F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3880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62994E-7154-4EC3-866C-610020DF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C99763-5D7E-4065-BF65-919E5ABA5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F7EE1E-ABA1-4414-BD80-1B384B9CB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AE8FB8D-4E4E-42C9-B969-4E043C13A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2380ADF-5B6E-4DAB-BAC4-A76AD3FA6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A44CF0-3A2D-4C5F-88F7-D7F79DF6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64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5BFA03-C2A4-4344-BAB2-BFEB0046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2EB157-39E7-4693-972E-6A5CE86D3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0033A8A-F715-47C9-98A4-275013C53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F0BEC3C-694E-4FDA-BDAF-0F168A7D3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3A5206D-E4BE-4D10-B512-45DF7281B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77459B5-078D-4351-88E3-668595E27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C0B3A91-F485-4B24-8858-905C30586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258F0E6-ABA3-4F95-975D-371E4C31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148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FE5E26-B315-4AA1-8F4B-323FFCAEE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825918A-8087-428F-BB3C-E41D9DED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22E79B-0963-4AF4-A065-D8CF757F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B8F289-13B9-4CC8-B8FD-B837A6E9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5940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A61C704-2900-4372-A3BF-6EF65521B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9D23D29-E607-4894-A53E-EC7EC609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F1C3B72-E08D-49EA-ABB2-ED50BB79E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12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166F3C-5B7B-40DB-98FB-E5D908ACD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246DD4B-241E-4456-B0AA-8CE9CA2F2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10D49A8-AAF1-4427-92BC-CB9580084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0CC19A-FCD2-408D-8D4A-152404273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9245E3E-45C7-452E-AB03-5C02083A2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4487DB-DA3F-47F1-8721-D866C0978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477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F1B225-05E9-45FE-8C4E-D5CAD59A6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80654C7-68A3-4EE5-9BD4-85813D890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63B5696-BF01-4FC7-A042-3BE8C94F3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3F4EE2-C138-4FF8-8717-D253A144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6F13C6-2E20-490E-9DDF-175A8DF14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B5CD83-18AE-4AE4-B29D-67BF5855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1802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B9D176A-13AB-4894-9FA3-3A76B49EC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70D499-574E-4F8D-869D-31EC41D58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E1FB31-9AD7-433A-8EC5-69A35FA073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494D3-885D-427D-9849-B705279FF74D}" type="datetimeFigureOut">
              <a:rPr lang="de-CH" smtClean="0"/>
              <a:t>29.11.2021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F9F36D-F0B6-4D67-9E4E-9DF3409F3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6FB820-CBC5-464D-84CC-50EF2769C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86BD-0C3F-42F5-AF8C-C9A69128BE9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6878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Quellbild anzeigen">
            <a:extLst>
              <a:ext uri="{FF2B5EF4-FFF2-40B4-BE49-F238E27FC236}">
                <a16:creationId xmlns:a16="http://schemas.microsoft.com/office/drawing/2014/main" id="{650D16ED-985A-44B6-B773-09A1B24C1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A340DF1-3BC7-421B-998B-1E0E75814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760" y="1391920"/>
            <a:ext cx="3627120" cy="1051560"/>
          </a:xfrm>
        </p:spPr>
        <p:txBody>
          <a:bodyPr/>
          <a:lstStyle/>
          <a:p>
            <a:r>
              <a:rPr lang="de-CH" dirty="0">
                <a:solidFill>
                  <a:schemeClr val="bg1"/>
                </a:solidFill>
              </a:rPr>
              <a:t>Telefonate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6A3367CD-17CE-4D4F-8EE0-1248074BF5DD}"/>
              </a:ext>
            </a:extLst>
          </p:cNvPr>
          <p:cNvSpPr txBox="1">
            <a:spLocks/>
          </p:cNvSpPr>
          <p:nvPr/>
        </p:nvSpPr>
        <p:spPr>
          <a:xfrm>
            <a:off x="7457440" y="4356100"/>
            <a:ext cx="3627120" cy="10515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>
                <a:solidFill>
                  <a:schemeClr val="bg1"/>
                </a:solidFill>
              </a:rPr>
              <a:t>führen</a:t>
            </a:r>
          </a:p>
        </p:txBody>
      </p:sp>
    </p:spTree>
    <p:extLst>
      <p:ext uri="{BB962C8B-B14F-4D97-AF65-F5344CB8AC3E}">
        <p14:creationId xmlns:p14="http://schemas.microsoft.com/office/powerpoint/2010/main" val="116150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lussdiagramm: Prozess 65">
            <a:extLst>
              <a:ext uri="{FF2B5EF4-FFF2-40B4-BE49-F238E27FC236}">
                <a16:creationId xmlns:a16="http://schemas.microsoft.com/office/drawing/2014/main" id="{3F9092AE-6849-4E1A-93BE-AB6F272F4EB3}"/>
              </a:ext>
            </a:extLst>
          </p:cNvPr>
          <p:cNvSpPr/>
          <p:nvPr/>
        </p:nvSpPr>
        <p:spPr>
          <a:xfrm>
            <a:off x="0" y="0"/>
            <a:ext cx="12192000" cy="136445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B909E6-F3AB-4BD1-8DFA-D5A327641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37" y="365935"/>
            <a:ext cx="10515600" cy="822351"/>
          </a:xfrm>
        </p:spPr>
        <p:txBody>
          <a:bodyPr/>
          <a:lstStyle/>
          <a:p>
            <a:r>
              <a:rPr lang="de-CH" dirty="0">
                <a:solidFill>
                  <a:schemeClr val="bg1"/>
                </a:solidFill>
              </a:rPr>
              <a:t>Telefonieren Flowchart</a:t>
            </a:r>
          </a:p>
        </p:txBody>
      </p:sp>
      <p:sp>
        <p:nvSpPr>
          <p:cNvPr id="67" name="Flussdiagramm: Prozess 66">
            <a:extLst>
              <a:ext uri="{FF2B5EF4-FFF2-40B4-BE49-F238E27FC236}">
                <a16:creationId xmlns:a16="http://schemas.microsoft.com/office/drawing/2014/main" id="{B3EC8FE8-1833-4225-A08C-293513489478}"/>
              </a:ext>
            </a:extLst>
          </p:cNvPr>
          <p:cNvSpPr/>
          <p:nvPr/>
        </p:nvSpPr>
        <p:spPr>
          <a:xfrm>
            <a:off x="0" y="5471228"/>
            <a:ext cx="12192000" cy="136445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78261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7DD7C-5408-47E4-A2C4-39BB1C0DB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37B226-DAEF-4F53-8D70-B0DB7D01D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8134B6C-E4E0-4B64-B4EA-1CBD3065D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83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32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>
              <a:lumMod val="50000"/>
              <a:lumOff val="50000"/>
            </a:schemeClr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46A226-3BA0-4D71-B613-E28A3F658D98}"/>
</file>

<file path=customXml/itemProps2.xml><?xml version="1.0" encoding="utf-8"?>
<ds:datastoreItem xmlns:ds="http://schemas.openxmlformats.org/officeDocument/2006/customXml" ds:itemID="{B1F06A50-0A37-4E03-ADB5-A509877B70E6}"/>
</file>

<file path=customXml/itemProps3.xml><?xml version="1.0" encoding="utf-8"?>
<ds:datastoreItem xmlns:ds="http://schemas.openxmlformats.org/officeDocument/2006/customXml" ds:itemID="{C781D781-4AF6-4F86-975B-5336217A1D2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Telefonate</vt:lpstr>
      <vt:lpstr>Telefonieren Flowchart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Telefonate</dc:title>
  <dc:creator>Stoob Martin BZWU</dc:creator>
  <cp:lastModifiedBy>Stoob Martin BZWU</cp:lastModifiedBy>
  <cp:revision>1</cp:revision>
  <dcterms:created xsi:type="dcterms:W3CDTF">2021-11-29T08:40:34Z</dcterms:created>
  <dcterms:modified xsi:type="dcterms:W3CDTF">2021-11-29T09:34:41Z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661900</vt:r8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  <property fmtid="{D5CDD505-2E9C-101B-9397-08002B2CF9AE}" pid="12" name="MediaServiceImageTags">
    <vt:lpwstr/>
  </property>
</Properties>
</file>