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unkle Formatvorlage 2 - Akzent 5/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9DA162-D44C-4751-AD55-4DE3EC0B92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04497A5-EEE4-475D-B3D7-A17666C55D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9108AE-9909-4FF6-AB99-8DA47C63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BA0AE-66E0-4074-A933-6829998C9EB3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6B9E12-CE2F-4452-9284-60FB3A4FD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4D9E52-B587-49DC-8B15-28E397017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5056-281C-40BE-9890-B55F61FB2F4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9087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22CD3D-0550-4F42-91EE-B99EE22D2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17196BF-1BD8-4D97-BDE6-D4D98F019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80C585-7684-437D-9FB8-70239CAEC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BA0AE-66E0-4074-A933-6829998C9EB3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7583D9-C14B-4C30-882C-02AD16687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E10580-2ED1-4AF0-A788-0314524F7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5056-281C-40BE-9890-B55F61FB2F4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505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C3214DF-F799-4F20-933C-D8B0B95ED7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5E7C6EF-A225-45C4-B5E0-B0226EA87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886267-6AB1-4F0A-B32A-F11570F6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BA0AE-66E0-4074-A933-6829998C9EB3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BBEAAB-6E1D-48F0-9FB1-822764DDC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EA993B-8100-408E-9848-706BBF872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5056-281C-40BE-9890-B55F61FB2F4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440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83A415-47B5-4B5C-9BE6-35695233B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B3EA90-98A8-4E32-8B84-A68E3CDE0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3047D2-AE9F-4ECA-A3A9-0715D26C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BA0AE-66E0-4074-A933-6829998C9EB3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7AC577-B7E1-411B-9AD5-1BE09894D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8AE95E-C648-428F-8E78-97D324446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5056-281C-40BE-9890-B55F61FB2F4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15068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1040B7-F01E-48DF-9C4E-F993D7A4F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F01494E-2FC0-44D8-9899-C6FF39A0E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FC1AF3-E2C3-453A-B04A-EA7620CE2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BA0AE-66E0-4074-A933-6829998C9EB3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A0B8CA-A60A-423A-B5D2-CAF369C11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1F3A71-8FCC-48AE-A4C1-04118CF23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5056-281C-40BE-9890-B55F61FB2F4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963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A6AAE4-3818-4EC5-A505-95963EFBC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72320E-C36B-4BF0-ADC8-FFB5659F74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7B5177-9C6B-4FB6-BA90-1E6E9286D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22C26F9-76A0-43A6-96DD-3AD9D9023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BA0AE-66E0-4074-A933-6829998C9EB3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5C0A6B3-94A7-4868-BDCE-E17D543C3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EAE957F-447F-437A-88D8-2CC45DB18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5056-281C-40BE-9890-B55F61FB2F4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97652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5B0C-F507-4A1B-8438-B1B6BDC27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569FFC8-9140-4E75-9D72-CB6CF1C40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555941C-6B86-48EA-933D-50C198BE1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0445186-B0F8-4AEF-905B-D03114CD8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EE16297-81F0-4696-918E-ED6DB39A17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0C5A1FF-C39B-4108-893C-54ABF0D09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BA0AE-66E0-4074-A933-6829998C9EB3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DAEB71B-B46A-48BA-8A38-C0D4C86AF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D406AA6-86ED-4C28-A8F1-DAB2BD73E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5056-281C-40BE-9890-B55F61FB2F4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9904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7D6483-DFD5-4041-A75D-08938AE79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34C20DE-D5B4-4109-B85A-DA7FC9EB8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BA0AE-66E0-4074-A933-6829998C9EB3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AB3A8F4-870F-47A6-B7E7-356CBEB18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AEA1089-7644-4D07-9453-BDCA42442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5056-281C-40BE-9890-B55F61FB2F4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6549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5A0A145-881C-4352-AEE4-C8FF49442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BA0AE-66E0-4074-A933-6829998C9EB3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72D708A-08C6-456F-8ED1-BA92A369C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1D2F603-09BF-4769-BE74-E5D94F521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5056-281C-40BE-9890-B55F61FB2F4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9908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2FDC59-812D-4237-8C0C-8697FBD56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12ECCF-558B-48FC-834B-B532A320F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1E3EA68-4FBF-4A1A-80D0-B028FD286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AD96035-8550-45F0-8F1B-3059255C3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BA0AE-66E0-4074-A933-6829998C9EB3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FD09D00-E7CE-451E-AD0E-AC5096BCA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BE8296D-32F0-4907-9A58-C23350A45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5056-281C-40BE-9890-B55F61FB2F4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494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87D3E1-4E22-468B-A12A-605BCCC08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B7BEEA0-0732-43A6-82A2-277B99532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4A2658-2B51-48AF-8B5B-9D396EAD3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777DAA-F4C3-4FFF-B391-831597894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BA0AE-66E0-4074-A933-6829998C9EB3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635A16-4B4F-45A5-9E2B-3A2DA62E8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8DBFA1-0D3D-4D37-8D1B-D3C2261A5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05056-281C-40BE-9890-B55F61FB2F4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7809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DF9C81E-2F0E-4AAC-B86D-7B43C46C8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D37DC0-759A-44D7-B782-8A5803EFB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994B82-FC09-4786-9A31-6F8B730B84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BA0AE-66E0-4074-A933-6829998C9EB3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5B7D1B-4CDB-4B3C-9753-1CFB537CFB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0E5C1D3-3040-439F-88C7-A0C7251780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05056-281C-40BE-9890-B55F61FB2F4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22782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081045-F92B-41DD-9853-CEE64722B0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Übungstabellen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BA039BA-C999-445D-B9FD-A547785B69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/>
              <a:t>Tabellen </a:t>
            </a:r>
            <a:r>
              <a:rPr lang="de-CH" dirty="0"/>
              <a:t>in PowerPoint</a:t>
            </a:r>
          </a:p>
        </p:txBody>
      </p:sp>
    </p:spTree>
    <p:extLst>
      <p:ext uri="{BB962C8B-B14F-4D97-AF65-F5344CB8AC3E}">
        <p14:creationId xmlns:p14="http://schemas.microsoft.com/office/powerpoint/2010/main" val="3488586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  <SharedWithUsers xmlns="e92a2ac5-b25a-46ac-94d3-afeb148eacd8">
      <UserInfo>
        <DisplayName/>
        <AccountId xsi:nil="true"/>
        <AccountType/>
      </UserInfo>
    </SharedWithUsers>
    <MediaLengthInSeconds xmlns="5d36d37b-71b4-4416-b8a2-712a72be792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D1E467-AEA2-4648-A2CE-266C9901FAB1}">
  <ds:schemaRefs>
    <ds:schemaRef ds:uri="http://schemas.microsoft.com/office/2006/metadata/properties"/>
    <ds:schemaRef ds:uri="http://schemas.microsoft.com/office/infopath/2007/PartnerControls"/>
    <ds:schemaRef ds:uri="e92a2ac5-b25a-46ac-94d3-afeb148eacd8"/>
    <ds:schemaRef ds:uri="5d36d37b-71b4-4416-b8a2-712a72be7925"/>
  </ds:schemaRefs>
</ds:datastoreItem>
</file>

<file path=customXml/itemProps2.xml><?xml version="1.0" encoding="utf-8"?>
<ds:datastoreItem xmlns:ds="http://schemas.openxmlformats.org/officeDocument/2006/customXml" ds:itemID="{417B0BCD-9C41-47B6-9B13-C0E591EF93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C8B12E-5A8B-43A8-9CC2-E60DCBA569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Breitbild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Übungstabellen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Übungstabellen</dc:title>
  <dc:creator>Marcel Romagosa</dc:creator>
  <cp:lastModifiedBy>Doris Keller</cp:lastModifiedBy>
  <cp:revision>8</cp:revision>
  <dcterms:created xsi:type="dcterms:W3CDTF">2022-01-23T20:52:43Z</dcterms:created>
  <dcterms:modified xsi:type="dcterms:W3CDTF">2025-05-27T08:16:16Z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xd_Signature">
    <vt:bool>false</vt:bool>
  </property>
  <property fmtid="{D5CDD505-2E9C-101B-9397-08002B2CF9AE}" pid="4" name="xd_ProgID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MediaServiceImageTags">
    <vt:lpwstr/>
  </property>
</Properties>
</file>