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  <p:sldMasterId id="2147483684" r:id="rId6"/>
    <p:sldMasterId id="2147483731" r:id="rId7"/>
  </p:sldMasterIdLst>
  <p:notesMasterIdLst>
    <p:notesMasterId r:id="rId1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s Keller" userId="8632a153-503d-4ef7-b3c8-3b4e1994d05e" providerId="ADAL" clId="{F08D9FB4-F28A-4DA2-9A07-93D6ED55DEF2}"/>
    <pc:docChg chg="modSld">
      <pc:chgData name="Doris Keller" userId="8632a153-503d-4ef7-b3c8-3b4e1994d05e" providerId="ADAL" clId="{F08D9FB4-F28A-4DA2-9A07-93D6ED55DEF2}" dt="2022-05-17T09:23:56.284" v="6" actId="20577"/>
      <pc:docMkLst>
        <pc:docMk/>
      </pc:docMkLst>
      <pc:sldChg chg="modSp mod">
        <pc:chgData name="Doris Keller" userId="8632a153-503d-4ef7-b3c8-3b4e1994d05e" providerId="ADAL" clId="{F08D9FB4-F28A-4DA2-9A07-93D6ED55DEF2}" dt="2022-05-17T09:23:56.284" v="6" actId="20577"/>
        <pc:sldMkLst>
          <pc:docMk/>
          <pc:sldMk cId="2654461823" sldId="256"/>
        </pc:sldMkLst>
        <pc:spChg chg="mod">
          <ac:chgData name="Doris Keller" userId="8632a153-503d-4ef7-b3c8-3b4e1994d05e" providerId="ADAL" clId="{F08D9FB4-F28A-4DA2-9A07-93D6ED55DEF2}" dt="2022-05-17T09:23:56.284" v="6" actId="20577"/>
          <ac:spMkLst>
            <pc:docMk/>
            <pc:sldMk cId="2654461823" sldId="256"/>
            <ac:spMk id="2" creationId="{BE343755-706A-48AA-84CD-CD68635170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E8396-0B9D-4A0A-B284-42F64B0FEC49}" type="datetimeFigureOut">
              <a:rPr lang="de-CH" smtClean="0"/>
              <a:t>09.05.2025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5C5C0-F5D2-4AA2-8393-E2A24280C4E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681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D933-B7A3-4C17-9609-84B5D4AE0B33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40B5-1907-417F-B42E-CC6CB09E4FE2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7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3F48-FB16-4FC4-B02E-D3D150790BEB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78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D09A-AC61-4C26-98C5-CB744328F7C1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640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C75-B52B-4648-A2EB-D4DCE74EA141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438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9273-A46C-4567-931A-48500B5DF27F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470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8410A-1D04-4441-8871-D76135B86C1B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69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1C1D-F382-4FEE-8C7C-5EFCAC635290}" type="datetime1">
              <a:rPr lang="de-CH" smtClean="0"/>
              <a:t>09.05.2025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07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8A74-A2D3-4A98-B6DC-B194B0E41B9D}" type="datetime1">
              <a:rPr lang="de-CH" smtClean="0"/>
              <a:t>09.05.2025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85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308D-DFF2-4922-8A54-A58B6A5D64B4}" type="datetime1">
              <a:rPr lang="de-CH" smtClean="0"/>
              <a:t>09.05.2025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16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8C22-4FC0-4458-935A-0C87F93C3412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8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8F83-D942-46CF-AF51-DB396DCE293E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1724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0E60-C783-488C-8BCC-49DADC487C77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093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CADA-0CA6-411F-85B9-EA48239A60EE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788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2D58-DC00-4AD9-B4CA-1B46A591775A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939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09BEC5-7CA7-4D7A-9898-F563E224439E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6413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B786-3F2C-4A4F-AB11-27942066769C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0229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DF4C-4F70-4D8F-ACCE-22296A751C13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284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D4B9-3AAC-4BC6-A431-4890C70C18A2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2966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89A-3886-454F-AEDF-827F6000E721}" type="datetime1">
              <a:rPr lang="de-CH" smtClean="0"/>
              <a:t>09.05.2025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32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6C02-FAD1-4E02-A16F-BBC13400BF00}" type="datetime1">
              <a:rPr lang="de-CH" smtClean="0"/>
              <a:t>09.05.2025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3408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FDE4-4A39-4BAD-9F3B-58B4A16127DB}" type="datetime1">
              <a:rPr lang="de-CH" smtClean="0"/>
              <a:t>09.05.2025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02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C9F2-4156-402E-8898-0B80FB9C22F9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6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E65-3056-48C2-BC50-3B2B06D90E8D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3103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A3FC-22FB-4002-B661-F25790517C7C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1392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BCA6-482A-4534-AC45-0626DB7F0301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5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8E85-496B-40F9-9D67-B4BA332FF2AE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45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4FB88-6175-45E1-A1D7-A03889F2C91E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46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72AA-5A2F-43B8-81C2-A5E8021DB627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2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37F4-A505-4D41-96D8-D7B3526737CB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F6B3-61D7-46DC-B523-F1AA343B8972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73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6146-F1A4-400E-AA42-A45420B71399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0934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666-9048-4DE8-B635-D38CA6478B70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724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6A65-8B40-4CF8-8252-FD7C325ACB0E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503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B2F-77E1-496F-B838-628C0A731B3F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071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6BAE-DDD7-43B1-9693-5FD8AF7F46D4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440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135B-1670-41F7-9CFD-50761440EDC7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45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DokChampa" panose="020B0502040204020203" pitchFamily="34" charset="-34"/>
                <a:cs typeface="DokChampa" panose="020B0502040204020203" pitchFamily="34" charset="-34"/>
              </a:defRPr>
            </a:lvl1pPr>
            <a:lvl2pPr>
              <a:defRPr>
                <a:latin typeface="DokChampa" panose="020B0502040204020203" pitchFamily="34" charset="-34"/>
                <a:cs typeface="DokChampa" panose="020B0502040204020203" pitchFamily="34" charset="-34"/>
              </a:defRPr>
            </a:lvl2pPr>
            <a:lvl3pPr>
              <a:defRPr>
                <a:latin typeface="DokChampa" panose="020B0502040204020203" pitchFamily="34" charset="-34"/>
                <a:cs typeface="DokChampa" panose="020B0502040204020203" pitchFamily="34" charset="-34"/>
              </a:defRPr>
            </a:lvl3pPr>
            <a:lvl4pPr>
              <a:defRPr>
                <a:latin typeface="DokChampa" panose="020B0502040204020203" pitchFamily="34" charset="-34"/>
                <a:cs typeface="DokChampa" panose="020B0502040204020203" pitchFamily="34" charset="-34"/>
              </a:defRPr>
            </a:lvl4pPr>
            <a:lvl5pPr>
              <a:defRPr>
                <a:latin typeface="DokChampa" panose="020B0502040204020203" pitchFamily="34" charset="-34"/>
                <a:cs typeface="DokChampa" panose="020B0502040204020203" pitchFamily="34" charset="-34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1pPr>
            <a:lvl2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2pPr>
            <a:lvl3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3pPr>
            <a:lvl4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4pPr>
            <a:lvl5pPr>
              <a:defRPr>
                <a:latin typeface="DokChampa" panose="020B0604020202020204" pitchFamily="34" charset="-34"/>
                <a:cs typeface="DokChampa" panose="020B0604020202020204" pitchFamily="34" charset="-34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9004-E05F-4178-85C5-E0E983CDF4D4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latin typeface="DokChampa" panose="020B0604020202020204" pitchFamily="34" charset="-34"/>
                <a:cs typeface="DokChampa" panose="020B0604020202020204" pitchFamily="34" charset="-34"/>
              </a:defRPr>
            </a:lvl1pPr>
          </a:lstStyle>
          <a:p>
            <a:fld id="{D8AB92E1-7978-476B-AD44-931D2A65B70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3022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C650-3884-4BDD-BE84-282EE834F060}" type="datetime1">
              <a:rPr lang="de-CH" smtClean="0"/>
              <a:t>09.05.2025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52548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87DB-5AC0-4542-9177-62D9E336A9A2}" type="datetime1">
              <a:rPr lang="de-CH" smtClean="0"/>
              <a:t>09.05.2025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438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1529-384A-4805-A7B0-27A80B176A47}" type="datetime1">
              <a:rPr lang="de-CH" smtClean="0"/>
              <a:t>09.05.2025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4065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0FB1-D768-48BC-9372-DF0DD9B0D9FE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397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372A-1FD9-4214-AFE1-05EFA83A3A47}" type="datetime1">
              <a:rPr lang="de-CH" smtClean="0"/>
              <a:t>09.05.2025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9561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3342-47E8-409E-A8B9-C6A9396E28D2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66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98D-BF2B-46EE-B29A-7E57B7ADCF2B}" type="datetime1">
              <a:rPr lang="de-CH" smtClean="0"/>
              <a:t>09.05.2025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4362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347B-A258-4989-B6D5-328E64C45550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831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658C-FDCD-44E0-821D-7DCA1E922CBD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480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B448-713C-4567-8212-0B88917582B2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59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4B0C-086A-454D-B277-3751C74C19FF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89290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9DBE-2A3D-4ACA-A1E8-3F387CF462F2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8770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8BAE-83F4-4CE4-AC67-D93D29ACCCC7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6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35A1-006A-45B3-BE1E-0EBFB7B365FD}" type="datetime1">
              <a:rPr lang="de-CH" smtClean="0"/>
              <a:t>09.05.2025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419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7DF0-1F02-4C08-9F22-7E18BD2E6DE1}" type="datetime1">
              <a:rPr lang="de-CH" smtClean="0"/>
              <a:t>09.05.2025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5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BF3EF5-40A2-446D-BF56-C376FFA5E50B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469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558B-CDEB-40DB-9586-E72B5727B436}" type="datetime1">
              <a:rPr lang="de-CH" smtClean="0"/>
              <a:t>09.05.2025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380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F20209-D135-4F8A-88B8-290F6A79A4B1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5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59E2-B997-4501-9B80-9B8902523327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92E1-7978-476B-AD44-931D2A65B7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81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A859878-6FC7-404D-9345-D75BEFFF8BA6}" type="datetime1">
              <a:rPr lang="de-CH" smtClean="0"/>
              <a:t>09.05.2025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4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48894-B409-4D7E-A59B-1176CB1AA158}" type="datetime1">
              <a:rPr lang="de-CH" smtClean="0"/>
              <a:t>09.05.2025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6E799E-0F2A-43F5-9911-86A0C0470D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01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43755-706A-48AA-84CD-CD6863517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Die 10 grössten Städte </a:t>
            </a:r>
            <a:br>
              <a:rPr lang="de-CH" dirty="0"/>
            </a:br>
            <a:r>
              <a:rPr lang="de-CH" dirty="0"/>
              <a:t>der Schweiz</a:t>
            </a:r>
            <a:br>
              <a:rPr lang="de-CH" dirty="0"/>
            </a:b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93000D-78A4-441B-BF7D-6CB22A24D8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Peter Muster</a:t>
            </a:r>
          </a:p>
        </p:txBody>
      </p:sp>
    </p:spTree>
    <p:extLst>
      <p:ext uri="{BB962C8B-B14F-4D97-AF65-F5344CB8AC3E}">
        <p14:creationId xmlns:p14="http://schemas.microsoft.com/office/powerpoint/2010/main" val="265446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Lugano </a:t>
            </a:r>
            <a:br>
              <a:rPr lang="de-CH" dirty="0"/>
            </a:br>
            <a:r>
              <a:rPr lang="de-CH" sz="2800" dirty="0"/>
              <a:t>(63’600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Via Nassa</a:t>
            </a:r>
          </a:p>
          <a:p>
            <a:r>
              <a:rPr lang="de-CH" b="0" i="0" noProof="1">
                <a:effectLst/>
              </a:rPr>
              <a:t>Museum Hermann Hesse</a:t>
            </a:r>
          </a:p>
          <a:p>
            <a:r>
              <a:rPr lang="de-CH" b="0" i="0" noProof="1">
                <a:effectLst/>
              </a:rPr>
              <a:t>Kirche Santa Maria degli Angioli</a:t>
            </a:r>
          </a:p>
          <a:p>
            <a:r>
              <a:rPr lang="de-CH" b="0" i="0" noProof="1">
                <a:effectLst/>
              </a:rPr>
              <a:t>Luganersee</a:t>
            </a:r>
          </a:p>
          <a:p>
            <a:r>
              <a:rPr lang="de-CH" b="0" i="0" noProof="1">
                <a:effectLst/>
              </a:rPr>
              <a:t>Parco Ciani</a:t>
            </a:r>
          </a:p>
          <a:p>
            <a:r>
              <a:rPr lang="de-CH" b="0" i="0" noProof="1">
                <a:effectLst/>
              </a:rPr>
              <a:t>Monte Brè</a:t>
            </a:r>
          </a:p>
          <a:p>
            <a:r>
              <a:rPr lang="de-CH" b="0" i="0" noProof="1">
                <a:effectLst/>
              </a:rPr>
              <a:t>LAC Arte e Cultura</a:t>
            </a: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dirty="0"/>
          </a:p>
        </p:txBody>
      </p:sp>
      <p:pic>
        <p:nvPicPr>
          <p:cNvPr id="3" name="Inhaltsplatzhalter 2" descr="Ein Bild, das Berg, Himmel, draußen, hoch enthält.&#10;&#10;Automatisch generierte Beschreibung">
            <a:extLst>
              <a:ext uri="{FF2B5EF4-FFF2-40B4-BE49-F238E27FC236}">
                <a16:creationId xmlns:a16="http://schemas.microsoft.com/office/drawing/2014/main" id="{018637DB-9161-4A52-BA08-F9E50E312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A0495E-9504-480B-B94B-C511C36D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469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Biel </a:t>
            </a:r>
            <a:br>
              <a:rPr lang="de-CH" dirty="0"/>
            </a:br>
            <a:r>
              <a:rPr lang="de-CH" sz="2800" dirty="0"/>
              <a:t>(56’800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506059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Bieler Altstadt</a:t>
            </a:r>
          </a:p>
          <a:p>
            <a:r>
              <a:rPr lang="de-CH" b="0" i="0" noProof="1">
                <a:effectLst/>
              </a:rPr>
              <a:t>Pasquart</a:t>
            </a:r>
          </a:p>
          <a:p>
            <a:r>
              <a:rPr lang="de-CH" b="0" i="0" noProof="1">
                <a:effectLst/>
              </a:rPr>
              <a:t>Omega Museum</a:t>
            </a:r>
          </a:p>
          <a:p>
            <a:r>
              <a:rPr lang="de-CH" b="0" i="0" noProof="1">
                <a:effectLst/>
              </a:rPr>
              <a:t>Bielersee</a:t>
            </a:r>
          </a:p>
          <a:p>
            <a:r>
              <a:rPr lang="de-CH" b="0" i="0" noProof="1">
                <a:effectLst/>
              </a:rPr>
              <a:t>Prähistorische Pfahlbauten um die Alpen</a:t>
            </a:r>
          </a:p>
          <a:p>
            <a:r>
              <a:rPr lang="de-CH" b="0" i="0" noProof="1">
                <a:effectLst/>
              </a:rPr>
              <a:t>Weindegustation am Bielersee</a:t>
            </a: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3" name="Inhaltsplatzhalter 2" descr="Ein Bild, das draußen, alt enthält.&#10;&#10;Automatisch generierte Beschreibung">
            <a:extLst>
              <a:ext uri="{FF2B5EF4-FFF2-40B4-BE49-F238E27FC236}">
                <a16:creationId xmlns:a16="http://schemas.microsoft.com/office/drawing/2014/main" id="{98E6C525-E62B-4199-B7EC-379753B6A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0B07BD-985A-4CD2-B476-2E808D28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21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063534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Zürich </a:t>
            </a:r>
            <a:br>
              <a:rPr lang="de-CH" dirty="0"/>
            </a:br>
            <a:r>
              <a:rPr lang="de-CH" sz="2800" dirty="0"/>
              <a:t>(436’400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6250125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 dirty="0">
                <a:effectLst/>
              </a:rPr>
              <a:t>Highlights</a:t>
            </a:r>
          </a:p>
          <a:p>
            <a:r>
              <a:rPr lang="de-CH" noProof="1"/>
              <a:t>Zürcher Altstadt</a:t>
            </a:r>
          </a:p>
          <a:p>
            <a:r>
              <a:rPr lang="de-CH" b="0" i="0" noProof="1">
                <a:effectLst/>
              </a:rPr>
              <a:t>Zürich-West </a:t>
            </a:r>
            <a:r>
              <a:rPr lang="de-CH" sz="1800" dirty="0">
                <a:effectLst/>
                <a:latin typeface="DokChampa" panose="020B0604020202020204" pitchFamily="34" charset="-34"/>
                <a:ea typeface="Roboto Light" panose="02000000000000000000" pitchFamily="2" charset="0"/>
                <a:cs typeface="DokChampa" panose="020B0604020202020204" pitchFamily="34" charset="-34"/>
              </a:rPr>
              <a:t>–</a:t>
            </a:r>
            <a:r>
              <a:rPr lang="de-CH" b="0" i="0" noProof="1">
                <a:effectLst/>
              </a:rPr>
              <a:t> vom Industrie- zum Trendquartier</a:t>
            </a:r>
          </a:p>
          <a:p>
            <a:r>
              <a:rPr lang="de-CH" noProof="1"/>
              <a:t>Zoo Zürich</a:t>
            </a:r>
          </a:p>
          <a:p>
            <a:r>
              <a:rPr lang="de-CH" noProof="1"/>
              <a:t>Zürichsee</a:t>
            </a:r>
          </a:p>
          <a:p>
            <a:r>
              <a:rPr lang="de-CH" b="0" i="0" noProof="1">
                <a:effectLst/>
              </a:rPr>
              <a:t>Üetliberg – Hausberg von Zürich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8" name="Inhaltsplatzhalter 7" descr="Ein Bild, das draußen, Gebäude, alt, Stein enthält.&#10;&#10;Automatisch generierte Beschreibung">
            <a:extLst>
              <a:ext uri="{FF2B5EF4-FFF2-40B4-BE49-F238E27FC236}">
                <a16:creationId xmlns:a16="http://schemas.microsoft.com/office/drawing/2014/main" id="{22DC301D-17C6-4334-A6CA-26278DD3D3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B84532-D283-496A-A224-E90A975C6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880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4637169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noProof="1"/>
              <a:t>Genf </a:t>
            </a:r>
            <a:br>
              <a:rPr lang="de-CH" noProof="1"/>
            </a:br>
            <a:r>
              <a:rPr lang="de-CH" sz="2800" noProof="1"/>
              <a:t>(209’000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506059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 dirty="0">
                <a:effectLst/>
              </a:rPr>
              <a:t>Highlights</a:t>
            </a:r>
          </a:p>
          <a:p>
            <a:r>
              <a:rPr lang="de-CH" b="0" i="0" dirty="0">
                <a:effectLst/>
              </a:rPr>
              <a:t>Schifffahrt Genfersee</a:t>
            </a:r>
          </a:p>
          <a:p>
            <a:r>
              <a:rPr lang="de-CH" b="0" i="0" dirty="0">
                <a:effectLst/>
              </a:rPr>
              <a:t>Mont Salève</a:t>
            </a:r>
          </a:p>
          <a:p>
            <a:r>
              <a:rPr lang="de-CH" b="0" i="0" dirty="0">
                <a:effectLst/>
              </a:rPr>
              <a:t>E-Bike Ausflug in die Genfer Weinberge</a:t>
            </a:r>
          </a:p>
          <a:p>
            <a:r>
              <a:rPr lang="de-CH" b="0" i="0" dirty="0">
                <a:effectLst/>
              </a:rPr>
              <a:t>UNO-Hauptsitz Europa</a:t>
            </a:r>
          </a:p>
          <a:p>
            <a:r>
              <a:rPr lang="de-CH" dirty="0"/>
              <a:t>Carouge</a:t>
            </a:r>
          </a:p>
          <a:p>
            <a:endParaRPr lang="de-CH" dirty="0"/>
          </a:p>
        </p:txBody>
      </p:sp>
      <p:pic>
        <p:nvPicPr>
          <p:cNvPr id="3" name="Inhaltsplatzhalter 2" descr="Ein Bild, das draußen, Frühling, Natur, Berg enthält.&#10;&#10;Automatisch generierte Beschreibung">
            <a:extLst>
              <a:ext uri="{FF2B5EF4-FFF2-40B4-BE49-F238E27FC236}">
                <a16:creationId xmlns:a16="http://schemas.microsoft.com/office/drawing/2014/main" id="{8FEAEB7E-EA3A-4BEA-BB56-7CAB8160CE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100E09-44D4-4346-B54C-3F75958B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72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834932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Basel </a:t>
            </a:r>
            <a:br>
              <a:rPr lang="de-CH" dirty="0"/>
            </a:br>
            <a:r>
              <a:rPr lang="de-CH" sz="2800" dirty="0"/>
              <a:t>(177’500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>
                <a:effectLst/>
              </a:rPr>
              <a:t>Highlights</a:t>
            </a:r>
          </a:p>
          <a:p>
            <a:r>
              <a:rPr lang="de-CH" b="0" i="0">
                <a:effectLst/>
              </a:rPr>
              <a:t>Museum Tinguely</a:t>
            </a:r>
          </a:p>
          <a:p>
            <a:r>
              <a:rPr lang="de-CH" b="0" i="0">
                <a:effectLst/>
              </a:rPr>
              <a:t>Shopping am Spalenberg</a:t>
            </a:r>
          </a:p>
          <a:p>
            <a:r>
              <a:rPr lang="de-CH" b="0" i="0">
                <a:effectLst/>
              </a:rPr>
              <a:t>Zoo Basel</a:t>
            </a:r>
          </a:p>
          <a:p>
            <a:r>
              <a:rPr lang="de-CH" b="0" i="0">
                <a:effectLst/>
              </a:rPr>
              <a:t>Schifffahrtsgesellschaft Basel</a:t>
            </a:r>
          </a:p>
          <a:p>
            <a:r>
              <a:rPr lang="de-CH" b="0" i="0">
                <a:effectLst/>
              </a:rPr>
              <a:t>Buvetten Basel</a:t>
            </a:r>
          </a:p>
          <a:p>
            <a:r>
              <a:rPr lang="de-CH"/>
              <a:t>Basler Fasnacht</a:t>
            </a:r>
            <a:endParaRPr lang="de-CH" b="0" i="0">
              <a:effectLst/>
            </a:endParaRPr>
          </a:p>
          <a:p>
            <a:endParaRPr lang="de-CH"/>
          </a:p>
        </p:txBody>
      </p:sp>
      <p:pic>
        <p:nvPicPr>
          <p:cNvPr id="3" name="Inhaltsplatzhalter 2" descr="Ein Bild, das draußen, Wasser enthält.&#10;&#10;Automatisch generierte Beschreibung">
            <a:extLst>
              <a:ext uri="{FF2B5EF4-FFF2-40B4-BE49-F238E27FC236}">
                <a16:creationId xmlns:a16="http://schemas.microsoft.com/office/drawing/2014/main" id="{85BD1E3F-AB25-4F4E-871A-230BC2BAA4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A468F3-543C-477C-BC6E-28AC2E5E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22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834932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Lausanne</a:t>
            </a:r>
            <a:r>
              <a:rPr lang="de-CH" sz="3300" dirty="0"/>
              <a:t> </a:t>
            </a:r>
            <a:br>
              <a:rPr lang="de-CH" sz="3300" dirty="0"/>
            </a:br>
            <a:r>
              <a:rPr lang="de-CH" sz="2800" dirty="0"/>
              <a:t>(144’800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5243473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Ouchy und seine Seepromenade</a:t>
            </a:r>
          </a:p>
          <a:p>
            <a:r>
              <a:rPr lang="de-CH" b="0" i="0" noProof="1">
                <a:effectLst/>
              </a:rPr>
              <a:t>Das Olympische Museum</a:t>
            </a:r>
          </a:p>
          <a:p>
            <a:r>
              <a:rPr lang="de-CH" b="0" i="0" noProof="1">
                <a:effectLst/>
              </a:rPr>
              <a:t>Schifffahrt Genfersee</a:t>
            </a:r>
          </a:p>
          <a:p>
            <a:r>
              <a:rPr lang="de-CH" b="0" i="0" noProof="1">
                <a:effectLst/>
              </a:rPr>
              <a:t>Parc de Sauvabelin</a:t>
            </a:r>
          </a:p>
          <a:p>
            <a:r>
              <a:rPr lang="de-CH" b="0" i="0" noProof="1">
                <a:effectLst/>
              </a:rPr>
              <a:t>AQUATIS: Grösstes Süsswasser-Aquarium und -Vivarium Europas</a:t>
            </a: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3" name="Inhaltsplatzhalter 2" descr="Ein Bild, das Himmel, draußen, Gebäude enthält.&#10;&#10;Automatisch generierte Beschreibung">
            <a:extLst>
              <a:ext uri="{FF2B5EF4-FFF2-40B4-BE49-F238E27FC236}">
                <a16:creationId xmlns:a16="http://schemas.microsoft.com/office/drawing/2014/main" id="{2E8633DF-6FC5-48F0-8F09-32A1443DC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3ED597-DC17-48B4-B8A1-79EB1287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647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505347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/>
              <a:t>Bern </a:t>
            </a:r>
            <a:br>
              <a:rPr lang="de-CH" dirty="0"/>
            </a:br>
            <a:r>
              <a:rPr lang="de-CH" sz="2800" dirty="0"/>
              <a:t>(138’000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Altstadt von Bern</a:t>
            </a:r>
          </a:p>
          <a:p>
            <a:r>
              <a:rPr lang="de-CH" b="0" i="0" noProof="1">
                <a:effectLst/>
              </a:rPr>
              <a:t>Schwimmbad Marzili</a:t>
            </a:r>
          </a:p>
          <a:p>
            <a:r>
              <a:rPr lang="de-CH" b="0" i="0" noProof="1">
                <a:effectLst/>
              </a:rPr>
              <a:t>Bundeshaus</a:t>
            </a:r>
          </a:p>
          <a:p>
            <a:r>
              <a:rPr lang="de-CH" b="0" i="0" noProof="1">
                <a:effectLst/>
              </a:rPr>
              <a:t>Berner Münster</a:t>
            </a:r>
          </a:p>
          <a:p>
            <a:r>
              <a:rPr lang="de-CH" b="0" i="0" noProof="1">
                <a:effectLst/>
              </a:rPr>
              <a:t>Gurtenbahn</a:t>
            </a:r>
          </a:p>
          <a:p>
            <a:r>
              <a:rPr lang="de-CH" noProof="1"/>
              <a:t>Bärenpark</a:t>
            </a:r>
            <a:endParaRPr lang="de-CH" b="0" i="0" noProof="1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de-CH" dirty="0"/>
          </a:p>
        </p:txBody>
      </p:sp>
      <p:pic>
        <p:nvPicPr>
          <p:cNvPr id="3" name="Inhaltsplatzhalter 2" descr="Ein Bild, das Baum, draußen, Gebäude, Fluss enthält.&#10;&#10;Automatisch generierte Beschreibung">
            <a:extLst>
              <a:ext uri="{FF2B5EF4-FFF2-40B4-BE49-F238E27FC236}">
                <a16:creationId xmlns:a16="http://schemas.microsoft.com/office/drawing/2014/main" id="{E2D417B2-1EAF-449F-B6FD-D5F0DF7065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78CF3-45C4-4F49-B195-EBDC5CAF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45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Winterthur </a:t>
            </a:r>
            <a:br>
              <a:rPr lang="de-CH" sz="3100" dirty="0"/>
            </a:br>
            <a:r>
              <a:rPr lang="de-CH" sz="2800" dirty="0"/>
              <a:t>(120’300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65633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>
                <a:effectLst/>
              </a:rPr>
              <a:t>Highlights</a:t>
            </a:r>
          </a:p>
          <a:p>
            <a:r>
              <a:rPr lang="de-CH" b="0" i="0">
                <a:effectLst/>
              </a:rPr>
              <a:t>Technorama – Swiss Science Center</a:t>
            </a:r>
          </a:p>
          <a:p>
            <a:r>
              <a:rPr lang="de-CH" b="0" i="0">
                <a:effectLst/>
              </a:rPr>
              <a:t>Kunst Museum Winterthur</a:t>
            </a:r>
          </a:p>
          <a:p>
            <a:r>
              <a:rPr lang="de-CH" b="0" i="0">
                <a:effectLst/>
              </a:rPr>
              <a:t>Casinotheater</a:t>
            </a:r>
          </a:p>
          <a:p>
            <a:r>
              <a:rPr lang="de-CH" b="0" i="0">
                <a:effectLst/>
              </a:rPr>
              <a:t>Altstadt</a:t>
            </a:r>
          </a:p>
          <a:p>
            <a:r>
              <a:rPr lang="de-CH" b="0" i="0">
                <a:effectLst/>
              </a:rPr>
              <a:t>Fotozentrum</a:t>
            </a:r>
          </a:p>
          <a:p>
            <a:endParaRPr lang="de-CH" b="0" i="0">
              <a:effectLst/>
            </a:endParaRPr>
          </a:p>
          <a:p>
            <a:endParaRPr lang="de-CH" b="0" i="0">
              <a:effectLst/>
            </a:endParaRPr>
          </a:p>
          <a:p>
            <a:endParaRPr lang="de-CH"/>
          </a:p>
        </p:txBody>
      </p:sp>
      <p:pic>
        <p:nvPicPr>
          <p:cNvPr id="3" name="Inhaltsplatzhalter 2" descr="Ein Bild, das Himmel, Gebäude, draußen, Stadt enthält.&#10;&#10;Automatisch generierte Beschreibung">
            <a:extLst>
              <a:ext uri="{FF2B5EF4-FFF2-40B4-BE49-F238E27FC236}">
                <a16:creationId xmlns:a16="http://schemas.microsoft.com/office/drawing/2014/main" id="{50C9A5F9-39C6-4E9C-9050-FE269A425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7C3EC9-4EA8-41D2-8F7F-4A424B75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77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noProof="0" dirty="0"/>
              <a:t>Luzern </a:t>
            </a:r>
            <a:br>
              <a:rPr lang="de-CH" noProof="0" dirty="0"/>
            </a:br>
            <a:r>
              <a:rPr lang="de-CH" sz="2800" noProof="0" dirty="0"/>
              <a:t>(86’200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68520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Kapellbrücke und Wasserturm</a:t>
            </a:r>
          </a:p>
          <a:p>
            <a:r>
              <a:rPr lang="de-CH" b="0" i="0" noProof="1">
                <a:effectLst/>
              </a:rPr>
              <a:t>Vierwaldstättersee</a:t>
            </a:r>
          </a:p>
          <a:p>
            <a:r>
              <a:rPr lang="de-CH" b="0" i="0" noProof="1">
                <a:effectLst/>
              </a:rPr>
              <a:t>Bergbahnfahrt auf den Pilatus</a:t>
            </a:r>
          </a:p>
          <a:p>
            <a:r>
              <a:rPr lang="de-CH" b="0" i="0" noProof="1">
                <a:effectLst/>
              </a:rPr>
              <a:t>Gletschergarten und Löwendenkmal</a:t>
            </a:r>
          </a:p>
          <a:p>
            <a:r>
              <a:rPr lang="de-CH" b="0" i="0" noProof="1">
                <a:effectLst/>
              </a:rPr>
              <a:t>Die Fasnacht in Luzern</a:t>
            </a:r>
          </a:p>
          <a:p>
            <a:r>
              <a:rPr lang="de-CH" b="0" i="0" noProof="1">
                <a:effectLst/>
              </a:rPr>
              <a:t>Verkehrshaus der Schweiz</a:t>
            </a: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3" name="Inhaltsplatzhalter 2" descr="Ein Bild, das Berg, draußen, Wasser, Stadt enthält.&#10;&#10;Automatisch generierte Beschreibung">
            <a:extLst>
              <a:ext uri="{FF2B5EF4-FFF2-40B4-BE49-F238E27FC236}">
                <a16:creationId xmlns:a16="http://schemas.microsoft.com/office/drawing/2014/main" id="{61768A1D-8FAA-4226-B85B-BC7D45B433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584C63-8FEA-49DD-A47A-6D7F187A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50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14C5C43-F4C8-4F09-9224-42C8E179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sz="4000" dirty="0"/>
              <a:t>St. Gallen </a:t>
            </a:r>
            <a:br>
              <a:rPr lang="de-CH" dirty="0"/>
            </a:br>
            <a:r>
              <a:rPr lang="de-CH" sz="2800" dirty="0"/>
              <a:t>(78’800 Einwohner)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300A93-2F60-4F02-BFE9-8AF477AE3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508946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CH" sz="2400" b="0" i="0" dirty="0">
                <a:effectLst/>
              </a:rPr>
              <a:t>Highlights</a:t>
            </a:r>
          </a:p>
          <a:p>
            <a:r>
              <a:rPr lang="de-CH" b="0" i="0" noProof="1">
                <a:effectLst/>
              </a:rPr>
              <a:t>Stiftsbezirk St.Gallen</a:t>
            </a:r>
          </a:p>
          <a:p>
            <a:r>
              <a:rPr lang="de-CH" b="0" i="0" noProof="1">
                <a:effectLst/>
              </a:rPr>
              <a:t>Badespass im Säntispark</a:t>
            </a:r>
          </a:p>
          <a:p>
            <a:r>
              <a:rPr lang="de-CH" b="0" i="0" noProof="1">
                <a:effectLst/>
              </a:rPr>
              <a:t>Stadtlounge St.Gallen</a:t>
            </a:r>
          </a:p>
          <a:p>
            <a:r>
              <a:rPr lang="de-CH" b="0" i="0" noProof="1">
                <a:effectLst/>
              </a:rPr>
              <a:t>Drei Weieren</a:t>
            </a:r>
          </a:p>
          <a:p>
            <a:r>
              <a:rPr lang="de-CH" b="0" i="0" noProof="1">
                <a:effectLst/>
              </a:rPr>
              <a:t>St.Galler Festspiele</a:t>
            </a:r>
          </a:p>
          <a:p>
            <a:r>
              <a:rPr lang="de-CH" b="0" i="0" noProof="1">
                <a:effectLst/>
              </a:rPr>
              <a:t>St. Gallen Stadt- und Themenführungen</a:t>
            </a: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b="0" i="0" dirty="0">
              <a:effectLst/>
            </a:endParaRPr>
          </a:p>
          <a:p>
            <a:endParaRPr lang="de-CH" dirty="0"/>
          </a:p>
        </p:txBody>
      </p:sp>
      <p:pic>
        <p:nvPicPr>
          <p:cNvPr id="3" name="Inhaltsplatzhalter 2" descr="Ein Bild, das Gras, draußen, Gebäude, Himmel enthält.&#10;&#10;Automatisch generierte Beschreibung">
            <a:extLst>
              <a:ext uri="{FF2B5EF4-FFF2-40B4-BE49-F238E27FC236}">
                <a16:creationId xmlns:a16="http://schemas.microsoft.com/office/drawing/2014/main" id="{50301A75-17DB-43BD-9CBD-0248A569C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E60368-0F93-4B75-80C8-9DEB2C4B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92E1-7978-476B-AD44-931D2A65B70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2817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-Cinque Terre">
  <a:themeElements>
    <a:clrScheme name="Rückblic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-Cinque Terre" id="{472DBB02-5CAC-486C-8567-2F27920D6B62}" vid="{4EBD58B6-58B8-4B12-99B0-8399E8682ED8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6AE1A9-96CC-4717-8B5A-5CA000A2B483}">
  <ds:schemaRefs>
    <ds:schemaRef ds:uri="http://schemas.microsoft.com/office/2006/metadata/properties"/>
    <ds:schemaRef ds:uri="http://schemas.microsoft.com/office/infopath/2007/PartnerControls"/>
    <ds:schemaRef ds:uri="5d36d37b-71b4-4416-b8a2-712a72be7925"/>
    <ds:schemaRef ds:uri="e92a2ac5-b25a-46ac-94d3-afeb148eacd8"/>
  </ds:schemaRefs>
</ds:datastoreItem>
</file>

<file path=customXml/itemProps2.xml><?xml version="1.0" encoding="utf-8"?>
<ds:datastoreItem xmlns:ds="http://schemas.openxmlformats.org/officeDocument/2006/customXml" ds:itemID="{E9EACF10-839E-44EF-9E7E-920D5E265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20096-FBFE-44FD-97F8-6D84944AA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36d37b-71b4-4416-b8a2-712a72be7925"/>
    <ds:schemaRef ds:uri="e92a2ac5-b25a-46ac-94d3-afeb148ea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L-Cinque Terre</Template>
  <TotalTime>0</TotalTime>
  <Words>249</Words>
  <Application>Microsoft Office PowerPoint</Application>
  <PresentationFormat>Breitbild</PresentationFormat>
  <Paragraphs>107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DokChampa</vt:lpstr>
      <vt:lpstr>Trebuchet MS</vt:lpstr>
      <vt:lpstr>Wingdings 3</vt:lpstr>
      <vt:lpstr>L-Cinque Terre</vt:lpstr>
      <vt:lpstr>Benutzerdefiniertes Design</vt:lpstr>
      <vt:lpstr>Ion-Sitzungssaal</vt:lpstr>
      <vt:lpstr>Facette</vt:lpstr>
      <vt:lpstr>Die 10 grössten Städte  der Schweiz </vt:lpstr>
      <vt:lpstr>Zürich  (436’400 Einwohner)</vt:lpstr>
      <vt:lpstr>Genf  (209’000 Einwohner)</vt:lpstr>
      <vt:lpstr>Basel  (177’500 Einwohner)</vt:lpstr>
      <vt:lpstr>Lausanne  (144’800 Einwohner)</vt:lpstr>
      <vt:lpstr>Bern  (138’000 Einwohner)</vt:lpstr>
      <vt:lpstr>Winterthur  (120’300 Einwohner)</vt:lpstr>
      <vt:lpstr>Luzern  (86’200 Einwohner)</vt:lpstr>
      <vt:lpstr>St. Gallen  (78’800 Einwohner)</vt:lpstr>
      <vt:lpstr>Lugano  (63’600 Einwohner)</vt:lpstr>
      <vt:lpstr>Biel  (56’800 Einwohner)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Grössten Städte der Schweiz</dc:title>
  <dc:creator>Georges Wyttenbach</dc:creator>
  <cp:lastModifiedBy>Doris Keller</cp:lastModifiedBy>
  <cp:revision>25</cp:revision>
  <dcterms:created xsi:type="dcterms:W3CDTF">2021-04-10T08:18:54Z</dcterms:created>
  <dcterms:modified xsi:type="dcterms:W3CDTF">2025-05-09T07:14:09Z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468200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