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3" r:id="rId9"/>
    <p:sldId id="261" r:id="rId10"/>
    <p:sldId id="262" r:id="rId11"/>
    <p:sldId id="259" r:id="rId12"/>
    <p:sldId id="267" r:id="rId13"/>
    <p:sldId id="265" r:id="rId14"/>
    <p:sldId id="264" r:id="rId15"/>
    <p:sldId id="266" r:id="rId16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s Keller" userId="8632a153-503d-4ef7-b3c8-3b4e1994d05e" providerId="ADAL" clId="{5CCC0C09-6AD1-4E08-BD70-DEE8321FF2BC}"/>
    <pc:docChg chg="modSld modMainMaster">
      <pc:chgData name="Doris Keller" userId="8632a153-503d-4ef7-b3c8-3b4e1994d05e" providerId="ADAL" clId="{5CCC0C09-6AD1-4E08-BD70-DEE8321FF2BC}" dt="2022-10-03T07:58:35.209" v="20"/>
      <pc:docMkLst>
        <pc:docMk/>
      </pc:docMkLst>
      <pc:sldChg chg="modTransition">
        <pc:chgData name="Doris Keller" userId="8632a153-503d-4ef7-b3c8-3b4e1994d05e" providerId="ADAL" clId="{5CCC0C09-6AD1-4E08-BD70-DEE8321FF2BC}" dt="2022-10-03T07:57:32.004" v="18"/>
        <pc:sldMkLst>
          <pc:docMk/>
          <pc:sldMk cId="176666851" sldId="256"/>
        </pc:sldMkLst>
      </pc:sldChg>
      <pc:sldChg chg="modTransition">
        <pc:chgData name="Doris Keller" userId="8632a153-503d-4ef7-b3c8-3b4e1994d05e" providerId="ADAL" clId="{5CCC0C09-6AD1-4E08-BD70-DEE8321FF2BC}" dt="2022-10-03T07:57:32.004" v="18"/>
        <pc:sldMkLst>
          <pc:docMk/>
          <pc:sldMk cId="739474514" sldId="257"/>
        </pc:sldMkLst>
      </pc:sldChg>
      <pc:sldChg chg="modTransition">
        <pc:chgData name="Doris Keller" userId="8632a153-503d-4ef7-b3c8-3b4e1994d05e" providerId="ADAL" clId="{5CCC0C09-6AD1-4E08-BD70-DEE8321FF2BC}" dt="2022-10-03T07:58:00.221" v="19"/>
        <pc:sldMkLst>
          <pc:docMk/>
          <pc:sldMk cId="1367586043" sldId="258"/>
        </pc:sldMkLst>
      </pc:sldChg>
      <pc:sldChg chg="modTransition">
        <pc:chgData name="Doris Keller" userId="8632a153-503d-4ef7-b3c8-3b4e1994d05e" providerId="ADAL" clId="{5CCC0C09-6AD1-4E08-BD70-DEE8321FF2BC}" dt="2022-10-03T07:57:32.004" v="18"/>
        <pc:sldMkLst>
          <pc:docMk/>
          <pc:sldMk cId="3188324863" sldId="259"/>
        </pc:sldMkLst>
      </pc:sldChg>
      <pc:sldChg chg="modTransition">
        <pc:chgData name="Doris Keller" userId="8632a153-503d-4ef7-b3c8-3b4e1994d05e" providerId="ADAL" clId="{5CCC0C09-6AD1-4E08-BD70-DEE8321FF2BC}" dt="2022-10-03T07:57:32.004" v="18"/>
        <pc:sldMkLst>
          <pc:docMk/>
          <pc:sldMk cId="2377916289" sldId="260"/>
        </pc:sldMkLst>
      </pc:sldChg>
      <pc:sldChg chg="modTransition">
        <pc:chgData name="Doris Keller" userId="8632a153-503d-4ef7-b3c8-3b4e1994d05e" providerId="ADAL" clId="{5CCC0C09-6AD1-4E08-BD70-DEE8321FF2BC}" dt="2022-10-03T07:57:32.004" v="18"/>
        <pc:sldMkLst>
          <pc:docMk/>
          <pc:sldMk cId="3191628408" sldId="261"/>
        </pc:sldMkLst>
      </pc:sldChg>
      <pc:sldChg chg="modTransition">
        <pc:chgData name="Doris Keller" userId="8632a153-503d-4ef7-b3c8-3b4e1994d05e" providerId="ADAL" clId="{5CCC0C09-6AD1-4E08-BD70-DEE8321FF2BC}" dt="2022-10-03T07:57:32.004" v="18"/>
        <pc:sldMkLst>
          <pc:docMk/>
          <pc:sldMk cId="734550151" sldId="262"/>
        </pc:sldMkLst>
      </pc:sldChg>
      <pc:sldChg chg="modTransition">
        <pc:chgData name="Doris Keller" userId="8632a153-503d-4ef7-b3c8-3b4e1994d05e" providerId="ADAL" clId="{5CCC0C09-6AD1-4E08-BD70-DEE8321FF2BC}" dt="2022-10-03T07:57:32.004" v="18"/>
        <pc:sldMkLst>
          <pc:docMk/>
          <pc:sldMk cId="1481405927" sldId="263"/>
        </pc:sldMkLst>
      </pc:sldChg>
      <pc:sldChg chg="modTransition">
        <pc:chgData name="Doris Keller" userId="8632a153-503d-4ef7-b3c8-3b4e1994d05e" providerId="ADAL" clId="{5CCC0C09-6AD1-4E08-BD70-DEE8321FF2BC}" dt="2022-10-03T07:57:32.004" v="18"/>
        <pc:sldMkLst>
          <pc:docMk/>
          <pc:sldMk cId="878169694" sldId="264"/>
        </pc:sldMkLst>
      </pc:sldChg>
      <pc:sldChg chg="modTransition">
        <pc:chgData name="Doris Keller" userId="8632a153-503d-4ef7-b3c8-3b4e1994d05e" providerId="ADAL" clId="{5CCC0C09-6AD1-4E08-BD70-DEE8321FF2BC}" dt="2022-10-03T07:58:35.209" v="20"/>
        <pc:sldMkLst>
          <pc:docMk/>
          <pc:sldMk cId="287235023" sldId="265"/>
        </pc:sldMkLst>
      </pc:sldChg>
      <pc:sldChg chg="modTransition">
        <pc:chgData name="Doris Keller" userId="8632a153-503d-4ef7-b3c8-3b4e1994d05e" providerId="ADAL" clId="{5CCC0C09-6AD1-4E08-BD70-DEE8321FF2BC}" dt="2022-10-03T07:57:32.004" v="18"/>
        <pc:sldMkLst>
          <pc:docMk/>
          <pc:sldMk cId="1466867518" sldId="266"/>
        </pc:sldMkLst>
      </pc:sldChg>
      <pc:sldChg chg="modTransition">
        <pc:chgData name="Doris Keller" userId="8632a153-503d-4ef7-b3c8-3b4e1994d05e" providerId="ADAL" clId="{5CCC0C09-6AD1-4E08-BD70-DEE8321FF2BC}" dt="2022-10-03T07:57:32.004" v="18"/>
        <pc:sldMkLst>
          <pc:docMk/>
          <pc:sldMk cId="626732381" sldId="267"/>
        </pc:sldMkLst>
      </pc:sldChg>
      <pc:sldMasterChg chg="modTransition modSldLayout">
        <pc:chgData name="Doris Keller" userId="8632a153-503d-4ef7-b3c8-3b4e1994d05e" providerId="ADAL" clId="{5CCC0C09-6AD1-4E08-BD70-DEE8321FF2BC}" dt="2022-10-03T07:57:32.004" v="18"/>
        <pc:sldMasterMkLst>
          <pc:docMk/>
          <pc:sldMasterMk cId="445565642" sldId="2147483660"/>
        </pc:sldMasterMkLst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3001356661" sldId="2147483661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3027998242" sldId="2147483662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3574745998" sldId="2147483663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4294059842" sldId="2147483664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794810879" sldId="2147483665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2357330018" sldId="2147483666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3366472512" sldId="2147483667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2360216610" sldId="2147483668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159806190" sldId="2147483669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1448870311" sldId="2147483670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3677770226" sldId="2147483671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1933754920" sldId="2147483672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3633900034" sldId="2147483673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3919426760" sldId="2147483674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1588375908" sldId="2147483675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3134635649" sldId="2147483676"/>
          </pc:sldLayoutMkLst>
        </pc:sldLayoutChg>
        <pc:sldLayoutChg chg="modTransition">
          <pc:chgData name="Doris Keller" userId="8632a153-503d-4ef7-b3c8-3b4e1994d05e" providerId="ADAL" clId="{5CCC0C09-6AD1-4E08-BD70-DEE8321FF2BC}" dt="2022-10-03T07:57:32.004" v="18"/>
          <pc:sldLayoutMkLst>
            <pc:docMk/>
            <pc:sldMasterMk cId="445565642" sldId="2147483660"/>
            <pc:sldLayoutMk cId="1757285070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13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88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77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7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39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94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83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46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72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79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7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40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48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73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64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02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8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08FF-31BA-4F93-976A-0A022115AC5C}" type="datetimeFigureOut">
              <a:rPr lang="de-CH" smtClean="0"/>
              <a:t>08.10.2022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525E-5B7D-4D3D-861E-19789F74E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5565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piegelungen03">
            <a:extLst>
              <a:ext uri="{FF2B5EF4-FFF2-40B4-BE49-F238E27FC236}">
                <a16:creationId xmlns:a16="http://schemas.microsoft.com/office/drawing/2014/main" id="{CFF4FE1D-447D-4CEB-A767-C7A3B1F6947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95E0C4-F205-4831-A472-A405FAABE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r>
              <a:rPr lang="de-CH" dirty="0"/>
              <a:t>Spiegelungen</a:t>
            </a:r>
          </a:p>
        </p:txBody>
      </p:sp>
    </p:spTree>
    <p:extLst>
      <p:ext uri="{BB962C8B-B14F-4D97-AF65-F5344CB8AC3E}">
        <p14:creationId xmlns:p14="http://schemas.microsoft.com/office/powerpoint/2010/main" val="1766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Vogel, draußen, fliegend, Wasser enthält.&#10;&#10;Automatisch generierte Beschreibung">
            <a:extLst>
              <a:ext uri="{FF2B5EF4-FFF2-40B4-BE49-F238E27FC236}">
                <a16:creationId xmlns:a16="http://schemas.microsoft.com/office/drawing/2014/main" id="{63AC8E09-7BEA-4616-96DB-2E0E2178C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72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7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Spiegelungen11">
            <a:extLst>
              <a:ext uri="{FF2B5EF4-FFF2-40B4-BE49-F238E27FC236}">
                <a16:creationId xmlns:a16="http://schemas.microsoft.com/office/drawing/2014/main" id="{3859D49E-BBF3-4F14-BD82-A7A03745FDB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8781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041EC9-DF7C-4D3D-AB50-9FD6DF5FC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r>
              <a:rPr lang="de-CH" sz="2000">
                <a:latin typeface="Century Gothic" panose="020B0502020202020204" pitchFamily="34" charset="0"/>
              </a:rPr>
              <a:t>Das ist ein kleiner Auszug aus meiner Fotosammlung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4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8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Spiegelungen01">
            <a:extLst>
              <a:ext uri="{FF2B5EF4-FFF2-40B4-BE49-F238E27FC236}">
                <a16:creationId xmlns:a16="http://schemas.microsoft.com/office/drawing/2014/main" id="{2BF5AB96-2A1C-433F-A8A2-05D3C0CE604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394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5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Spiegelungen02">
            <a:extLst>
              <a:ext uri="{FF2B5EF4-FFF2-40B4-BE49-F238E27FC236}">
                <a16:creationId xmlns:a16="http://schemas.microsoft.com/office/drawing/2014/main" id="{1F74BBE4-4E7B-4EB5-AC53-CA8371AE4C3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3675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Spiegelungen04">
            <a:extLst>
              <a:ext uri="{FF2B5EF4-FFF2-40B4-BE49-F238E27FC236}">
                <a16:creationId xmlns:a16="http://schemas.microsoft.com/office/drawing/2014/main" id="{A1D80C3D-799E-417F-8A8F-1CD57ED137A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779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Spiegelungen09">
            <a:extLst>
              <a:ext uri="{FF2B5EF4-FFF2-40B4-BE49-F238E27FC236}">
                <a16:creationId xmlns:a16="http://schemas.microsoft.com/office/drawing/2014/main" id="{DA4A8E59-8412-4BA1-9568-5E8823A0E7A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814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5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Spiegelungen06">
            <a:extLst>
              <a:ext uri="{FF2B5EF4-FFF2-40B4-BE49-F238E27FC236}">
                <a16:creationId xmlns:a16="http://schemas.microsoft.com/office/drawing/2014/main" id="{070401E9-E747-4399-9654-7D3424952A6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1916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A3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Spiegelungen07">
            <a:extLst>
              <a:ext uri="{FF2B5EF4-FFF2-40B4-BE49-F238E27FC236}">
                <a16:creationId xmlns:a16="http://schemas.microsoft.com/office/drawing/2014/main" id="{5320E6DE-751E-4EF1-8961-0BB130BD8CE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345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Gras, Baum, Spur, Zug enthält.&#10;&#10;Automatisch generierte Beschreibung">
            <a:extLst>
              <a:ext uri="{FF2B5EF4-FFF2-40B4-BE49-F238E27FC236}">
                <a16:creationId xmlns:a16="http://schemas.microsoft.com/office/drawing/2014/main" id="{7F0D5FBC-A81D-4BF7-AB93-8ABF55632A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1883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A3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Spiegelungen07">
            <a:extLst>
              <a:ext uri="{FF2B5EF4-FFF2-40B4-BE49-F238E27FC236}">
                <a16:creationId xmlns:a16="http://schemas.microsoft.com/office/drawing/2014/main" id="{5320E6DE-751E-4EF1-8961-0BB130BD8CE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6267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2B5293-D3E8-47E9-8464-2216133C0EAD}">
  <ds:schemaRefs>
    <ds:schemaRef ds:uri="http://schemas.microsoft.com/office/2006/metadata/properties"/>
    <ds:schemaRef ds:uri="http://schemas.microsoft.com/office/infopath/2007/PartnerControls"/>
    <ds:schemaRef ds:uri="e92a2ac5-b25a-46ac-94d3-afeb148eacd8"/>
    <ds:schemaRef ds:uri="5d36d37b-71b4-4416-b8a2-712a72be7925"/>
  </ds:schemaRefs>
</ds:datastoreItem>
</file>

<file path=customXml/itemProps2.xml><?xml version="1.0" encoding="utf-8"?>
<ds:datastoreItem xmlns:ds="http://schemas.openxmlformats.org/officeDocument/2006/customXml" ds:itemID="{1FCF4438-1FD1-4E55-AF24-121B58852837}"/>
</file>

<file path=customXml/itemProps3.xml><?xml version="1.0" encoding="utf-8"?>
<ds:datastoreItem xmlns:ds="http://schemas.openxmlformats.org/officeDocument/2006/customXml" ds:itemID="{58B3E97C-6AD1-4784-BD3F-4F5C5150BC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</Template>
  <TotalTime>0</TotalTime>
  <Words>9</Words>
  <Application>Microsoft Office PowerPoint</Application>
  <PresentationFormat>Breitbild</PresentationFormat>
  <Paragraphs>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Kondensstreifen</vt:lpstr>
      <vt:lpstr>Spiegelungen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Spiegelungen</dc:title>
  <dc:creator>Georges Wyttenbach</dc:creator>
  <cp:lastModifiedBy>Doris Keller</cp:lastModifiedBy>
  <cp:revision>4</cp:revision>
  <dcterms:created xsi:type="dcterms:W3CDTF">2019-02-24T07:34:09Z</dcterms:created>
  <dcterms:modified xsi:type="dcterms:W3CDTF">2022-10-08T07:03:54Z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MediaServiceImageTags">
    <vt:lpwstr/>
  </property>
</Properties>
</file>