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2" r:id="rId11"/>
    <p:sldId id="263" r:id="rId12"/>
    <p:sldId id="264" r:id="rId13"/>
    <p:sldId id="265" r:id="rId14"/>
    <p:sldId id="266" r:id="rId1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9" d="100"/>
          <a:sy n="79" d="100"/>
        </p:scale>
        <p:origin x="31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5F67D7-616C-481E-A1D2-4DD77DEE4625}"/>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a16="http://schemas.microsoft.com/office/drawing/2014/main" id="{A13A7144-8BE7-4C10-BC2C-212B5A10DB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a16="http://schemas.microsoft.com/office/drawing/2014/main" id="{F7E5FDF3-69FF-462F-B48B-1842F99144BD}"/>
              </a:ext>
            </a:extLst>
          </p:cNvPr>
          <p:cNvSpPr>
            <a:spLocks noGrp="1"/>
          </p:cNvSpPr>
          <p:nvPr>
            <p:ph type="dt" sz="half" idx="10"/>
          </p:nvPr>
        </p:nvSpPr>
        <p:spPr/>
        <p:txBody>
          <a:bodyPr/>
          <a:lstStyle/>
          <a:p>
            <a:fld id="{16E22508-67ED-43BA-9B47-AE5E613ED614}" type="datetimeFigureOut">
              <a:rPr lang="de-CH" smtClean="0"/>
              <a:t>07.10.2022</a:t>
            </a:fld>
            <a:endParaRPr lang="de-CH" dirty="0"/>
          </a:p>
        </p:txBody>
      </p:sp>
      <p:sp>
        <p:nvSpPr>
          <p:cNvPr id="5" name="Fußzeilenplatzhalter 4">
            <a:extLst>
              <a:ext uri="{FF2B5EF4-FFF2-40B4-BE49-F238E27FC236}">
                <a16:creationId xmlns:a16="http://schemas.microsoft.com/office/drawing/2014/main" id="{20AA781E-C614-4698-9059-7EAFB1E2B70C}"/>
              </a:ext>
            </a:extLst>
          </p:cNvPr>
          <p:cNvSpPr>
            <a:spLocks noGrp="1"/>
          </p:cNvSpPr>
          <p:nvPr>
            <p:ph type="ftr" sz="quarter" idx="11"/>
          </p:nvPr>
        </p:nvSpPr>
        <p:spPr/>
        <p:txBody>
          <a:bodyPr/>
          <a:lstStyle/>
          <a:p>
            <a:endParaRPr lang="de-CH" dirty="0"/>
          </a:p>
        </p:txBody>
      </p:sp>
      <p:sp>
        <p:nvSpPr>
          <p:cNvPr id="6" name="Foliennummernplatzhalter 5">
            <a:extLst>
              <a:ext uri="{FF2B5EF4-FFF2-40B4-BE49-F238E27FC236}">
                <a16:creationId xmlns:a16="http://schemas.microsoft.com/office/drawing/2014/main" id="{C43C8D7E-16C2-4FB6-AF84-F45E6EF5DF51}"/>
              </a:ext>
            </a:extLst>
          </p:cNvPr>
          <p:cNvSpPr>
            <a:spLocks noGrp="1"/>
          </p:cNvSpPr>
          <p:nvPr>
            <p:ph type="sldNum" sz="quarter" idx="12"/>
          </p:nvPr>
        </p:nvSpPr>
        <p:spPr/>
        <p:txBody>
          <a:bodyPr/>
          <a:lstStyle/>
          <a:p>
            <a:fld id="{CA1A4283-29B5-46F2-A7DC-B697CFF1BF06}" type="slidenum">
              <a:rPr lang="de-CH" smtClean="0"/>
              <a:t>‹Nr.›</a:t>
            </a:fld>
            <a:endParaRPr lang="de-CH" dirty="0"/>
          </a:p>
        </p:txBody>
      </p:sp>
    </p:spTree>
    <p:extLst>
      <p:ext uri="{BB962C8B-B14F-4D97-AF65-F5344CB8AC3E}">
        <p14:creationId xmlns:p14="http://schemas.microsoft.com/office/powerpoint/2010/main" val="3589905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1B97AC-7C9C-46C1-9FBE-7AE1F828E4DA}"/>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a16="http://schemas.microsoft.com/office/drawing/2014/main" id="{0DA89E04-1E82-40AD-A837-235B891935A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34D7D433-2E84-4758-85AF-B09C852D6286}"/>
              </a:ext>
            </a:extLst>
          </p:cNvPr>
          <p:cNvSpPr>
            <a:spLocks noGrp="1"/>
          </p:cNvSpPr>
          <p:nvPr>
            <p:ph type="dt" sz="half" idx="10"/>
          </p:nvPr>
        </p:nvSpPr>
        <p:spPr/>
        <p:txBody>
          <a:bodyPr/>
          <a:lstStyle/>
          <a:p>
            <a:fld id="{16E22508-67ED-43BA-9B47-AE5E613ED614}" type="datetimeFigureOut">
              <a:rPr lang="de-CH" smtClean="0"/>
              <a:t>07.10.2022</a:t>
            </a:fld>
            <a:endParaRPr lang="de-CH" dirty="0"/>
          </a:p>
        </p:txBody>
      </p:sp>
      <p:sp>
        <p:nvSpPr>
          <p:cNvPr id="5" name="Fußzeilenplatzhalter 4">
            <a:extLst>
              <a:ext uri="{FF2B5EF4-FFF2-40B4-BE49-F238E27FC236}">
                <a16:creationId xmlns:a16="http://schemas.microsoft.com/office/drawing/2014/main" id="{C3A9901F-4BA4-45D5-B2AC-642FB5028DEB}"/>
              </a:ext>
            </a:extLst>
          </p:cNvPr>
          <p:cNvSpPr>
            <a:spLocks noGrp="1"/>
          </p:cNvSpPr>
          <p:nvPr>
            <p:ph type="ftr" sz="quarter" idx="11"/>
          </p:nvPr>
        </p:nvSpPr>
        <p:spPr/>
        <p:txBody>
          <a:bodyPr/>
          <a:lstStyle/>
          <a:p>
            <a:endParaRPr lang="de-CH" dirty="0"/>
          </a:p>
        </p:txBody>
      </p:sp>
      <p:sp>
        <p:nvSpPr>
          <p:cNvPr id="6" name="Foliennummernplatzhalter 5">
            <a:extLst>
              <a:ext uri="{FF2B5EF4-FFF2-40B4-BE49-F238E27FC236}">
                <a16:creationId xmlns:a16="http://schemas.microsoft.com/office/drawing/2014/main" id="{148E91F8-C621-4D0C-9222-68F38063EA0D}"/>
              </a:ext>
            </a:extLst>
          </p:cNvPr>
          <p:cNvSpPr>
            <a:spLocks noGrp="1"/>
          </p:cNvSpPr>
          <p:nvPr>
            <p:ph type="sldNum" sz="quarter" idx="12"/>
          </p:nvPr>
        </p:nvSpPr>
        <p:spPr/>
        <p:txBody>
          <a:bodyPr/>
          <a:lstStyle/>
          <a:p>
            <a:fld id="{CA1A4283-29B5-46F2-A7DC-B697CFF1BF06}" type="slidenum">
              <a:rPr lang="de-CH" smtClean="0"/>
              <a:t>‹Nr.›</a:t>
            </a:fld>
            <a:endParaRPr lang="de-CH" dirty="0"/>
          </a:p>
        </p:txBody>
      </p:sp>
    </p:spTree>
    <p:extLst>
      <p:ext uri="{BB962C8B-B14F-4D97-AF65-F5344CB8AC3E}">
        <p14:creationId xmlns:p14="http://schemas.microsoft.com/office/powerpoint/2010/main" val="2155585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F9802A62-6D62-4ADB-B704-61CA25967481}"/>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a16="http://schemas.microsoft.com/office/drawing/2014/main" id="{9323BBC0-D726-4EB8-B68D-CD17D1E56C08}"/>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93B34392-770D-47D1-BA1D-A72B81976269}"/>
              </a:ext>
            </a:extLst>
          </p:cNvPr>
          <p:cNvSpPr>
            <a:spLocks noGrp="1"/>
          </p:cNvSpPr>
          <p:nvPr>
            <p:ph type="dt" sz="half" idx="10"/>
          </p:nvPr>
        </p:nvSpPr>
        <p:spPr/>
        <p:txBody>
          <a:bodyPr/>
          <a:lstStyle/>
          <a:p>
            <a:fld id="{16E22508-67ED-43BA-9B47-AE5E613ED614}" type="datetimeFigureOut">
              <a:rPr lang="de-CH" smtClean="0"/>
              <a:t>07.10.2022</a:t>
            </a:fld>
            <a:endParaRPr lang="de-CH" dirty="0"/>
          </a:p>
        </p:txBody>
      </p:sp>
      <p:sp>
        <p:nvSpPr>
          <p:cNvPr id="5" name="Fußzeilenplatzhalter 4">
            <a:extLst>
              <a:ext uri="{FF2B5EF4-FFF2-40B4-BE49-F238E27FC236}">
                <a16:creationId xmlns:a16="http://schemas.microsoft.com/office/drawing/2014/main" id="{684E2096-89A9-4ED1-926C-F1E8FDAEA5FA}"/>
              </a:ext>
            </a:extLst>
          </p:cNvPr>
          <p:cNvSpPr>
            <a:spLocks noGrp="1"/>
          </p:cNvSpPr>
          <p:nvPr>
            <p:ph type="ftr" sz="quarter" idx="11"/>
          </p:nvPr>
        </p:nvSpPr>
        <p:spPr/>
        <p:txBody>
          <a:bodyPr/>
          <a:lstStyle/>
          <a:p>
            <a:endParaRPr lang="de-CH" dirty="0"/>
          </a:p>
        </p:txBody>
      </p:sp>
      <p:sp>
        <p:nvSpPr>
          <p:cNvPr id="6" name="Foliennummernplatzhalter 5">
            <a:extLst>
              <a:ext uri="{FF2B5EF4-FFF2-40B4-BE49-F238E27FC236}">
                <a16:creationId xmlns:a16="http://schemas.microsoft.com/office/drawing/2014/main" id="{B7F0D535-8F14-4A38-AFA5-72CC6E36E619}"/>
              </a:ext>
            </a:extLst>
          </p:cNvPr>
          <p:cNvSpPr>
            <a:spLocks noGrp="1"/>
          </p:cNvSpPr>
          <p:nvPr>
            <p:ph type="sldNum" sz="quarter" idx="12"/>
          </p:nvPr>
        </p:nvSpPr>
        <p:spPr/>
        <p:txBody>
          <a:bodyPr/>
          <a:lstStyle/>
          <a:p>
            <a:fld id="{CA1A4283-29B5-46F2-A7DC-B697CFF1BF06}" type="slidenum">
              <a:rPr lang="de-CH" smtClean="0"/>
              <a:t>‹Nr.›</a:t>
            </a:fld>
            <a:endParaRPr lang="de-CH" dirty="0"/>
          </a:p>
        </p:txBody>
      </p:sp>
    </p:spTree>
    <p:extLst>
      <p:ext uri="{BB962C8B-B14F-4D97-AF65-F5344CB8AC3E}">
        <p14:creationId xmlns:p14="http://schemas.microsoft.com/office/powerpoint/2010/main" val="884008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4B03B1-2916-46FF-89FD-6C14546DBEDC}"/>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327EB40A-E519-4A41-B771-D93041C59A5B}"/>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83C59BA2-9E38-413E-8196-EB0E98F868FA}"/>
              </a:ext>
            </a:extLst>
          </p:cNvPr>
          <p:cNvSpPr>
            <a:spLocks noGrp="1"/>
          </p:cNvSpPr>
          <p:nvPr>
            <p:ph type="dt" sz="half" idx="10"/>
          </p:nvPr>
        </p:nvSpPr>
        <p:spPr/>
        <p:txBody>
          <a:bodyPr/>
          <a:lstStyle/>
          <a:p>
            <a:fld id="{16E22508-67ED-43BA-9B47-AE5E613ED614}" type="datetimeFigureOut">
              <a:rPr lang="de-CH" smtClean="0"/>
              <a:t>07.10.2022</a:t>
            </a:fld>
            <a:endParaRPr lang="de-CH" dirty="0"/>
          </a:p>
        </p:txBody>
      </p:sp>
      <p:sp>
        <p:nvSpPr>
          <p:cNvPr id="5" name="Fußzeilenplatzhalter 4">
            <a:extLst>
              <a:ext uri="{FF2B5EF4-FFF2-40B4-BE49-F238E27FC236}">
                <a16:creationId xmlns:a16="http://schemas.microsoft.com/office/drawing/2014/main" id="{3325BCF9-C625-4CE8-B70F-0CFF517FD4E3}"/>
              </a:ext>
            </a:extLst>
          </p:cNvPr>
          <p:cNvSpPr>
            <a:spLocks noGrp="1"/>
          </p:cNvSpPr>
          <p:nvPr>
            <p:ph type="ftr" sz="quarter" idx="11"/>
          </p:nvPr>
        </p:nvSpPr>
        <p:spPr/>
        <p:txBody>
          <a:bodyPr/>
          <a:lstStyle/>
          <a:p>
            <a:endParaRPr lang="de-CH" dirty="0"/>
          </a:p>
        </p:txBody>
      </p:sp>
      <p:sp>
        <p:nvSpPr>
          <p:cNvPr id="6" name="Foliennummernplatzhalter 5">
            <a:extLst>
              <a:ext uri="{FF2B5EF4-FFF2-40B4-BE49-F238E27FC236}">
                <a16:creationId xmlns:a16="http://schemas.microsoft.com/office/drawing/2014/main" id="{0FD321C7-6FEB-46A2-B8FF-158EFD1BA8A4}"/>
              </a:ext>
            </a:extLst>
          </p:cNvPr>
          <p:cNvSpPr>
            <a:spLocks noGrp="1"/>
          </p:cNvSpPr>
          <p:nvPr>
            <p:ph type="sldNum" sz="quarter" idx="12"/>
          </p:nvPr>
        </p:nvSpPr>
        <p:spPr/>
        <p:txBody>
          <a:bodyPr/>
          <a:lstStyle/>
          <a:p>
            <a:fld id="{CA1A4283-29B5-46F2-A7DC-B697CFF1BF06}" type="slidenum">
              <a:rPr lang="de-CH" smtClean="0"/>
              <a:t>‹Nr.›</a:t>
            </a:fld>
            <a:endParaRPr lang="de-CH" dirty="0"/>
          </a:p>
        </p:txBody>
      </p:sp>
    </p:spTree>
    <p:extLst>
      <p:ext uri="{BB962C8B-B14F-4D97-AF65-F5344CB8AC3E}">
        <p14:creationId xmlns:p14="http://schemas.microsoft.com/office/powerpoint/2010/main" val="177230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81EBB1-7C3E-4288-9FBC-CE0B2A763D0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a16="http://schemas.microsoft.com/office/drawing/2014/main" id="{F2944923-B83A-40EA-8173-90EFE0C76A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90436EF0-9C24-4478-A623-646509AA9624}"/>
              </a:ext>
            </a:extLst>
          </p:cNvPr>
          <p:cNvSpPr>
            <a:spLocks noGrp="1"/>
          </p:cNvSpPr>
          <p:nvPr>
            <p:ph type="dt" sz="half" idx="10"/>
          </p:nvPr>
        </p:nvSpPr>
        <p:spPr/>
        <p:txBody>
          <a:bodyPr/>
          <a:lstStyle/>
          <a:p>
            <a:fld id="{16E22508-67ED-43BA-9B47-AE5E613ED614}" type="datetimeFigureOut">
              <a:rPr lang="de-CH" smtClean="0"/>
              <a:t>07.10.2022</a:t>
            </a:fld>
            <a:endParaRPr lang="de-CH" dirty="0"/>
          </a:p>
        </p:txBody>
      </p:sp>
      <p:sp>
        <p:nvSpPr>
          <p:cNvPr id="5" name="Fußzeilenplatzhalter 4">
            <a:extLst>
              <a:ext uri="{FF2B5EF4-FFF2-40B4-BE49-F238E27FC236}">
                <a16:creationId xmlns:a16="http://schemas.microsoft.com/office/drawing/2014/main" id="{E634F85B-F8A8-49BA-954C-686C5F2566EC}"/>
              </a:ext>
            </a:extLst>
          </p:cNvPr>
          <p:cNvSpPr>
            <a:spLocks noGrp="1"/>
          </p:cNvSpPr>
          <p:nvPr>
            <p:ph type="ftr" sz="quarter" idx="11"/>
          </p:nvPr>
        </p:nvSpPr>
        <p:spPr/>
        <p:txBody>
          <a:bodyPr/>
          <a:lstStyle/>
          <a:p>
            <a:endParaRPr lang="de-CH" dirty="0"/>
          </a:p>
        </p:txBody>
      </p:sp>
      <p:sp>
        <p:nvSpPr>
          <p:cNvPr id="6" name="Foliennummernplatzhalter 5">
            <a:extLst>
              <a:ext uri="{FF2B5EF4-FFF2-40B4-BE49-F238E27FC236}">
                <a16:creationId xmlns:a16="http://schemas.microsoft.com/office/drawing/2014/main" id="{601DF77B-9882-4DB0-928E-665DADBFEEBB}"/>
              </a:ext>
            </a:extLst>
          </p:cNvPr>
          <p:cNvSpPr>
            <a:spLocks noGrp="1"/>
          </p:cNvSpPr>
          <p:nvPr>
            <p:ph type="sldNum" sz="quarter" idx="12"/>
          </p:nvPr>
        </p:nvSpPr>
        <p:spPr/>
        <p:txBody>
          <a:bodyPr/>
          <a:lstStyle/>
          <a:p>
            <a:fld id="{CA1A4283-29B5-46F2-A7DC-B697CFF1BF06}" type="slidenum">
              <a:rPr lang="de-CH" smtClean="0"/>
              <a:t>‹Nr.›</a:t>
            </a:fld>
            <a:endParaRPr lang="de-CH" dirty="0"/>
          </a:p>
        </p:txBody>
      </p:sp>
    </p:spTree>
    <p:extLst>
      <p:ext uri="{BB962C8B-B14F-4D97-AF65-F5344CB8AC3E}">
        <p14:creationId xmlns:p14="http://schemas.microsoft.com/office/powerpoint/2010/main" val="1265715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20F0A8-2BC6-42BE-9C4D-C413BEE4FAF2}"/>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85E89CE7-8E82-48DC-ADE8-89408CD20F53}"/>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a16="http://schemas.microsoft.com/office/drawing/2014/main" id="{792FA931-054A-4705-9FD1-8AEE574175A0}"/>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a16="http://schemas.microsoft.com/office/drawing/2014/main" id="{D637789E-E1DB-415D-B977-41BE230BAA50}"/>
              </a:ext>
            </a:extLst>
          </p:cNvPr>
          <p:cNvSpPr>
            <a:spLocks noGrp="1"/>
          </p:cNvSpPr>
          <p:nvPr>
            <p:ph type="dt" sz="half" idx="10"/>
          </p:nvPr>
        </p:nvSpPr>
        <p:spPr/>
        <p:txBody>
          <a:bodyPr/>
          <a:lstStyle/>
          <a:p>
            <a:fld id="{16E22508-67ED-43BA-9B47-AE5E613ED614}" type="datetimeFigureOut">
              <a:rPr lang="de-CH" smtClean="0"/>
              <a:t>07.10.2022</a:t>
            </a:fld>
            <a:endParaRPr lang="de-CH" dirty="0"/>
          </a:p>
        </p:txBody>
      </p:sp>
      <p:sp>
        <p:nvSpPr>
          <p:cNvPr id="6" name="Fußzeilenplatzhalter 5">
            <a:extLst>
              <a:ext uri="{FF2B5EF4-FFF2-40B4-BE49-F238E27FC236}">
                <a16:creationId xmlns:a16="http://schemas.microsoft.com/office/drawing/2014/main" id="{78AAE5E9-E265-40CB-8D95-5BF93A0DE26C}"/>
              </a:ext>
            </a:extLst>
          </p:cNvPr>
          <p:cNvSpPr>
            <a:spLocks noGrp="1"/>
          </p:cNvSpPr>
          <p:nvPr>
            <p:ph type="ftr" sz="quarter" idx="11"/>
          </p:nvPr>
        </p:nvSpPr>
        <p:spPr/>
        <p:txBody>
          <a:bodyPr/>
          <a:lstStyle/>
          <a:p>
            <a:endParaRPr lang="de-CH" dirty="0"/>
          </a:p>
        </p:txBody>
      </p:sp>
      <p:sp>
        <p:nvSpPr>
          <p:cNvPr id="7" name="Foliennummernplatzhalter 6">
            <a:extLst>
              <a:ext uri="{FF2B5EF4-FFF2-40B4-BE49-F238E27FC236}">
                <a16:creationId xmlns:a16="http://schemas.microsoft.com/office/drawing/2014/main" id="{7930CDAF-68B4-4446-9FE1-D791521F67B2}"/>
              </a:ext>
            </a:extLst>
          </p:cNvPr>
          <p:cNvSpPr>
            <a:spLocks noGrp="1"/>
          </p:cNvSpPr>
          <p:nvPr>
            <p:ph type="sldNum" sz="quarter" idx="12"/>
          </p:nvPr>
        </p:nvSpPr>
        <p:spPr/>
        <p:txBody>
          <a:bodyPr/>
          <a:lstStyle/>
          <a:p>
            <a:fld id="{CA1A4283-29B5-46F2-A7DC-B697CFF1BF06}" type="slidenum">
              <a:rPr lang="de-CH" smtClean="0"/>
              <a:t>‹Nr.›</a:t>
            </a:fld>
            <a:endParaRPr lang="de-CH" dirty="0"/>
          </a:p>
        </p:txBody>
      </p:sp>
    </p:spTree>
    <p:extLst>
      <p:ext uri="{BB962C8B-B14F-4D97-AF65-F5344CB8AC3E}">
        <p14:creationId xmlns:p14="http://schemas.microsoft.com/office/powerpoint/2010/main" val="636455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0BBB4F-CDEC-4C6C-80C4-E39306DB87FA}"/>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a16="http://schemas.microsoft.com/office/drawing/2014/main" id="{4EC7398C-6AAE-495A-8992-3CDDEE36C6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1712AC3B-9CCC-49B9-8418-6872083B3E81}"/>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a16="http://schemas.microsoft.com/office/drawing/2014/main" id="{9D5E0D9B-3648-419E-BA43-EBCE28B46F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AE0F433-CBA6-4237-9F1B-B57982130333}"/>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a16="http://schemas.microsoft.com/office/drawing/2014/main" id="{9A7C1DBA-CA06-470D-9696-B7F5DDF8F225}"/>
              </a:ext>
            </a:extLst>
          </p:cNvPr>
          <p:cNvSpPr>
            <a:spLocks noGrp="1"/>
          </p:cNvSpPr>
          <p:nvPr>
            <p:ph type="dt" sz="half" idx="10"/>
          </p:nvPr>
        </p:nvSpPr>
        <p:spPr/>
        <p:txBody>
          <a:bodyPr/>
          <a:lstStyle/>
          <a:p>
            <a:fld id="{16E22508-67ED-43BA-9B47-AE5E613ED614}" type="datetimeFigureOut">
              <a:rPr lang="de-CH" smtClean="0"/>
              <a:t>07.10.2022</a:t>
            </a:fld>
            <a:endParaRPr lang="de-CH" dirty="0"/>
          </a:p>
        </p:txBody>
      </p:sp>
      <p:sp>
        <p:nvSpPr>
          <p:cNvPr id="8" name="Fußzeilenplatzhalter 7">
            <a:extLst>
              <a:ext uri="{FF2B5EF4-FFF2-40B4-BE49-F238E27FC236}">
                <a16:creationId xmlns:a16="http://schemas.microsoft.com/office/drawing/2014/main" id="{348AE0ED-4F5A-45A5-B124-FE634C3558A3}"/>
              </a:ext>
            </a:extLst>
          </p:cNvPr>
          <p:cNvSpPr>
            <a:spLocks noGrp="1"/>
          </p:cNvSpPr>
          <p:nvPr>
            <p:ph type="ftr" sz="quarter" idx="11"/>
          </p:nvPr>
        </p:nvSpPr>
        <p:spPr/>
        <p:txBody>
          <a:bodyPr/>
          <a:lstStyle/>
          <a:p>
            <a:endParaRPr lang="de-CH" dirty="0"/>
          </a:p>
        </p:txBody>
      </p:sp>
      <p:sp>
        <p:nvSpPr>
          <p:cNvPr id="9" name="Foliennummernplatzhalter 8">
            <a:extLst>
              <a:ext uri="{FF2B5EF4-FFF2-40B4-BE49-F238E27FC236}">
                <a16:creationId xmlns:a16="http://schemas.microsoft.com/office/drawing/2014/main" id="{DEE336B8-6FA3-44AA-A2D9-4F1398A089F4}"/>
              </a:ext>
            </a:extLst>
          </p:cNvPr>
          <p:cNvSpPr>
            <a:spLocks noGrp="1"/>
          </p:cNvSpPr>
          <p:nvPr>
            <p:ph type="sldNum" sz="quarter" idx="12"/>
          </p:nvPr>
        </p:nvSpPr>
        <p:spPr/>
        <p:txBody>
          <a:bodyPr/>
          <a:lstStyle/>
          <a:p>
            <a:fld id="{CA1A4283-29B5-46F2-A7DC-B697CFF1BF06}" type="slidenum">
              <a:rPr lang="de-CH" smtClean="0"/>
              <a:t>‹Nr.›</a:t>
            </a:fld>
            <a:endParaRPr lang="de-CH" dirty="0"/>
          </a:p>
        </p:txBody>
      </p:sp>
    </p:spTree>
    <p:extLst>
      <p:ext uri="{BB962C8B-B14F-4D97-AF65-F5344CB8AC3E}">
        <p14:creationId xmlns:p14="http://schemas.microsoft.com/office/powerpoint/2010/main" val="3588816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F3A54D-B830-41B9-AF7E-689B99A4016E}"/>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id="{B52CF1D9-B89F-4936-8291-6AD24DA2CE80}"/>
              </a:ext>
            </a:extLst>
          </p:cNvPr>
          <p:cNvSpPr>
            <a:spLocks noGrp="1"/>
          </p:cNvSpPr>
          <p:nvPr>
            <p:ph type="dt" sz="half" idx="10"/>
          </p:nvPr>
        </p:nvSpPr>
        <p:spPr/>
        <p:txBody>
          <a:bodyPr/>
          <a:lstStyle/>
          <a:p>
            <a:fld id="{16E22508-67ED-43BA-9B47-AE5E613ED614}" type="datetimeFigureOut">
              <a:rPr lang="de-CH" smtClean="0"/>
              <a:t>07.10.2022</a:t>
            </a:fld>
            <a:endParaRPr lang="de-CH" dirty="0"/>
          </a:p>
        </p:txBody>
      </p:sp>
      <p:sp>
        <p:nvSpPr>
          <p:cNvPr id="4" name="Fußzeilenplatzhalter 3">
            <a:extLst>
              <a:ext uri="{FF2B5EF4-FFF2-40B4-BE49-F238E27FC236}">
                <a16:creationId xmlns:a16="http://schemas.microsoft.com/office/drawing/2014/main" id="{8637EB7B-A0D0-4A47-9B8B-9B76BACD4DFE}"/>
              </a:ext>
            </a:extLst>
          </p:cNvPr>
          <p:cNvSpPr>
            <a:spLocks noGrp="1"/>
          </p:cNvSpPr>
          <p:nvPr>
            <p:ph type="ftr" sz="quarter" idx="11"/>
          </p:nvPr>
        </p:nvSpPr>
        <p:spPr/>
        <p:txBody>
          <a:bodyPr/>
          <a:lstStyle/>
          <a:p>
            <a:endParaRPr lang="de-CH" dirty="0"/>
          </a:p>
        </p:txBody>
      </p:sp>
      <p:sp>
        <p:nvSpPr>
          <p:cNvPr id="5" name="Foliennummernplatzhalter 4">
            <a:extLst>
              <a:ext uri="{FF2B5EF4-FFF2-40B4-BE49-F238E27FC236}">
                <a16:creationId xmlns:a16="http://schemas.microsoft.com/office/drawing/2014/main" id="{B27D3833-C057-48E7-8544-5169F52A2C83}"/>
              </a:ext>
            </a:extLst>
          </p:cNvPr>
          <p:cNvSpPr>
            <a:spLocks noGrp="1"/>
          </p:cNvSpPr>
          <p:nvPr>
            <p:ph type="sldNum" sz="quarter" idx="12"/>
          </p:nvPr>
        </p:nvSpPr>
        <p:spPr/>
        <p:txBody>
          <a:bodyPr/>
          <a:lstStyle/>
          <a:p>
            <a:fld id="{CA1A4283-29B5-46F2-A7DC-B697CFF1BF06}" type="slidenum">
              <a:rPr lang="de-CH" smtClean="0"/>
              <a:t>‹Nr.›</a:t>
            </a:fld>
            <a:endParaRPr lang="de-CH" dirty="0"/>
          </a:p>
        </p:txBody>
      </p:sp>
    </p:spTree>
    <p:extLst>
      <p:ext uri="{BB962C8B-B14F-4D97-AF65-F5344CB8AC3E}">
        <p14:creationId xmlns:p14="http://schemas.microsoft.com/office/powerpoint/2010/main" val="16422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C35D483-F2FF-4B05-8A7D-4E34BB214BE8}"/>
              </a:ext>
            </a:extLst>
          </p:cNvPr>
          <p:cNvSpPr>
            <a:spLocks noGrp="1"/>
          </p:cNvSpPr>
          <p:nvPr>
            <p:ph type="dt" sz="half" idx="10"/>
          </p:nvPr>
        </p:nvSpPr>
        <p:spPr/>
        <p:txBody>
          <a:bodyPr/>
          <a:lstStyle/>
          <a:p>
            <a:fld id="{16E22508-67ED-43BA-9B47-AE5E613ED614}" type="datetimeFigureOut">
              <a:rPr lang="de-CH" smtClean="0"/>
              <a:t>07.10.2022</a:t>
            </a:fld>
            <a:endParaRPr lang="de-CH" dirty="0"/>
          </a:p>
        </p:txBody>
      </p:sp>
      <p:sp>
        <p:nvSpPr>
          <p:cNvPr id="3" name="Fußzeilenplatzhalter 2">
            <a:extLst>
              <a:ext uri="{FF2B5EF4-FFF2-40B4-BE49-F238E27FC236}">
                <a16:creationId xmlns:a16="http://schemas.microsoft.com/office/drawing/2014/main" id="{35DFBDD5-6FE0-4781-A8A3-892F25EA2C81}"/>
              </a:ext>
            </a:extLst>
          </p:cNvPr>
          <p:cNvSpPr>
            <a:spLocks noGrp="1"/>
          </p:cNvSpPr>
          <p:nvPr>
            <p:ph type="ftr" sz="quarter" idx="11"/>
          </p:nvPr>
        </p:nvSpPr>
        <p:spPr/>
        <p:txBody>
          <a:bodyPr/>
          <a:lstStyle/>
          <a:p>
            <a:endParaRPr lang="de-CH" dirty="0"/>
          </a:p>
        </p:txBody>
      </p:sp>
      <p:sp>
        <p:nvSpPr>
          <p:cNvPr id="4" name="Foliennummernplatzhalter 3">
            <a:extLst>
              <a:ext uri="{FF2B5EF4-FFF2-40B4-BE49-F238E27FC236}">
                <a16:creationId xmlns:a16="http://schemas.microsoft.com/office/drawing/2014/main" id="{0B53172C-510F-44E5-B82E-19426D53978B}"/>
              </a:ext>
            </a:extLst>
          </p:cNvPr>
          <p:cNvSpPr>
            <a:spLocks noGrp="1"/>
          </p:cNvSpPr>
          <p:nvPr>
            <p:ph type="sldNum" sz="quarter" idx="12"/>
          </p:nvPr>
        </p:nvSpPr>
        <p:spPr/>
        <p:txBody>
          <a:bodyPr/>
          <a:lstStyle/>
          <a:p>
            <a:fld id="{CA1A4283-29B5-46F2-A7DC-B697CFF1BF06}" type="slidenum">
              <a:rPr lang="de-CH" smtClean="0"/>
              <a:t>‹Nr.›</a:t>
            </a:fld>
            <a:endParaRPr lang="de-CH" dirty="0"/>
          </a:p>
        </p:txBody>
      </p:sp>
    </p:spTree>
    <p:extLst>
      <p:ext uri="{BB962C8B-B14F-4D97-AF65-F5344CB8AC3E}">
        <p14:creationId xmlns:p14="http://schemas.microsoft.com/office/powerpoint/2010/main" val="1650071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02BD12-D477-4F96-A0CE-76F09CA4166A}"/>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a16="http://schemas.microsoft.com/office/drawing/2014/main" id="{CD87A481-6D81-4760-99E2-B6641E606C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a16="http://schemas.microsoft.com/office/drawing/2014/main" id="{F26170A0-3751-408C-8D36-CC2148ACA4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22BA015-9537-4EC8-914D-46B32E676F1C}"/>
              </a:ext>
            </a:extLst>
          </p:cNvPr>
          <p:cNvSpPr>
            <a:spLocks noGrp="1"/>
          </p:cNvSpPr>
          <p:nvPr>
            <p:ph type="dt" sz="half" idx="10"/>
          </p:nvPr>
        </p:nvSpPr>
        <p:spPr/>
        <p:txBody>
          <a:bodyPr/>
          <a:lstStyle/>
          <a:p>
            <a:fld id="{16E22508-67ED-43BA-9B47-AE5E613ED614}" type="datetimeFigureOut">
              <a:rPr lang="de-CH" smtClean="0"/>
              <a:t>07.10.2022</a:t>
            </a:fld>
            <a:endParaRPr lang="de-CH" dirty="0"/>
          </a:p>
        </p:txBody>
      </p:sp>
      <p:sp>
        <p:nvSpPr>
          <p:cNvPr id="6" name="Fußzeilenplatzhalter 5">
            <a:extLst>
              <a:ext uri="{FF2B5EF4-FFF2-40B4-BE49-F238E27FC236}">
                <a16:creationId xmlns:a16="http://schemas.microsoft.com/office/drawing/2014/main" id="{4E413D00-DD51-4F8A-8B29-595AE3BA6F15}"/>
              </a:ext>
            </a:extLst>
          </p:cNvPr>
          <p:cNvSpPr>
            <a:spLocks noGrp="1"/>
          </p:cNvSpPr>
          <p:nvPr>
            <p:ph type="ftr" sz="quarter" idx="11"/>
          </p:nvPr>
        </p:nvSpPr>
        <p:spPr/>
        <p:txBody>
          <a:bodyPr/>
          <a:lstStyle/>
          <a:p>
            <a:endParaRPr lang="de-CH" dirty="0"/>
          </a:p>
        </p:txBody>
      </p:sp>
      <p:sp>
        <p:nvSpPr>
          <p:cNvPr id="7" name="Foliennummernplatzhalter 6">
            <a:extLst>
              <a:ext uri="{FF2B5EF4-FFF2-40B4-BE49-F238E27FC236}">
                <a16:creationId xmlns:a16="http://schemas.microsoft.com/office/drawing/2014/main" id="{BE2ED65F-9910-4BA5-9A36-147A9E18C44E}"/>
              </a:ext>
            </a:extLst>
          </p:cNvPr>
          <p:cNvSpPr>
            <a:spLocks noGrp="1"/>
          </p:cNvSpPr>
          <p:nvPr>
            <p:ph type="sldNum" sz="quarter" idx="12"/>
          </p:nvPr>
        </p:nvSpPr>
        <p:spPr/>
        <p:txBody>
          <a:bodyPr/>
          <a:lstStyle/>
          <a:p>
            <a:fld id="{CA1A4283-29B5-46F2-A7DC-B697CFF1BF06}" type="slidenum">
              <a:rPr lang="de-CH" smtClean="0"/>
              <a:t>‹Nr.›</a:t>
            </a:fld>
            <a:endParaRPr lang="de-CH" dirty="0"/>
          </a:p>
        </p:txBody>
      </p:sp>
    </p:spTree>
    <p:extLst>
      <p:ext uri="{BB962C8B-B14F-4D97-AF65-F5344CB8AC3E}">
        <p14:creationId xmlns:p14="http://schemas.microsoft.com/office/powerpoint/2010/main" val="1024281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20B1F9-51DB-4C14-9E75-E7E396057D49}"/>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a16="http://schemas.microsoft.com/office/drawing/2014/main" id="{F1271202-7D73-45EF-A603-8348B58E1F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dirty="0"/>
          </a:p>
        </p:txBody>
      </p:sp>
      <p:sp>
        <p:nvSpPr>
          <p:cNvPr id="4" name="Textplatzhalter 3">
            <a:extLst>
              <a:ext uri="{FF2B5EF4-FFF2-40B4-BE49-F238E27FC236}">
                <a16:creationId xmlns:a16="http://schemas.microsoft.com/office/drawing/2014/main" id="{B9E86593-2B04-4A4A-8107-E90462D626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8021B94-E245-4BD9-8D48-C45D7857A10D}"/>
              </a:ext>
            </a:extLst>
          </p:cNvPr>
          <p:cNvSpPr>
            <a:spLocks noGrp="1"/>
          </p:cNvSpPr>
          <p:nvPr>
            <p:ph type="dt" sz="half" idx="10"/>
          </p:nvPr>
        </p:nvSpPr>
        <p:spPr/>
        <p:txBody>
          <a:bodyPr/>
          <a:lstStyle/>
          <a:p>
            <a:fld id="{16E22508-67ED-43BA-9B47-AE5E613ED614}" type="datetimeFigureOut">
              <a:rPr lang="de-CH" smtClean="0"/>
              <a:t>07.10.2022</a:t>
            </a:fld>
            <a:endParaRPr lang="de-CH" dirty="0"/>
          </a:p>
        </p:txBody>
      </p:sp>
      <p:sp>
        <p:nvSpPr>
          <p:cNvPr id="6" name="Fußzeilenplatzhalter 5">
            <a:extLst>
              <a:ext uri="{FF2B5EF4-FFF2-40B4-BE49-F238E27FC236}">
                <a16:creationId xmlns:a16="http://schemas.microsoft.com/office/drawing/2014/main" id="{2EAE5D33-77F3-4E5B-B93D-B1EB5486BD9C}"/>
              </a:ext>
            </a:extLst>
          </p:cNvPr>
          <p:cNvSpPr>
            <a:spLocks noGrp="1"/>
          </p:cNvSpPr>
          <p:nvPr>
            <p:ph type="ftr" sz="quarter" idx="11"/>
          </p:nvPr>
        </p:nvSpPr>
        <p:spPr/>
        <p:txBody>
          <a:bodyPr/>
          <a:lstStyle/>
          <a:p>
            <a:endParaRPr lang="de-CH" dirty="0"/>
          </a:p>
        </p:txBody>
      </p:sp>
      <p:sp>
        <p:nvSpPr>
          <p:cNvPr id="7" name="Foliennummernplatzhalter 6">
            <a:extLst>
              <a:ext uri="{FF2B5EF4-FFF2-40B4-BE49-F238E27FC236}">
                <a16:creationId xmlns:a16="http://schemas.microsoft.com/office/drawing/2014/main" id="{2F8DB2F2-8722-4714-A704-AA87AAB4D028}"/>
              </a:ext>
            </a:extLst>
          </p:cNvPr>
          <p:cNvSpPr>
            <a:spLocks noGrp="1"/>
          </p:cNvSpPr>
          <p:nvPr>
            <p:ph type="sldNum" sz="quarter" idx="12"/>
          </p:nvPr>
        </p:nvSpPr>
        <p:spPr/>
        <p:txBody>
          <a:bodyPr/>
          <a:lstStyle/>
          <a:p>
            <a:fld id="{CA1A4283-29B5-46F2-A7DC-B697CFF1BF06}" type="slidenum">
              <a:rPr lang="de-CH" smtClean="0"/>
              <a:t>‹Nr.›</a:t>
            </a:fld>
            <a:endParaRPr lang="de-CH" dirty="0"/>
          </a:p>
        </p:txBody>
      </p:sp>
    </p:spTree>
    <p:extLst>
      <p:ext uri="{BB962C8B-B14F-4D97-AF65-F5344CB8AC3E}">
        <p14:creationId xmlns:p14="http://schemas.microsoft.com/office/powerpoint/2010/main" val="236205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0E1E201A-D828-48C2-AF92-73DCAB6AD1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a16="http://schemas.microsoft.com/office/drawing/2014/main" id="{57B3BD2B-C3C6-4829-9AB8-5F90C77E2C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5F421DFB-338B-4BC0-807F-57F4E9E935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22508-67ED-43BA-9B47-AE5E613ED614}" type="datetimeFigureOut">
              <a:rPr lang="de-CH" smtClean="0"/>
              <a:t>07.10.2022</a:t>
            </a:fld>
            <a:endParaRPr lang="de-CH" dirty="0"/>
          </a:p>
        </p:txBody>
      </p:sp>
      <p:sp>
        <p:nvSpPr>
          <p:cNvPr id="5" name="Fußzeilenplatzhalter 4">
            <a:extLst>
              <a:ext uri="{FF2B5EF4-FFF2-40B4-BE49-F238E27FC236}">
                <a16:creationId xmlns:a16="http://schemas.microsoft.com/office/drawing/2014/main" id="{434C6BD8-C731-47AC-83B8-042B60EEEC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dirty="0"/>
          </a:p>
        </p:txBody>
      </p:sp>
      <p:sp>
        <p:nvSpPr>
          <p:cNvPr id="6" name="Foliennummernplatzhalter 5">
            <a:extLst>
              <a:ext uri="{FF2B5EF4-FFF2-40B4-BE49-F238E27FC236}">
                <a16:creationId xmlns:a16="http://schemas.microsoft.com/office/drawing/2014/main" id="{4D74192A-29FC-4887-9764-9CA1804A79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1A4283-29B5-46F2-A7DC-B697CFF1BF06}" type="slidenum">
              <a:rPr lang="de-CH" smtClean="0"/>
              <a:t>‹Nr.›</a:t>
            </a:fld>
            <a:endParaRPr lang="de-CH" dirty="0"/>
          </a:p>
        </p:txBody>
      </p:sp>
    </p:spTree>
    <p:extLst>
      <p:ext uri="{BB962C8B-B14F-4D97-AF65-F5344CB8AC3E}">
        <p14:creationId xmlns:p14="http://schemas.microsoft.com/office/powerpoint/2010/main" val="12084681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google.com/maps/place/Val+Frisal/@46.8039733,9.0101959,15z/data=!3m1!4b1!4m5!3m4!1s0x47852240c06155ef:0xe63078032f622a47!8m2!3d46.8039594!4d9.0189507?hl=de-CH"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google.com/maps/place/Val-de-Travers+NE/@46.9190735,6.5143574,11.75z/data=!4m5!3m4!1s0x478dc17107a3c9d5:0xcb5185d69a556da4!8m2!3d46.90449!4d6.5841256?hl=de-CH"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google.ch/maps/place/Caln%C3%A8gia/@46.3612449,8.4957927,14z/data=!3m1!4b1!4m5!3m4!1s0x4785999491476fdd:0xde99238708055dd9!8m2!3d46.3569235!4d8.5122907?hl=d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google.ch/maps/place/Kaltbrunnental/@47.4163755,7.5878114,15z/data=!3m1!4b1!4m5!3m4!1s0x4791cf5c32137f01:0xbac92e165203e460!8m2!3d47.4163619!4d7.5965662?hl=d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google.ch/maps/search/Sagenm%C3%BClital/@47.4701992,8.1148002,15z/data=!3m1!4b1?hl=d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google.ch/maps/place/Valley+of+Nant+(Switzerland)/@46.2361413,7.1089274,15z/data=!3m1!4b1!4m5!3m4!1s0x478ec0be342e94d9:0x8bbb9b4278e56092!8m2!3d46.2361273!4d7.1176822?hl=d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google.ch/maps/search/Hinteres+Lauterbrunnental/@46.556733,7.8724425,13z/data=!3m1!4b1?hl=d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google.ch/maps/place/7326+Weisstannen/@46.9905698,9.3356892,15z/data=!3m1!4b1!4m5!3m4!1s0x4784d3d5a34e2e3b:0xcec977a497f107c3!8m2!3d46.990556!4d9.344444?hl=d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google.ch/maps/place/Maderanertal/@46.7700138,8.7445785,15z/data=!3m1!4b1!4m5!3m4!1s0x4785152e5a017f7f:0x4dfba44a3fe74132!8m2!3d46.77!4d8.7533333?hl=d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google.com/maps/place/Brecca,+1637+Val-de-Charmey/@46.6441752,7.2623161,15z/data=!3m1!4b1!4m5!3m4!1s0x478e5ec2963f7e1f:0xf6703ba617d95874!8m2!3d46.6441614!4d7.2710709?hl=de-CH"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Schneebedeckte Berge und Himmel">
            <a:extLst>
              <a:ext uri="{FF2B5EF4-FFF2-40B4-BE49-F238E27FC236}">
                <a16:creationId xmlns:a16="http://schemas.microsoft.com/office/drawing/2014/main" id="{0BA9F699-2253-4E18-8770-FAD15A604307}"/>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0" y="10"/>
            <a:ext cx="12191980" cy="6857990"/>
          </a:xfrm>
          <a:prstGeom prst="rect">
            <a:avLst/>
          </a:prstGeom>
        </p:spPr>
      </p:pic>
      <p:sp>
        <p:nvSpPr>
          <p:cNvPr id="9" name="Freeform 5">
            <a:extLst>
              <a:ext uri="{FF2B5EF4-FFF2-40B4-BE49-F238E27FC236}">
                <a16:creationId xmlns:a16="http://schemas.microsoft.com/office/drawing/2014/main" id="{87CC2527-562A-4F69-B487-4371E5B243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7488621" y="2277613"/>
            <a:ext cx="4703379" cy="4580387"/>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0000"/>
            </a:schemeClr>
          </a:solidFill>
          <a:ln w="50800" cap="sq" cmpd="dbl">
            <a:noFill/>
            <a:miter lim="800000"/>
          </a:ln>
          <a:effec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dirty="0"/>
          </a:p>
        </p:txBody>
      </p:sp>
      <p:sp>
        <p:nvSpPr>
          <p:cNvPr id="2" name="Titel 1">
            <a:extLst>
              <a:ext uri="{FF2B5EF4-FFF2-40B4-BE49-F238E27FC236}">
                <a16:creationId xmlns:a16="http://schemas.microsoft.com/office/drawing/2014/main" id="{911E4F9A-F919-40E7-8213-0994F6B1498A}"/>
              </a:ext>
            </a:extLst>
          </p:cNvPr>
          <p:cNvSpPr>
            <a:spLocks noGrp="1"/>
          </p:cNvSpPr>
          <p:nvPr>
            <p:ph type="ctrTitle"/>
          </p:nvPr>
        </p:nvSpPr>
        <p:spPr>
          <a:xfrm>
            <a:off x="8022021" y="3231931"/>
            <a:ext cx="3852041" cy="1834056"/>
          </a:xfrm>
        </p:spPr>
        <p:txBody>
          <a:bodyPr>
            <a:normAutofit/>
          </a:bodyPr>
          <a:lstStyle/>
          <a:p>
            <a:r>
              <a:rPr lang="de-CH" sz="4000" dirty="0"/>
              <a:t>Einsame, aber wunderschöne Schweizer Täler</a:t>
            </a:r>
          </a:p>
        </p:txBody>
      </p:sp>
      <p:cxnSp>
        <p:nvCxnSpPr>
          <p:cNvPr id="11" name="Straight Connector 10">
            <a:extLst>
              <a:ext uri="{FF2B5EF4-FFF2-40B4-BE49-F238E27FC236}">
                <a16:creationId xmlns:a16="http://schemas.microsoft.com/office/drawing/2014/main" id="{BCDAEC91-5BCE-4B55-9CC0-43EF94CB73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480331" y="5123793"/>
            <a:ext cx="935420" cy="0"/>
          </a:xfrm>
          <a:prstGeom prst="line">
            <a:avLst/>
          </a:prstGeom>
          <a:ln w="25400" cap="sq">
            <a:solidFill>
              <a:schemeClr val="tx1">
                <a:lumMod val="85000"/>
                <a:lumOff val="15000"/>
              </a:schemeClr>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4720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A0B424C-EF87-4D04-905C-2C0EA8A20F9A}"/>
              </a:ext>
            </a:extLst>
          </p:cNvPr>
          <p:cNvSpPr>
            <a:spLocks noGrp="1"/>
          </p:cNvSpPr>
          <p:nvPr>
            <p:ph type="title"/>
          </p:nvPr>
        </p:nvSpPr>
        <p:spPr>
          <a:xfrm>
            <a:off x="1371599" y="294538"/>
            <a:ext cx="9895951" cy="1033669"/>
          </a:xfrm>
        </p:spPr>
        <p:txBody>
          <a:bodyPr>
            <a:normAutofit/>
          </a:bodyPr>
          <a:lstStyle/>
          <a:p>
            <a:r>
              <a:rPr lang="de-CH" sz="4000" dirty="0">
                <a:solidFill>
                  <a:srgbClr val="FFFFFF"/>
                </a:solidFill>
              </a:rPr>
              <a:t>Val Frisal – der höchstgelegene Urwald</a:t>
            </a:r>
          </a:p>
        </p:txBody>
      </p:sp>
      <p:sp>
        <p:nvSpPr>
          <p:cNvPr id="3" name="Inhaltsplatzhalter 2">
            <a:extLst>
              <a:ext uri="{FF2B5EF4-FFF2-40B4-BE49-F238E27FC236}">
                <a16:creationId xmlns:a16="http://schemas.microsoft.com/office/drawing/2014/main" id="{C4CAD9E2-38F3-4AA8-97AA-03EB49CFC992}"/>
              </a:ext>
            </a:extLst>
          </p:cNvPr>
          <p:cNvSpPr>
            <a:spLocks noGrp="1"/>
          </p:cNvSpPr>
          <p:nvPr>
            <p:ph idx="1"/>
          </p:nvPr>
        </p:nvSpPr>
        <p:spPr>
          <a:xfrm>
            <a:off x="1371599" y="2318197"/>
            <a:ext cx="9724031" cy="3683358"/>
          </a:xfrm>
        </p:spPr>
        <p:txBody>
          <a:bodyPr anchor="ctr">
            <a:normAutofit/>
          </a:bodyPr>
          <a:lstStyle/>
          <a:p>
            <a:pPr marL="0" indent="0">
              <a:buNone/>
            </a:pPr>
            <a:r>
              <a:rPr lang="de-CH" sz="2000" b="0" i="0" dirty="0">
                <a:effectLst/>
                <a:latin typeface="TheSans"/>
              </a:rPr>
              <a:t>Der Aufstieg ins Val Frisal führt dem Flem (deutsch Dorfbach) entlang und bei Chischarolas am Scatlè vorbei, dem kleinsten aber höchstgelegenen Urwald der Schweiz. Hier sind die Fichten zum Teil bis 600 Jahre alt und über 30 Meter hoch.</a:t>
            </a:r>
          </a:p>
          <a:p>
            <a:pPr marL="0" indent="0">
              <a:buNone/>
            </a:pPr>
            <a:endParaRPr lang="de-CH" sz="2000" dirty="0">
              <a:latin typeface="TheSans"/>
            </a:endParaRPr>
          </a:p>
          <a:p>
            <a:pPr marL="0" indent="0">
              <a:buNone/>
            </a:pPr>
            <a:r>
              <a:rPr lang="de-CH" sz="2000" dirty="0"/>
              <a:t>Lage: </a:t>
            </a:r>
            <a:r>
              <a:rPr lang="de-CH" sz="2000" dirty="0">
                <a:hlinkClick r:id="rId2"/>
              </a:rPr>
              <a:t>Val Frisal</a:t>
            </a:r>
            <a:endParaRPr lang="de-CH" sz="2000" dirty="0"/>
          </a:p>
          <a:p>
            <a:pPr marL="0" indent="0">
              <a:buNone/>
            </a:pPr>
            <a:r>
              <a:rPr lang="de-CH" sz="2000" dirty="0"/>
              <a:t>Kanton: Graubünden</a:t>
            </a:r>
          </a:p>
        </p:txBody>
      </p:sp>
    </p:spTree>
    <p:extLst>
      <p:ext uri="{BB962C8B-B14F-4D97-AF65-F5344CB8AC3E}">
        <p14:creationId xmlns:p14="http://schemas.microsoft.com/office/powerpoint/2010/main" val="3747218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A0B424C-EF87-4D04-905C-2C0EA8A20F9A}"/>
              </a:ext>
            </a:extLst>
          </p:cNvPr>
          <p:cNvSpPr>
            <a:spLocks noGrp="1"/>
          </p:cNvSpPr>
          <p:nvPr>
            <p:ph type="title"/>
          </p:nvPr>
        </p:nvSpPr>
        <p:spPr>
          <a:xfrm>
            <a:off x="1371599" y="294538"/>
            <a:ext cx="9895951" cy="1033669"/>
          </a:xfrm>
        </p:spPr>
        <p:txBody>
          <a:bodyPr>
            <a:normAutofit/>
          </a:bodyPr>
          <a:lstStyle/>
          <a:p>
            <a:r>
              <a:rPr lang="de-CH" sz="4000" dirty="0">
                <a:solidFill>
                  <a:srgbClr val="FFFFFF"/>
                </a:solidFill>
              </a:rPr>
              <a:t>Val de Travers – </a:t>
            </a:r>
            <a:r>
              <a:rPr lang="fr-FR" sz="4000" dirty="0">
                <a:solidFill>
                  <a:srgbClr val="FFFFFF"/>
                </a:solidFill>
              </a:rPr>
              <a:t>Creux du Van</a:t>
            </a:r>
            <a:endParaRPr lang="de-CH" sz="4000" dirty="0">
              <a:solidFill>
                <a:srgbClr val="FFFFFF"/>
              </a:solidFill>
            </a:endParaRPr>
          </a:p>
        </p:txBody>
      </p:sp>
      <p:sp>
        <p:nvSpPr>
          <p:cNvPr id="3" name="Inhaltsplatzhalter 2">
            <a:extLst>
              <a:ext uri="{FF2B5EF4-FFF2-40B4-BE49-F238E27FC236}">
                <a16:creationId xmlns:a16="http://schemas.microsoft.com/office/drawing/2014/main" id="{C4CAD9E2-38F3-4AA8-97AA-03EB49CFC992}"/>
              </a:ext>
            </a:extLst>
          </p:cNvPr>
          <p:cNvSpPr>
            <a:spLocks noGrp="1"/>
          </p:cNvSpPr>
          <p:nvPr>
            <p:ph idx="1"/>
          </p:nvPr>
        </p:nvSpPr>
        <p:spPr>
          <a:xfrm>
            <a:off x="1371599" y="2318197"/>
            <a:ext cx="9724031" cy="3683358"/>
          </a:xfrm>
        </p:spPr>
        <p:txBody>
          <a:bodyPr anchor="ctr">
            <a:normAutofit/>
          </a:bodyPr>
          <a:lstStyle/>
          <a:p>
            <a:pPr marL="0" indent="0">
              <a:buNone/>
            </a:pPr>
            <a:r>
              <a:rPr lang="de-CH" sz="2000" b="0" i="0" dirty="0">
                <a:effectLst/>
                <a:latin typeface="TheSans"/>
              </a:rPr>
              <a:t>Das von der Uhrenindustrie geprägte Val de Travers erstreckt sich vom Neuenburgersee quer durch den Jura bis hin zur Grenze zu Frankreich. Asphaltminen und der Felsenzirkus des Creux du Van gehören ebenso zum Val de Travers.</a:t>
            </a:r>
          </a:p>
          <a:p>
            <a:pPr marL="0" indent="0">
              <a:buNone/>
            </a:pPr>
            <a:endParaRPr lang="de-CH" sz="2000" dirty="0">
              <a:latin typeface="TheSans"/>
            </a:endParaRPr>
          </a:p>
          <a:p>
            <a:pPr marL="0" indent="0">
              <a:buNone/>
            </a:pPr>
            <a:r>
              <a:rPr lang="de-CH" sz="2000" dirty="0"/>
              <a:t>Lage: </a:t>
            </a:r>
            <a:r>
              <a:rPr lang="de-CH" sz="2000" dirty="0">
                <a:hlinkClick r:id="rId2"/>
              </a:rPr>
              <a:t>Val de Travers</a:t>
            </a:r>
            <a:endParaRPr lang="de-CH" sz="2000" dirty="0"/>
          </a:p>
          <a:p>
            <a:pPr marL="0" indent="0">
              <a:buNone/>
            </a:pPr>
            <a:r>
              <a:rPr lang="de-CH" sz="2000" dirty="0"/>
              <a:t>Kanton: Neuenburg</a:t>
            </a:r>
          </a:p>
        </p:txBody>
      </p:sp>
    </p:spTree>
    <p:extLst>
      <p:ext uri="{BB962C8B-B14F-4D97-AF65-F5344CB8AC3E}">
        <p14:creationId xmlns:p14="http://schemas.microsoft.com/office/powerpoint/2010/main" val="2413859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A0B424C-EF87-4D04-905C-2C0EA8A20F9A}"/>
              </a:ext>
            </a:extLst>
          </p:cNvPr>
          <p:cNvSpPr>
            <a:spLocks noGrp="1"/>
          </p:cNvSpPr>
          <p:nvPr>
            <p:ph type="title"/>
          </p:nvPr>
        </p:nvSpPr>
        <p:spPr>
          <a:xfrm>
            <a:off x="1371599" y="294538"/>
            <a:ext cx="9895951" cy="1033669"/>
          </a:xfrm>
        </p:spPr>
        <p:txBody>
          <a:bodyPr>
            <a:normAutofit/>
          </a:bodyPr>
          <a:lstStyle/>
          <a:p>
            <a:r>
              <a:rPr lang="de-CH" sz="4000" dirty="0">
                <a:solidFill>
                  <a:srgbClr val="FFFFFF"/>
                </a:solidFill>
              </a:rPr>
              <a:t>Val Calnègia – rauer Charme</a:t>
            </a:r>
          </a:p>
        </p:txBody>
      </p:sp>
      <p:sp>
        <p:nvSpPr>
          <p:cNvPr id="3" name="Inhaltsplatzhalter 2">
            <a:extLst>
              <a:ext uri="{FF2B5EF4-FFF2-40B4-BE49-F238E27FC236}">
                <a16:creationId xmlns:a16="http://schemas.microsoft.com/office/drawing/2014/main" id="{C4CAD9E2-38F3-4AA8-97AA-03EB49CFC992}"/>
              </a:ext>
            </a:extLst>
          </p:cNvPr>
          <p:cNvSpPr>
            <a:spLocks noGrp="1"/>
          </p:cNvSpPr>
          <p:nvPr>
            <p:ph idx="1"/>
          </p:nvPr>
        </p:nvSpPr>
        <p:spPr>
          <a:xfrm>
            <a:off x="1371599" y="2318197"/>
            <a:ext cx="9724031" cy="3683358"/>
          </a:xfrm>
        </p:spPr>
        <p:txBody>
          <a:bodyPr anchor="ctr">
            <a:normAutofit/>
          </a:bodyPr>
          <a:lstStyle/>
          <a:p>
            <a:pPr marL="0" indent="0">
              <a:buNone/>
            </a:pPr>
            <a:r>
              <a:rPr lang="de-CH" sz="2000" b="0" i="0" dirty="0">
                <a:effectLst/>
                <a:latin typeface="TheSans"/>
              </a:rPr>
              <a:t>Mit viel Lärm stürzt im Val Calnègia ein Wasserfall über eine Felswand hinab. Kaum zu glauben, dass es einen Weg gibt, der diese Wand hinauf ins abgelegene Seitental des Val Bavona führt.</a:t>
            </a:r>
          </a:p>
          <a:p>
            <a:pPr marL="0" indent="0">
              <a:buNone/>
            </a:pPr>
            <a:endParaRPr lang="de-CH" sz="2000" dirty="0">
              <a:latin typeface="TheSans"/>
            </a:endParaRPr>
          </a:p>
          <a:p>
            <a:pPr marL="0" indent="0">
              <a:buNone/>
            </a:pPr>
            <a:r>
              <a:rPr lang="de-CH" sz="2000" dirty="0"/>
              <a:t>Lage: </a:t>
            </a:r>
            <a:r>
              <a:rPr lang="de-CH" sz="2000" dirty="0">
                <a:hlinkClick r:id="rId2"/>
              </a:rPr>
              <a:t>Val Calnègia</a:t>
            </a:r>
            <a:endParaRPr lang="de-CH" sz="2000" dirty="0"/>
          </a:p>
          <a:p>
            <a:pPr marL="0" indent="0">
              <a:buNone/>
            </a:pPr>
            <a:r>
              <a:rPr lang="de-CH" sz="2000" dirty="0"/>
              <a:t>Kanton: Tessin</a:t>
            </a:r>
          </a:p>
        </p:txBody>
      </p:sp>
    </p:spTree>
    <p:extLst>
      <p:ext uri="{BB962C8B-B14F-4D97-AF65-F5344CB8AC3E}">
        <p14:creationId xmlns:p14="http://schemas.microsoft.com/office/powerpoint/2010/main" val="1932689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A0B424C-EF87-4D04-905C-2C0EA8A20F9A}"/>
              </a:ext>
            </a:extLst>
          </p:cNvPr>
          <p:cNvSpPr>
            <a:spLocks noGrp="1"/>
          </p:cNvSpPr>
          <p:nvPr>
            <p:ph type="title"/>
          </p:nvPr>
        </p:nvSpPr>
        <p:spPr>
          <a:xfrm>
            <a:off x="1371599" y="294538"/>
            <a:ext cx="9895951" cy="1033669"/>
          </a:xfrm>
        </p:spPr>
        <p:txBody>
          <a:bodyPr>
            <a:normAutofit/>
          </a:bodyPr>
          <a:lstStyle/>
          <a:p>
            <a:r>
              <a:rPr lang="de-CH" sz="4000" dirty="0">
                <a:solidFill>
                  <a:srgbClr val="FFFFFF"/>
                </a:solidFill>
              </a:rPr>
              <a:t>Kaltbrunnental – Verwunschener Ort</a:t>
            </a:r>
          </a:p>
        </p:txBody>
      </p:sp>
      <p:sp>
        <p:nvSpPr>
          <p:cNvPr id="3" name="Inhaltsplatzhalter 2">
            <a:extLst>
              <a:ext uri="{FF2B5EF4-FFF2-40B4-BE49-F238E27FC236}">
                <a16:creationId xmlns:a16="http://schemas.microsoft.com/office/drawing/2014/main" id="{C4CAD9E2-38F3-4AA8-97AA-03EB49CFC992}"/>
              </a:ext>
            </a:extLst>
          </p:cNvPr>
          <p:cNvSpPr>
            <a:spLocks noGrp="1"/>
          </p:cNvSpPr>
          <p:nvPr>
            <p:ph idx="1"/>
          </p:nvPr>
        </p:nvSpPr>
        <p:spPr>
          <a:xfrm>
            <a:off x="1371599" y="2318197"/>
            <a:ext cx="9724031" cy="3683358"/>
          </a:xfrm>
        </p:spPr>
        <p:txBody>
          <a:bodyPr anchor="ctr">
            <a:normAutofit/>
          </a:bodyPr>
          <a:lstStyle/>
          <a:p>
            <a:pPr marL="0" indent="0">
              <a:buNone/>
            </a:pPr>
            <a:r>
              <a:rPr lang="de-CH" sz="2000" b="0" i="0" dirty="0">
                <a:effectLst/>
                <a:latin typeface="TheSans"/>
              </a:rPr>
              <a:t>Das Kaltbrunnental ist ein verwunschener Ort, nicht nur des dichten urchigen Waldes wegen. So verträumt und zauberhaft, dass es nicht verwundern würde, wenn Feen hinter den moosbewachsenen Felsen hervorkämen.</a:t>
            </a:r>
          </a:p>
          <a:p>
            <a:pPr marL="0" indent="0">
              <a:buNone/>
            </a:pPr>
            <a:endParaRPr lang="de-CH" sz="2000" dirty="0">
              <a:latin typeface="TheSans"/>
            </a:endParaRPr>
          </a:p>
          <a:p>
            <a:pPr marL="0" indent="0">
              <a:buNone/>
            </a:pPr>
            <a:r>
              <a:rPr lang="de-CH" sz="2000" dirty="0"/>
              <a:t>Lage: </a:t>
            </a:r>
            <a:r>
              <a:rPr lang="de-CH" sz="2000" dirty="0">
                <a:hlinkClick r:id="rId2"/>
              </a:rPr>
              <a:t>Kaltbrunnental</a:t>
            </a:r>
            <a:endParaRPr lang="de-CH" sz="2000" dirty="0"/>
          </a:p>
          <a:p>
            <a:pPr marL="0" indent="0">
              <a:buNone/>
            </a:pPr>
            <a:r>
              <a:rPr lang="de-CH" sz="2000" dirty="0"/>
              <a:t>Kanton: Solothurn</a:t>
            </a:r>
          </a:p>
        </p:txBody>
      </p:sp>
    </p:spTree>
    <p:extLst>
      <p:ext uri="{BB962C8B-B14F-4D97-AF65-F5344CB8AC3E}">
        <p14:creationId xmlns:p14="http://schemas.microsoft.com/office/powerpoint/2010/main" val="66948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A0B424C-EF87-4D04-905C-2C0EA8A20F9A}"/>
              </a:ext>
            </a:extLst>
          </p:cNvPr>
          <p:cNvSpPr>
            <a:spLocks noGrp="1"/>
          </p:cNvSpPr>
          <p:nvPr>
            <p:ph type="title"/>
          </p:nvPr>
        </p:nvSpPr>
        <p:spPr>
          <a:xfrm>
            <a:off x="1371599" y="294538"/>
            <a:ext cx="9895951" cy="1033669"/>
          </a:xfrm>
        </p:spPr>
        <p:txBody>
          <a:bodyPr>
            <a:normAutofit/>
          </a:bodyPr>
          <a:lstStyle/>
          <a:p>
            <a:r>
              <a:rPr lang="de-CH" sz="4000" dirty="0">
                <a:solidFill>
                  <a:srgbClr val="FFFFFF"/>
                </a:solidFill>
              </a:rPr>
              <a:t>Sagenmülital – Wässerfälle und Orchideen</a:t>
            </a:r>
          </a:p>
        </p:txBody>
      </p:sp>
      <p:sp>
        <p:nvSpPr>
          <p:cNvPr id="3" name="Inhaltsplatzhalter 2">
            <a:extLst>
              <a:ext uri="{FF2B5EF4-FFF2-40B4-BE49-F238E27FC236}">
                <a16:creationId xmlns:a16="http://schemas.microsoft.com/office/drawing/2014/main" id="{C4CAD9E2-38F3-4AA8-97AA-03EB49CFC992}"/>
              </a:ext>
            </a:extLst>
          </p:cNvPr>
          <p:cNvSpPr>
            <a:spLocks noGrp="1"/>
          </p:cNvSpPr>
          <p:nvPr>
            <p:ph idx="1"/>
          </p:nvPr>
        </p:nvSpPr>
        <p:spPr>
          <a:xfrm>
            <a:off x="1371599" y="2318197"/>
            <a:ext cx="9724031" cy="3683358"/>
          </a:xfrm>
        </p:spPr>
        <p:txBody>
          <a:bodyPr anchor="ctr">
            <a:normAutofit/>
          </a:bodyPr>
          <a:lstStyle/>
          <a:p>
            <a:pPr marL="0" indent="0">
              <a:buNone/>
            </a:pPr>
            <a:r>
              <a:rPr lang="de-CH" sz="2000" b="0" i="0" dirty="0">
                <a:effectLst/>
                <a:latin typeface="TheSans"/>
              </a:rPr>
              <a:t>Der Wasserfall des Linner Bachs ist mit fünfeinhalb Metern der höchste im Kanton Aargau. Der lichte Föhrenwald ist zudem Lebensraum für zwei Dutzend Orchideenarten.</a:t>
            </a:r>
          </a:p>
          <a:p>
            <a:pPr marL="0" indent="0">
              <a:buNone/>
            </a:pPr>
            <a:endParaRPr lang="de-CH" sz="2000" dirty="0">
              <a:latin typeface="TheSans"/>
            </a:endParaRPr>
          </a:p>
          <a:p>
            <a:pPr marL="0" indent="0">
              <a:buNone/>
            </a:pPr>
            <a:r>
              <a:rPr lang="de-CH" sz="2000" dirty="0"/>
              <a:t>Lage: </a:t>
            </a:r>
            <a:r>
              <a:rPr lang="de-CH" sz="2000" dirty="0">
                <a:hlinkClick r:id="rId2"/>
              </a:rPr>
              <a:t>Sagenmülital</a:t>
            </a:r>
            <a:r>
              <a:rPr lang="de-CH" sz="2000" dirty="0"/>
              <a:t> </a:t>
            </a:r>
          </a:p>
          <a:p>
            <a:pPr marL="0" indent="0">
              <a:buNone/>
            </a:pPr>
            <a:r>
              <a:rPr lang="de-CH" sz="2000" dirty="0"/>
              <a:t>Kanton: Aargau</a:t>
            </a:r>
          </a:p>
        </p:txBody>
      </p:sp>
    </p:spTree>
    <p:extLst>
      <p:ext uri="{BB962C8B-B14F-4D97-AF65-F5344CB8AC3E}">
        <p14:creationId xmlns:p14="http://schemas.microsoft.com/office/powerpoint/2010/main" val="1493355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A0B424C-EF87-4D04-905C-2C0EA8A20F9A}"/>
              </a:ext>
            </a:extLst>
          </p:cNvPr>
          <p:cNvSpPr>
            <a:spLocks noGrp="1"/>
          </p:cNvSpPr>
          <p:nvPr>
            <p:ph type="title"/>
          </p:nvPr>
        </p:nvSpPr>
        <p:spPr>
          <a:xfrm>
            <a:off x="1371599" y="294538"/>
            <a:ext cx="9895951" cy="1033669"/>
          </a:xfrm>
        </p:spPr>
        <p:txBody>
          <a:bodyPr>
            <a:normAutofit/>
          </a:bodyPr>
          <a:lstStyle/>
          <a:p>
            <a:r>
              <a:rPr lang="de-CH" sz="4000" dirty="0">
                <a:solidFill>
                  <a:srgbClr val="FFFFFF"/>
                </a:solidFill>
              </a:rPr>
              <a:t>Vallon de Nant – 1'000 Pflanzen</a:t>
            </a:r>
          </a:p>
        </p:txBody>
      </p:sp>
      <p:sp>
        <p:nvSpPr>
          <p:cNvPr id="3" name="Inhaltsplatzhalter 2">
            <a:extLst>
              <a:ext uri="{FF2B5EF4-FFF2-40B4-BE49-F238E27FC236}">
                <a16:creationId xmlns:a16="http://schemas.microsoft.com/office/drawing/2014/main" id="{C4CAD9E2-38F3-4AA8-97AA-03EB49CFC992}"/>
              </a:ext>
            </a:extLst>
          </p:cNvPr>
          <p:cNvSpPr>
            <a:spLocks noGrp="1"/>
          </p:cNvSpPr>
          <p:nvPr>
            <p:ph idx="1"/>
          </p:nvPr>
        </p:nvSpPr>
        <p:spPr>
          <a:xfrm>
            <a:off x="1371599" y="2318197"/>
            <a:ext cx="9724031" cy="3683358"/>
          </a:xfrm>
        </p:spPr>
        <p:txBody>
          <a:bodyPr anchor="ctr">
            <a:normAutofit/>
          </a:bodyPr>
          <a:lstStyle/>
          <a:p>
            <a:pPr marL="0" indent="0">
              <a:buNone/>
            </a:pPr>
            <a:r>
              <a:rPr lang="de-CH" sz="2000" b="0" i="0" dirty="0">
                <a:effectLst/>
                <a:latin typeface="TheSans"/>
              </a:rPr>
              <a:t>So klein das Tal, so reich seine Vegetation: Laub- und Tannenwald, Beeren und mehr als 1'000 Pflanzen wurden auf den unterschiedlichen Höhenstufen gesichtet. Dieser Reichtum an Pflanzen war der Grund, warum das Tal 1969 unter Schutz gestellt wurde.</a:t>
            </a:r>
          </a:p>
          <a:p>
            <a:pPr marL="0" indent="0">
              <a:buNone/>
            </a:pPr>
            <a:endParaRPr lang="de-CH" sz="2000" dirty="0">
              <a:latin typeface="TheSans"/>
            </a:endParaRPr>
          </a:p>
          <a:p>
            <a:pPr marL="0" indent="0">
              <a:buNone/>
            </a:pPr>
            <a:r>
              <a:rPr lang="de-CH" sz="2000" dirty="0"/>
              <a:t>Lage: </a:t>
            </a:r>
            <a:r>
              <a:rPr lang="de-CH" sz="2000" dirty="0">
                <a:hlinkClick r:id="rId2"/>
              </a:rPr>
              <a:t>Vallon de Nant </a:t>
            </a:r>
            <a:endParaRPr lang="de-CH" sz="2000" dirty="0"/>
          </a:p>
          <a:p>
            <a:pPr marL="0" indent="0">
              <a:buNone/>
            </a:pPr>
            <a:r>
              <a:rPr lang="de-CH" sz="2000" dirty="0"/>
              <a:t>Kanton: Waadt</a:t>
            </a:r>
          </a:p>
        </p:txBody>
      </p:sp>
    </p:spTree>
    <p:extLst>
      <p:ext uri="{BB962C8B-B14F-4D97-AF65-F5344CB8AC3E}">
        <p14:creationId xmlns:p14="http://schemas.microsoft.com/office/powerpoint/2010/main" val="1104103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A0B424C-EF87-4D04-905C-2C0EA8A20F9A}"/>
              </a:ext>
            </a:extLst>
          </p:cNvPr>
          <p:cNvSpPr>
            <a:spLocks noGrp="1"/>
          </p:cNvSpPr>
          <p:nvPr>
            <p:ph type="title"/>
          </p:nvPr>
        </p:nvSpPr>
        <p:spPr>
          <a:xfrm>
            <a:off x="1371599" y="294538"/>
            <a:ext cx="9895951" cy="1033669"/>
          </a:xfrm>
        </p:spPr>
        <p:txBody>
          <a:bodyPr>
            <a:normAutofit/>
          </a:bodyPr>
          <a:lstStyle/>
          <a:p>
            <a:r>
              <a:rPr lang="de-CH" sz="4000" dirty="0">
                <a:solidFill>
                  <a:srgbClr val="FFFFFF"/>
                </a:solidFill>
              </a:rPr>
              <a:t>Hinteres Lauterbrunnental – 72 Wasserfälle</a:t>
            </a:r>
          </a:p>
        </p:txBody>
      </p:sp>
      <p:sp>
        <p:nvSpPr>
          <p:cNvPr id="3" name="Inhaltsplatzhalter 2">
            <a:extLst>
              <a:ext uri="{FF2B5EF4-FFF2-40B4-BE49-F238E27FC236}">
                <a16:creationId xmlns:a16="http://schemas.microsoft.com/office/drawing/2014/main" id="{C4CAD9E2-38F3-4AA8-97AA-03EB49CFC992}"/>
              </a:ext>
            </a:extLst>
          </p:cNvPr>
          <p:cNvSpPr>
            <a:spLocks noGrp="1"/>
          </p:cNvSpPr>
          <p:nvPr>
            <p:ph idx="1"/>
          </p:nvPr>
        </p:nvSpPr>
        <p:spPr>
          <a:xfrm>
            <a:off x="1371599" y="2318197"/>
            <a:ext cx="9724031" cy="3683358"/>
          </a:xfrm>
        </p:spPr>
        <p:txBody>
          <a:bodyPr anchor="ctr">
            <a:normAutofit/>
          </a:bodyPr>
          <a:lstStyle/>
          <a:p>
            <a:pPr marL="0" indent="0">
              <a:buNone/>
            </a:pPr>
            <a:r>
              <a:rPr lang="de-CH" sz="2000" b="0" i="0" dirty="0">
                <a:effectLst/>
                <a:latin typeface="TheSans"/>
              </a:rPr>
              <a:t>Das Hintere Lauterbrunnental im Berner Oberland fasziniert mit seiner grossartigen Hochalpenlandschaft und den unzähligen Wasserfällen. Und doch ist es noch immer ein Geheimtipp und nicht überlaufen. </a:t>
            </a:r>
          </a:p>
          <a:p>
            <a:pPr marL="0" indent="0">
              <a:buNone/>
            </a:pPr>
            <a:endParaRPr lang="de-CH" sz="2000" dirty="0">
              <a:latin typeface="TheSans"/>
            </a:endParaRPr>
          </a:p>
          <a:p>
            <a:pPr marL="0" indent="0">
              <a:buNone/>
            </a:pPr>
            <a:r>
              <a:rPr lang="de-CH" sz="2000" dirty="0"/>
              <a:t>Lage: </a:t>
            </a:r>
            <a:r>
              <a:rPr lang="de-CH" sz="2000" dirty="0">
                <a:hlinkClick r:id="rId2"/>
              </a:rPr>
              <a:t>Hinteres Lauterbrunnental</a:t>
            </a:r>
            <a:r>
              <a:rPr lang="de-CH" sz="2000" dirty="0"/>
              <a:t> </a:t>
            </a:r>
          </a:p>
          <a:p>
            <a:pPr marL="0" indent="0">
              <a:buNone/>
            </a:pPr>
            <a:r>
              <a:rPr lang="de-CH" sz="2000" dirty="0"/>
              <a:t>Kanton: Bern</a:t>
            </a:r>
          </a:p>
        </p:txBody>
      </p:sp>
    </p:spTree>
    <p:extLst>
      <p:ext uri="{BB962C8B-B14F-4D97-AF65-F5344CB8AC3E}">
        <p14:creationId xmlns:p14="http://schemas.microsoft.com/office/powerpoint/2010/main" val="625123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A0B424C-EF87-4D04-905C-2C0EA8A20F9A}"/>
              </a:ext>
            </a:extLst>
          </p:cNvPr>
          <p:cNvSpPr>
            <a:spLocks noGrp="1"/>
          </p:cNvSpPr>
          <p:nvPr>
            <p:ph type="title"/>
          </p:nvPr>
        </p:nvSpPr>
        <p:spPr>
          <a:xfrm>
            <a:off x="1371599" y="294538"/>
            <a:ext cx="9895951" cy="1033669"/>
          </a:xfrm>
        </p:spPr>
        <p:txBody>
          <a:bodyPr>
            <a:normAutofit/>
          </a:bodyPr>
          <a:lstStyle/>
          <a:p>
            <a:r>
              <a:rPr lang="de-CH" sz="4000" dirty="0">
                <a:solidFill>
                  <a:srgbClr val="FFFFFF"/>
                </a:solidFill>
              </a:rPr>
              <a:t>Weisstannental – wenig Menschen, viel Natur</a:t>
            </a:r>
          </a:p>
        </p:txBody>
      </p:sp>
      <p:sp>
        <p:nvSpPr>
          <p:cNvPr id="3" name="Inhaltsplatzhalter 2">
            <a:extLst>
              <a:ext uri="{FF2B5EF4-FFF2-40B4-BE49-F238E27FC236}">
                <a16:creationId xmlns:a16="http://schemas.microsoft.com/office/drawing/2014/main" id="{C4CAD9E2-38F3-4AA8-97AA-03EB49CFC992}"/>
              </a:ext>
            </a:extLst>
          </p:cNvPr>
          <p:cNvSpPr>
            <a:spLocks noGrp="1"/>
          </p:cNvSpPr>
          <p:nvPr>
            <p:ph idx="1"/>
          </p:nvPr>
        </p:nvSpPr>
        <p:spPr>
          <a:xfrm>
            <a:off x="1371599" y="2318197"/>
            <a:ext cx="9724031" cy="3683358"/>
          </a:xfrm>
        </p:spPr>
        <p:txBody>
          <a:bodyPr anchor="ctr">
            <a:normAutofit/>
          </a:bodyPr>
          <a:lstStyle/>
          <a:p>
            <a:pPr marL="0" indent="0">
              <a:buNone/>
            </a:pPr>
            <a:r>
              <a:rPr lang="de-CH" sz="2000" b="0" i="0" dirty="0">
                <a:effectLst/>
                <a:latin typeface="TheSans"/>
              </a:rPr>
              <a:t>In eine andere Welt begibt sich, wer vom Walensee her kommend bei Mels ins St. Gallische Weisstannental abbiegt. Steil kurvt die enge Bergstrasse durch hohen Tannenwald hinauf ins abgeschiedene Tal, in dem, verteilt auf die beiden Weiler Schwendi und Weisstannen, </a:t>
            </a:r>
            <a:br>
              <a:rPr lang="de-CH" sz="2000" b="0" i="0" dirty="0">
                <a:effectLst/>
                <a:latin typeface="TheSans"/>
              </a:rPr>
            </a:br>
            <a:r>
              <a:rPr lang="de-CH" sz="2000" b="0" i="0" dirty="0">
                <a:effectLst/>
                <a:latin typeface="TheSans"/>
              </a:rPr>
              <a:t>300 Menschen leben und arbeiten.</a:t>
            </a:r>
          </a:p>
          <a:p>
            <a:pPr marL="0" indent="0">
              <a:buNone/>
            </a:pPr>
            <a:endParaRPr lang="de-CH" sz="2000" dirty="0">
              <a:latin typeface="TheSans"/>
            </a:endParaRPr>
          </a:p>
          <a:p>
            <a:pPr marL="0" indent="0">
              <a:buNone/>
            </a:pPr>
            <a:r>
              <a:rPr lang="de-CH" sz="2000" dirty="0"/>
              <a:t>Lage: </a:t>
            </a:r>
            <a:r>
              <a:rPr lang="de-CH" sz="2000" dirty="0">
                <a:hlinkClick r:id="rId2"/>
              </a:rPr>
              <a:t>Weisstannental</a:t>
            </a:r>
            <a:r>
              <a:rPr lang="de-CH" sz="2000" dirty="0"/>
              <a:t> </a:t>
            </a:r>
          </a:p>
          <a:p>
            <a:pPr marL="0" indent="0">
              <a:buNone/>
            </a:pPr>
            <a:r>
              <a:rPr lang="de-CH" sz="2000" dirty="0"/>
              <a:t>Kanton: St. Gallen</a:t>
            </a:r>
          </a:p>
        </p:txBody>
      </p:sp>
    </p:spTree>
    <p:extLst>
      <p:ext uri="{BB962C8B-B14F-4D97-AF65-F5344CB8AC3E}">
        <p14:creationId xmlns:p14="http://schemas.microsoft.com/office/powerpoint/2010/main" val="945907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A0B424C-EF87-4D04-905C-2C0EA8A20F9A}"/>
              </a:ext>
            </a:extLst>
          </p:cNvPr>
          <p:cNvSpPr>
            <a:spLocks noGrp="1"/>
          </p:cNvSpPr>
          <p:nvPr>
            <p:ph type="title"/>
          </p:nvPr>
        </p:nvSpPr>
        <p:spPr>
          <a:xfrm>
            <a:off x="1371599" y="294538"/>
            <a:ext cx="9895951" cy="1033669"/>
          </a:xfrm>
        </p:spPr>
        <p:txBody>
          <a:bodyPr>
            <a:normAutofit/>
          </a:bodyPr>
          <a:lstStyle/>
          <a:p>
            <a:r>
              <a:rPr lang="de-CH" sz="3700" dirty="0">
                <a:solidFill>
                  <a:srgbClr val="FFFFFF"/>
                </a:solidFill>
              </a:rPr>
              <a:t>Maderanertal – knorriger Wald und wilde Blumen</a:t>
            </a:r>
          </a:p>
        </p:txBody>
      </p:sp>
      <p:sp>
        <p:nvSpPr>
          <p:cNvPr id="3" name="Inhaltsplatzhalter 2">
            <a:extLst>
              <a:ext uri="{FF2B5EF4-FFF2-40B4-BE49-F238E27FC236}">
                <a16:creationId xmlns:a16="http://schemas.microsoft.com/office/drawing/2014/main" id="{C4CAD9E2-38F3-4AA8-97AA-03EB49CFC992}"/>
              </a:ext>
            </a:extLst>
          </p:cNvPr>
          <p:cNvSpPr>
            <a:spLocks noGrp="1"/>
          </p:cNvSpPr>
          <p:nvPr>
            <p:ph idx="1"/>
          </p:nvPr>
        </p:nvSpPr>
        <p:spPr>
          <a:xfrm>
            <a:off x="1371599" y="2318197"/>
            <a:ext cx="9724031" cy="3683358"/>
          </a:xfrm>
        </p:spPr>
        <p:txBody>
          <a:bodyPr anchor="ctr">
            <a:normAutofit/>
          </a:bodyPr>
          <a:lstStyle/>
          <a:p>
            <a:pPr marL="0" indent="0">
              <a:buNone/>
            </a:pPr>
            <a:r>
              <a:rPr lang="de-CH" sz="2000" b="0" i="0" dirty="0">
                <a:effectLst/>
                <a:latin typeface="TheSans"/>
              </a:rPr>
              <a:t>Nur eine halbe Stunde fern der Hektik und des Lärms der Gotthard-Autobahn liegt ein Naturparadies, wo Kuhglocken statt Autohupen den Ton angeben: das Maderanertal im Kanton Uri. Wer ein wildes Bergtal mit reicher Pflanzenwelt und romantischer Bergkulisse sucht, ist hier richtig.</a:t>
            </a:r>
          </a:p>
          <a:p>
            <a:pPr marL="0" indent="0">
              <a:buNone/>
            </a:pPr>
            <a:endParaRPr lang="de-CH" sz="2000" dirty="0">
              <a:latin typeface="TheSans"/>
            </a:endParaRPr>
          </a:p>
          <a:p>
            <a:pPr marL="0" indent="0">
              <a:buNone/>
            </a:pPr>
            <a:r>
              <a:rPr lang="de-CH" sz="2000" dirty="0"/>
              <a:t>Lage: </a:t>
            </a:r>
            <a:r>
              <a:rPr lang="de-CH" sz="2000" dirty="0">
                <a:hlinkClick r:id="rId2"/>
              </a:rPr>
              <a:t>Maderanertal</a:t>
            </a:r>
            <a:endParaRPr lang="de-CH" sz="2000" dirty="0"/>
          </a:p>
          <a:p>
            <a:pPr marL="0" indent="0">
              <a:buNone/>
            </a:pPr>
            <a:r>
              <a:rPr lang="de-CH" sz="2000" dirty="0"/>
              <a:t>Kanton: Uri</a:t>
            </a:r>
          </a:p>
        </p:txBody>
      </p:sp>
    </p:spTree>
    <p:extLst>
      <p:ext uri="{BB962C8B-B14F-4D97-AF65-F5344CB8AC3E}">
        <p14:creationId xmlns:p14="http://schemas.microsoft.com/office/powerpoint/2010/main" val="2912811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A0B424C-EF87-4D04-905C-2C0EA8A20F9A}"/>
              </a:ext>
            </a:extLst>
          </p:cNvPr>
          <p:cNvSpPr>
            <a:spLocks noGrp="1"/>
          </p:cNvSpPr>
          <p:nvPr>
            <p:ph type="title"/>
          </p:nvPr>
        </p:nvSpPr>
        <p:spPr>
          <a:xfrm>
            <a:off x="1371599" y="294538"/>
            <a:ext cx="9895951" cy="1033669"/>
          </a:xfrm>
        </p:spPr>
        <p:txBody>
          <a:bodyPr>
            <a:normAutofit/>
          </a:bodyPr>
          <a:lstStyle/>
          <a:p>
            <a:r>
              <a:rPr lang="de-CH" sz="4000" dirty="0">
                <a:solidFill>
                  <a:srgbClr val="FFFFFF"/>
                </a:solidFill>
              </a:rPr>
              <a:t>Brecca – grandiose Panorama-Wanderung</a:t>
            </a:r>
          </a:p>
        </p:txBody>
      </p:sp>
      <p:sp>
        <p:nvSpPr>
          <p:cNvPr id="3" name="Inhaltsplatzhalter 2">
            <a:extLst>
              <a:ext uri="{FF2B5EF4-FFF2-40B4-BE49-F238E27FC236}">
                <a16:creationId xmlns:a16="http://schemas.microsoft.com/office/drawing/2014/main" id="{C4CAD9E2-38F3-4AA8-97AA-03EB49CFC992}"/>
              </a:ext>
            </a:extLst>
          </p:cNvPr>
          <p:cNvSpPr>
            <a:spLocks noGrp="1"/>
          </p:cNvSpPr>
          <p:nvPr>
            <p:ph idx="1"/>
          </p:nvPr>
        </p:nvSpPr>
        <p:spPr>
          <a:xfrm>
            <a:off x="1371599" y="2318197"/>
            <a:ext cx="9724031" cy="3683358"/>
          </a:xfrm>
        </p:spPr>
        <p:txBody>
          <a:bodyPr anchor="ctr">
            <a:normAutofit/>
          </a:bodyPr>
          <a:lstStyle/>
          <a:p>
            <a:pPr marL="0" indent="0">
              <a:buNone/>
            </a:pPr>
            <a:r>
              <a:rPr lang="de-CH" sz="2000" b="0" i="0" dirty="0">
                <a:effectLst/>
                <a:latin typeface="TheSans"/>
              </a:rPr>
              <a:t>Es ist die Heimat einer Vielzahl von Alpenblumen und Alpentieren und Inspiration zahlreicher Sagen. Alptraditionen werden nach wie vor gelebt und Wanderer sind gern gesehene Gäste in den Sennereien.</a:t>
            </a:r>
          </a:p>
          <a:p>
            <a:pPr marL="0" indent="0">
              <a:buNone/>
            </a:pPr>
            <a:endParaRPr lang="de-CH" sz="2000" dirty="0">
              <a:latin typeface="TheSans"/>
            </a:endParaRPr>
          </a:p>
          <a:p>
            <a:pPr marL="0" indent="0">
              <a:buNone/>
            </a:pPr>
            <a:r>
              <a:rPr lang="de-CH" sz="2000" dirty="0"/>
              <a:t>Lage: </a:t>
            </a:r>
            <a:r>
              <a:rPr lang="de-CH" sz="2000" dirty="0">
                <a:hlinkClick r:id="rId2"/>
              </a:rPr>
              <a:t>Brecca</a:t>
            </a:r>
            <a:endParaRPr lang="de-CH" sz="2000" dirty="0"/>
          </a:p>
          <a:p>
            <a:pPr marL="0" indent="0">
              <a:buNone/>
            </a:pPr>
            <a:r>
              <a:rPr lang="de-CH" sz="2000" dirty="0"/>
              <a:t>Kanton: Freiburg</a:t>
            </a:r>
          </a:p>
        </p:txBody>
      </p:sp>
    </p:spTree>
    <p:extLst>
      <p:ext uri="{BB962C8B-B14F-4D97-AF65-F5344CB8AC3E}">
        <p14:creationId xmlns:p14="http://schemas.microsoft.com/office/powerpoint/2010/main" val="1170815725"/>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LengthInSeconds xmlns="5d36d37b-71b4-4416-b8a2-712a72be7925" xsi:nil="true"/>
    <SharedWithUsers xmlns="e92a2ac5-b25a-46ac-94d3-afeb148eacd8">
      <UserInfo>
        <DisplayName/>
        <AccountId xsi:nil="true"/>
        <AccountType/>
      </UserInfo>
    </SharedWithUsers>
    <TaxCatchAll xmlns="e92a2ac5-b25a-46ac-94d3-afeb148eacd8" xsi:nil="true"/>
    <lcf76f155ced4ddcb4097134ff3c332f xmlns="5d36d37b-71b4-4416-b8a2-712a72be792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BE0A218B65CF8F4E9AF05F2AB7592672" ma:contentTypeVersion="19" ma:contentTypeDescription="Ein neues Dokument erstellen." ma:contentTypeScope="" ma:versionID="896d5db0d1d056281e1cba17532560c4">
  <xsd:schema xmlns:xsd="http://www.w3.org/2001/XMLSchema" xmlns:xs="http://www.w3.org/2001/XMLSchema" xmlns:p="http://schemas.microsoft.com/office/2006/metadata/properties" xmlns:ns2="5d36d37b-71b4-4416-b8a2-712a72be7925" xmlns:ns3="e92a2ac5-b25a-46ac-94d3-afeb148eacd8" targetNamespace="http://schemas.microsoft.com/office/2006/metadata/properties" ma:root="true" ma:fieldsID="894d5c3fc7a739f299e410a9e03e8636" ns2:_="" ns3:_="">
    <xsd:import namespace="5d36d37b-71b4-4416-b8a2-712a72be7925"/>
    <xsd:import namespace="e92a2ac5-b25a-46ac-94d3-afeb148eacd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36d37b-71b4-4416-b8a2-712a72be79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37208fab-4dc0-401f-83e0-c7b9bb7a63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2a2ac5-b25a-46ac-94d3-afeb148eacd8" elementFormDefault="qualified">
    <xsd:import namespace="http://schemas.microsoft.com/office/2006/documentManagement/types"/>
    <xsd:import namespace="http://schemas.microsoft.com/office/infopath/2007/PartnerControls"/>
    <xsd:element name="SharedWithUsers" ma:index="15"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effe5ca1-ef84-4dab-a378-9389cdd71f7b}" ma:internalName="TaxCatchAll" ma:showField="CatchAllData" ma:web="e92a2ac5-b25a-46ac-94d3-afeb148eacd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D63C64F-95AB-48AA-A3C4-F5495C6C26C1}">
  <ds:schemaRefs>
    <ds:schemaRef ds:uri="http://schemas.microsoft.com/office/2006/metadata/properties"/>
    <ds:schemaRef ds:uri="http://schemas.microsoft.com/office/infopath/2007/PartnerControls"/>
    <ds:schemaRef ds:uri="5d36d37b-71b4-4416-b8a2-712a72be7925"/>
    <ds:schemaRef ds:uri="e92a2ac5-b25a-46ac-94d3-afeb148eacd8"/>
  </ds:schemaRefs>
</ds:datastoreItem>
</file>

<file path=customXml/itemProps2.xml><?xml version="1.0" encoding="utf-8"?>
<ds:datastoreItem xmlns:ds="http://schemas.openxmlformats.org/officeDocument/2006/customXml" ds:itemID="{7959899F-1AAA-48CC-8C01-298C6055FC1A}">
  <ds:schemaRefs>
    <ds:schemaRef ds:uri="http://schemas.microsoft.com/sharepoint/v3/contenttype/forms"/>
  </ds:schemaRefs>
</ds:datastoreItem>
</file>

<file path=customXml/itemProps3.xml><?xml version="1.0" encoding="utf-8"?>
<ds:datastoreItem xmlns:ds="http://schemas.openxmlformats.org/officeDocument/2006/customXml" ds:itemID="{4C9F87FC-3DC3-43BD-95E7-4CCFA5941A9D}"/>
</file>

<file path=docProps/app.xml><?xml version="1.0" encoding="utf-8"?>
<Properties xmlns="http://schemas.openxmlformats.org/officeDocument/2006/extended-properties" xmlns:vt="http://schemas.openxmlformats.org/officeDocument/2006/docPropsVTypes">
  <TotalTime>0</TotalTime>
  <Words>511</Words>
  <Application>Microsoft Office PowerPoint</Application>
  <PresentationFormat>Breitbild</PresentationFormat>
  <Paragraphs>51</Paragraphs>
  <Slides>11</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11</vt:i4>
      </vt:variant>
    </vt:vector>
  </HeadingPairs>
  <TitlesOfParts>
    <vt:vector size="16" baseType="lpstr">
      <vt:lpstr>Arial</vt:lpstr>
      <vt:lpstr>Calibri</vt:lpstr>
      <vt:lpstr>Calibri Light</vt:lpstr>
      <vt:lpstr>TheSans</vt:lpstr>
      <vt:lpstr>Office</vt:lpstr>
      <vt:lpstr>Einsame, aber wunderschöne Schweizer Täler</vt:lpstr>
      <vt:lpstr>Val Calnègia – rauer Charme</vt:lpstr>
      <vt:lpstr>Kaltbrunnental – Verwunschener Ort</vt:lpstr>
      <vt:lpstr>Sagenmülital – Wässerfälle und Orchideen</vt:lpstr>
      <vt:lpstr>Vallon de Nant – 1'000 Pflanzen</vt:lpstr>
      <vt:lpstr>Hinteres Lauterbrunnental – 72 Wasserfälle</vt:lpstr>
      <vt:lpstr>Weisstannental – wenig Menschen, viel Natur</vt:lpstr>
      <vt:lpstr>Maderanertal – knorriger Wald und wilde Blumen</vt:lpstr>
      <vt:lpstr>Brecca – grandiose Panorama-Wanderung</vt:lpstr>
      <vt:lpstr>Val Frisal – der höchstgelegene Urwald</vt:lpstr>
      <vt:lpstr>Val de Travers – Creux du Van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Einsame, aber wunderschöne Schweizer Täler</dc:title>
  <dc:creator>Georges Wyttenbach</dc:creator>
  <cp:lastModifiedBy>Doris Keller</cp:lastModifiedBy>
  <cp:revision>3</cp:revision>
  <dcterms:created xsi:type="dcterms:W3CDTF">2021-10-25T07:41:02Z</dcterms:created>
  <dcterms:modified xsi:type="dcterms:W3CDTF">2022-10-07T16:42:34Z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0x010100BE0A218B65CF8F4E9AF05F2AB7592672</vt:lpwstr>
  </property>
  <property fmtid="{D5CDD505-2E9C-101B-9397-08002B2CF9AE}" pid="3" name="Order">
    <vt:r8>660700</vt:r8>
  </property>
  <property fmtid="{D5CDD505-2E9C-101B-9397-08002B2CF9AE}" pid="4" name="xd_ProgID">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xd_Signature">
    <vt:bool>false</vt:bool>
  </property>
  <property fmtid="{D5CDD505-2E9C-101B-9397-08002B2CF9AE}" pid="10" name="MediaServiceImageTags">
    <vt:lpwstr/>
  </property>
</Properties>
</file>