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1" r:id="rId9"/>
    <p:sldId id="260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248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C20A2343-3F78-4122-8040-B19D44D01470}"/>
    <pc:docChg chg="modSld">
      <pc:chgData name="Doris Keller" userId="8632a153-503d-4ef7-b3c8-3b4e1994d05e" providerId="ADAL" clId="{C20A2343-3F78-4122-8040-B19D44D01470}" dt="2022-12-21T09:30:28.666" v="0" actId="20577"/>
      <pc:docMkLst>
        <pc:docMk/>
      </pc:docMkLst>
      <pc:sldChg chg="modSp mod">
        <pc:chgData name="Doris Keller" userId="8632a153-503d-4ef7-b3c8-3b4e1994d05e" providerId="ADAL" clId="{C20A2343-3F78-4122-8040-B19D44D01470}" dt="2022-12-21T09:30:28.666" v="0" actId="20577"/>
        <pc:sldMkLst>
          <pc:docMk/>
          <pc:sldMk cId="1826995869" sldId="259"/>
        </pc:sldMkLst>
        <pc:spChg chg="mod">
          <ac:chgData name="Doris Keller" userId="8632a153-503d-4ef7-b3c8-3b4e1994d05e" providerId="ADAL" clId="{C20A2343-3F78-4122-8040-B19D44D01470}" dt="2022-12-21T09:30:28.666" v="0" actId="20577"/>
          <ac:spMkLst>
            <pc:docMk/>
            <pc:sldMk cId="1826995869" sldId="259"/>
            <ac:spMk id="2" creationId="{5D8D2838-F3B6-465F-8A8C-D189D9E28A2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A40F5-6E3E-4805-9AB2-D0CE44AF239A}" type="datetimeFigureOut">
              <a:rPr lang="de-CH" smtClean="0"/>
              <a:t>21.12.2022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30E6A-4A94-4DBD-B430-D4B6BC5A8A1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53894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59F5-8627-4057-A765-7D66E94B0DC6}" type="datetime1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9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0275B-C19E-4851-BA6F-BA963D8E32C6}" type="datetime1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6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78131-0736-4863-8940-D2FEA5E46C4F}" type="datetime1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1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201F-2DB6-46E9-8306-28AB95D67D8B}" type="datetime1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3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EECF-758A-4A2E-95AA-B6586CCCFB08}" type="datetime1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3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6F36-1633-44CF-993E-84801ADFB488}" type="datetime1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0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FFCC0-EC10-4E46-95EA-F005D1B1C21C}" type="datetime1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1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62AA1-0403-4FA0-9A88-7C346A72F47D}" type="datetime1">
              <a:rPr lang="en-US" smtClean="0"/>
              <a:t>12/21/2022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83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C67DC-2617-478E-A1D9-C61D10CD62B4}" type="datetime1">
              <a:rPr lang="en-US" smtClean="0"/>
              <a:t>12/21/2022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8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ABA28-61BE-4476-984D-2B6649A67B95}" type="datetime1">
              <a:rPr lang="en-US" smtClean="0"/>
              <a:t>12/21/2022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96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9CB3B-825B-46AA-943B-1904F8649DBF}" type="datetime1">
              <a:rPr lang="en-US" smtClean="0"/>
              <a:t>12/21/2022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6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1F9-9303-4A7E-8423-16B7E3CD43AC}" type="datetime1">
              <a:rPr lang="en-US" smtClean="0"/>
              <a:t>12/21/2022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7AA8D-6EB4-4825-AB94-7463BF79F6E0}" type="datetime1">
              <a:rPr lang="en-US" smtClean="0"/>
              <a:t>12/21/2022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4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67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in Raum mit bunten Stühlen">
            <a:extLst>
              <a:ext uri="{FF2B5EF4-FFF2-40B4-BE49-F238E27FC236}">
                <a16:creationId xmlns:a16="http://schemas.microsoft.com/office/drawing/2014/main" id="{79B68E8A-D2F1-485E-8750-8F98CC5DC8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" b="15547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11560655" y="6858000"/>
                </a:lnTo>
                <a:lnTo>
                  <a:pt x="11572884" y="6759738"/>
                </a:lnTo>
                <a:cubicBezTo>
                  <a:pt x="11663744" y="6693104"/>
                  <a:pt x="11749315" y="6619456"/>
                  <a:pt x="11812292" y="6532282"/>
                </a:cubicBezTo>
                <a:cubicBezTo>
                  <a:pt x="11851232" y="6478675"/>
                  <a:pt x="11886807" y="6425068"/>
                  <a:pt x="11956995" y="6386992"/>
                </a:cubicBezTo>
                <a:cubicBezTo>
                  <a:pt x="11918054" y="6334888"/>
                  <a:pt x="11851232" y="6322863"/>
                  <a:pt x="11801234" y="6284788"/>
                </a:cubicBezTo>
                <a:cubicBezTo>
                  <a:pt x="11797390" y="6253224"/>
                  <a:pt x="11876711" y="6262743"/>
                  <a:pt x="11856520" y="6193604"/>
                </a:cubicBezTo>
                <a:cubicBezTo>
                  <a:pt x="11829119" y="6101419"/>
                  <a:pt x="11858923" y="5996209"/>
                  <a:pt x="11722875" y="5956630"/>
                </a:cubicBezTo>
                <a:cubicBezTo>
                  <a:pt x="11686819" y="5866950"/>
                  <a:pt x="11676724" y="5723664"/>
                  <a:pt x="11763258" y="5635988"/>
                </a:cubicBezTo>
                <a:cubicBezTo>
                  <a:pt x="11892094" y="5505226"/>
                  <a:pt x="11871424" y="5422059"/>
                  <a:pt x="11706050" y="5351418"/>
                </a:cubicBezTo>
                <a:cubicBezTo>
                  <a:pt x="11684896" y="5342400"/>
                  <a:pt x="11707491" y="4786287"/>
                  <a:pt x="11697876" y="4763241"/>
                </a:cubicBezTo>
                <a:cubicBezTo>
                  <a:pt x="11713260" y="4731677"/>
                  <a:pt x="11749315" y="4739192"/>
                  <a:pt x="11776236" y="4730675"/>
                </a:cubicBezTo>
                <a:cubicBezTo>
                  <a:pt x="11894018" y="4694603"/>
                  <a:pt x="11897864" y="4694603"/>
                  <a:pt x="11868540" y="4584884"/>
                </a:cubicBezTo>
                <a:cubicBezTo>
                  <a:pt x="11859884" y="4551817"/>
                  <a:pt x="11880076" y="4538289"/>
                  <a:pt x="11898825" y="4517749"/>
                </a:cubicBezTo>
                <a:cubicBezTo>
                  <a:pt x="11969013" y="4441095"/>
                  <a:pt x="11969494" y="4440094"/>
                  <a:pt x="11897864" y="4375464"/>
                </a:cubicBezTo>
                <a:cubicBezTo>
                  <a:pt x="11877192" y="4356928"/>
                  <a:pt x="11863252" y="4336887"/>
                  <a:pt x="11854116" y="4311838"/>
                </a:cubicBezTo>
                <a:cubicBezTo>
                  <a:pt x="11837290" y="4266245"/>
                  <a:pt x="11837771" y="4228169"/>
                  <a:pt x="11901709" y="4203620"/>
                </a:cubicBezTo>
                <a:cubicBezTo>
                  <a:pt x="11946418" y="4186086"/>
                  <a:pt x="11971897" y="4166044"/>
                  <a:pt x="11974782" y="4114442"/>
                </a:cubicBezTo>
                <a:cubicBezTo>
                  <a:pt x="11976706" y="4071355"/>
                  <a:pt x="11981993" y="4043299"/>
                  <a:pt x="11932476" y="4024762"/>
                </a:cubicBezTo>
                <a:cubicBezTo>
                  <a:pt x="11892576" y="4009732"/>
                  <a:pt x="11881038" y="3977668"/>
                  <a:pt x="11885365" y="3939592"/>
                </a:cubicBezTo>
                <a:cubicBezTo>
                  <a:pt x="11895460" y="3846405"/>
                  <a:pt x="11841137" y="3791796"/>
                  <a:pt x="11751719" y="3749211"/>
                </a:cubicBezTo>
                <a:cubicBezTo>
                  <a:pt x="11666628" y="3708629"/>
                  <a:pt x="11592115" y="3654019"/>
                  <a:pt x="11513754" y="3604420"/>
                </a:cubicBezTo>
                <a:cubicBezTo>
                  <a:pt x="11426740" y="3549310"/>
                  <a:pt x="11325786" y="3516243"/>
                  <a:pt x="11220504" y="3488188"/>
                </a:cubicBezTo>
                <a:cubicBezTo>
                  <a:pt x="11239734" y="3448108"/>
                  <a:pt x="11306076" y="3470653"/>
                  <a:pt x="11312805" y="3414541"/>
                </a:cubicBezTo>
                <a:cubicBezTo>
                  <a:pt x="11148394" y="3366945"/>
                  <a:pt x="10991193" y="3295301"/>
                  <a:pt x="10805146" y="3277767"/>
                </a:cubicBezTo>
                <a:cubicBezTo>
                  <a:pt x="10955618" y="3286784"/>
                  <a:pt x="11092147" y="3222154"/>
                  <a:pt x="11234926" y="3203117"/>
                </a:cubicBezTo>
                <a:cubicBezTo>
                  <a:pt x="11248386" y="3171554"/>
                  <a:pt x="11217140" y="3179569"/>
                  <a:pt x="11204640" y="3174060"/>
                </a:cubicBezTo>
                <a:cubicBezTo>
                  <a:pt x="11192140" y="3168047"/>
                  <a:pt x="11176757" y="3166042"/>
                  <a:pt x="11174834" y="3143498"/>
                </a:cubicBezTo>
                <a:cubicBezTo>
                  <a:pt x="11243580" y="3110932"/>
                  <a:pt x="11329632" y="3132475"/>
                  <a:pt x="11400780" y="3099410"/>
                </a:cubicBezTo>
                <a:cubicBezTo>
                  <a:pt x="11384916" y="3051314"/>
                  <a:pt x="11323382" y="3080371"/>
                  <a:pt x="11297902" y="3041793"/>
                </a:cubicBezTo>
                <a:cubicBezTo>
                  <a:pt x="11364246" y="3034780"/>
                  <a:pt x="11425779" y="3031774"/>
                  <a:pt x="11485870" y="3021253"/>
                </a:cubicBezTo>
                <a:cubicBezTo>
                  <a:pt x="11532984" y="3013236"/>
                  <a:pt x="11545964" y="2972154"/>
                  <a:pt x="11513754" y="2944098"/>
                </a:cubicBezTo>
                <a:cubicBezTo>
                  <a:pt x="11484909" y="2919049"/>
                  <a:pt x="11442604" y="2917044"/>
                  <a:pt x="11405107" y="2906523"/>
                </a:cubicBezTo>
                <a:cubicBezTo>
                  <a:pt x="11137817" y="2833377"/>
                  <a:pt x="10857066" y="2809829"/>
                  <a:pt x="10572950" y="2803317"/>
                </a:cubicBezTo>
                <a:cubicBezTo>
                  <a:pt x="10117210" y="2792795"/>
                  <a:pt x="9660028" y="2793297"/>
                  <a:pt x="9205250" y="2778767"/>
                </a:cubicBezTo>
                <a:cubicBezTo>
                  <a:pt x="8996489" y="2772379"/>
                  <a:pt x="8788540" y="2761765"/>
                  <a:pt x="8579578" y="2759181"/>
                </a:cubicBezTo>
                <a:cubicBezTo>
                  <a:pt x="8509922" y="2758320"/>
                  <a:pt x="8440155" y="2758352"/>
                  <a:pt x="8370208" y="2759730"/>
                </a:cubicBezTo>
                <a:cubicBezTo>
                  <a:pt x="8070708" y="2765742"/>
                  <a:pt x="7771690" y="2764238"/>
                  <a:pt x="7470748" y="2819849"/>
                </a:cubicBezTo>
                <a:cubicBezTo>
                  <a:pt x="7316911" y="2848407"/>
                  <a:pt x="7156825" y="2838887"/>
                  <a:pt x="7001547" y="2861432"/>
                </a:cubicBezTo>
                <a:cubicBezTo>
                  <a:pt x="6765024" y="2896002"/>
                  <a:pt x="6528501" y="2936583"/>
                  <a:pt x="6295343" y="2988688"/>
                </a:cubicBezTo>
                <a:cubicBezTo>
                  <a:pt x="6222271" y="3005220"/>
                  <a:pt x="6131892" y="3015241"/>
                  <a:pt x="6075166" y="3078367"/>
                </a:cubicBezTo>
                <a:cubicBezTo>
                  <a:pt x="5985266" y="3038288"/>
                  <a:pt x="5929502" y="3113938"/>
                  <a:pt x="5859314" y="3139490"/>
                </a:cubicBezTo>
                <a:cubicBezTo>
                  <a:pt x="5831912" y="3149510"/>
                  <a:pt x="5795857" y="3163538"/>
                  <a:pt x="5800183" y="3195101"/>
                </a:cubicBezTo>
                <a:cubicBezTo>
                  <a:pt x="5804030" y="3234680"/>
                  <a:pt x="5844410" y="3260231"/>
                  <a:pt x="5882870" y="3252215"/>
                </a:cubicBezTo>
                <a:cubicBezTo>
                  <a:pt x="6002574" y="3227164"/>
                  <a:pt x="6109777" y="3283277"/>
                  <a:pt x="6232848" y="3274760"/>
                </a:cubicBezTo>
                <a:cubicBezTo>
                  <a:pt x="6125643" y="3298808"/>
                  <a:pt x="6018918" y="3323358"/>
                  <a:pt x="5911715" y="3347407"/>
                </a:cubicBezTo>
                <a:cubicBezTo>
                  <a:pt x="6070839" y="3366444"/>
                  <a:pt x="6227559" y="3332376"/>
                  <a:pt x="6384279" y="3312836"/>
                </a:cubicBezTo>
                <a:cubicBezTo>
                  <a:pt x="6434757" y="3306824"/>
                  <a:pt x="6513117" y="3260732"/>
                  <a:pt x="6526097" y="3325362"/>
                </a:cubicBezTo>
                <a:cubicBezTo>
                  <a:pt x="6534750" y="3368448"/>
                  <a:pt x="6450622" y="3371454"/>
                  <a:pt x="6403028" y="3383478"/>
                </a:cubicBezTo>
                <a:cubicBezTo>
                  <a:pt x="6192945" y="3435081"/>
                  <a:pt x="5979497" y="3465141"/>
                  <a:pt x="5767013" y="3500713"/>
                </a:cubicBezTo>
                <a:cubicBezTo>
                  <a:pt x="5746822" y="3504220"/>
                  <a:pt x="5720381" y="3501214"/>
                  <a:pt x="5706920" y="3511233"/>
                </a:cubicBezTo>
                <a:cubicBezTo>
                  <a:pt x="5598272" y="3591895"/>
                  <a:pt x="5460782" y="3618449"/>
                  <a:pt x="5310793" y="3677066"/>
                </a:cubicBezTo>
                <a:cubicBezTo>
                  <a:pt x="5405498" y="3704622"/>
                  <a:pt x="5469435" y="3648007"/>
                  <a:pt x="5548276" y="3660533"/>
                </a:cubicBezTo>
                <a:cubicBezTo>
                  <a:pt x="5467993" y="3721154"/>
                  <a:pt x="5374730" y="3732677"/>
                  <a:pt x="5293005" y="3765743"/>
                </a:cubicBezTo>
                <a:cubicBezTo>
                  <a:pt x="5234355" y="3789291"/>
                  <a:pt x="5016580" y="3862938"/>
                  <a:pt x="4983410" y="3883981"/>
                </a:cubicBezTo>
                <a:cubicBezTo>
                  <a:pt x="4883416" y="3949110"/>
                  <a:pt x="4756501" y="3979672"/>
                  <a:pt x="4674775" y="4068850"/>
                </a:cubicBezTo>
                <a:cubicBezTo>
                  <a:pt x="4617087" y="4131477"/>
                  <a:pt x="4520939" y="4119952"/>
                  <a:pt x="4453155" y="4163539"/>
                </a:cubicBezTo>
                <a:cubicBezTo>
                  <a:pt x="4429119" y="4204622"/>
                  <a:pt x="4475751" y="4215143"/>
                  <a:pt x="4492095" y="4237188"/>
                </a:cubicBezTo>
                <a:cubicBezTo>
                  <a:pt x="4513728" y="4266746"/>
                  <a:pt x="4475269" y="4283280"/>
                  <a:pt x="4464213" y="4318851"/>
                </a:cubicBezTo>
                <a:cubicBezTo>
                  <a:pt x="4591608" y="4278771"/>
                  <a:pt x="4713234" y="4255223"/>
                  <a:pt x="4857456" y="4241696"/>
                </a:cubicBezTo>
                <a:cubicBezTo>
                  <a:pt x="4809862" y="4299311"/>
                  <a:pt x="4752174" y="4274261"/>
                  <a:pt x="4713234" y="4295303"/>
                </a:cubicBezTo>
                <a:cubicBezTo>
                  <a:pt x="4687756" y="4308830"/>
                  <a:pt x="4648816" y="4314843"/>
                  <a:pt x="4656026" y="4348410"/>
                </a:cubicBezTo>
                <a:cubicBezTo>
                  <a:pt x="4661795" y="4374963"/>
                  <a:pt x="4694486" y="4371456"/>
                  <a:pt x="4718523" y="4368951"/>
                </a:cubicBezTo>
                <a:cubicBezTo>
                  <a:pt x="4810825" y="4359433"/>
                  <a:pt x="4900722" y="4356425"/>
                  <a:pt x="4989178" y="4420054"/>
                </a:cubicBezTo>
                <a:cubicBezTo>
                  <a:pt x="4764193" y="4512739"/>
                  <a:pt x="4505557" y="4473661"/>
                  <a:pt x="4304127" y="4609933"/>
                </a:cubicBezTo>
                <a:cubicBezTo>
                  <a:pt x="4332491" y="4652018"/>
                  <a:pt x="4372871" y="4629473"/>
                  <a:pt x="4402677" y="4624463"/>
                </a:cubicBezTo>
                <a:cubicBezTo>
                  <a:pt x="4598338" y="4590394"/>
                  <a:pt x="5297331" y="4651016"/>
                  <a:pt x="5398287" y="4608430"/>
                </a:cubicBezTo>
                <a:cubicBezTo>
                  <a:pt x="5460301" y="4582379"/>
                  <a:pt x="5525682" y="4569853"/>
                  <a:pt x="5592504" y="4585886"/>
                </a:cubicBezTo>
                <a:cubicBezTo>
                  <a:pt x="5656923" y="4601416"/>
                  <a:pt x="5640578" y="4819353"/>
                  <a:pt x="5411266" y="4964142"/>
                </a:cubicBezTo>
                <a:cubicBezTo>
                  <a:pt x="5378575" y="4984684"/>
                  <a:pt x="5524721" y="5014244"/>
                  <a:pt x="5480493" y="5031277"/>
                </a:cubicBezTo>
                <a:cubicBezTo>
                  <a:pt x="5445880" y="5044804"/>
                  <a:pt x="5276179" y="5037289"/>
                  <a:pt x="5233393" y="5047810"/>
                </a:cubicBezTo>
                <a:cubicBezTo>
                  <a:pt x="5216567" y="5052318"/>
                  <a:pt x="4701216" y="5221157"/>
                  <a:pt x="4750251" y="5256728"/>
                </a:cubicBezTo>
                <a:cubicBezTo>
                  <a:pt x="4896877" y="5363441"/>
                  <a:pt x="5388190" y="5558833"/>
                  <a:pt x="4508440" y="5624965"/>
                </a:cubicBezTo>
                <a:cubicBezTo>
                  <a:pt x="4536323" y="5663542"/>
                  <a:pt x="4613241" y="5638994"/>
                  <a:pt x="4602665" y="5706629"/>
                </a:cubicBezTo>
                <a:cubicBezTo>
                  <a:pt x="4485845" y="5743202"/>
                  <a:pt x="4350758" y="5741198"/>
                  <a:pt x="4215189" y="5797811"/>
                </a:cubicBezTo>
                <a:cubicBezTo>
                  <a:pt x="4276245" y="5838893"/>
                  <a:pt x="4346432" y="5813844"/>
                  <a:pt x="4407966" y="5826870"/>
                </a:cubicBezTo>
                <a:cubicBezTo>
                  <a:pt x="4373353" y="5878473"/>
                  <a:pt x="4313741" y="5870457"/>
                  <a:pt x="4265186" y="5881478"/>
                </a:cubicBezTo>
                <a:cubicBezTo>
                  <a:pt x="4220479" y="5892001"/>
                  <a:pt x="4125774" y="5981680"/>
                  <a:pt x="4145964" y="5977170"/>
                </a:cubicBezTo>
                <a:cubicBezTo>
                  <a:pt x="4332971" y="5937091"/>
                  <a:pt x="4522862" y="5948113"/>
                  <a:pt x="4710350" y="5909035"/>
                </a:cubicBezTo>
                <a:cubicBezTo>
                  <a:pt x="4772366" y="5896009"/>
                  <a:pt x="4842554" y="5870958"/>
                  <a:pt x="4870916" y="5949616"/>
                </a:cubicBezTo>
                <a:cubicBezTo>
                  <a:pt x="4879571" y="5972663"/>
                  <a:pt x="4873320" y="5980177"/>
                  <a:pt x="4960333" y="5949115"/>
                </a:cubicBezTo>
                <a:cubicBezTo>
                  <a:pt x="4994466" y="5937091"/>
                  <a:pt x="5039656" y="5924065"/>
                  <a:pt x="5073788" y="5953623"/>
                </a:cubicBezTo>
                <a:cubicBezTo>
                  <a:pt x="5052154" y="5990698"/>
                  <a:pt x="5010331" y="5979675"/>
                  <a:pt x="4979084" y="5990197"/>
                </a:cubicBezTo>
                <a:cubicBezTo>
                  <a:pt x="4896397" y="6017250"/>
                  <a:pt x="5180513" y="6120457"/>
                  <a:pt x="5100228" y="6151519"/>
                </a:cubicBezTo>
                <a:cubicBezTo>
                  <a:pt x="4935817" y="6215148"/>
                  <a:pt x="4832938" y="6196611"/>
                  <a:pt x="4666602" y="6266250"/>
                </a:cubicBezTo>
                <a:cubicBezTo>
                  <a:pt x="4723331" y="6264746"/>
                  <a:pt x="4706024" y="6288795"/>
                  <a:pt x="4762750" y="6288795"/>
                </a:cubicBezTo>
                <a:cubicBezTo>
                  <a:pt x="4788229" y="6288795"/>
                  <a:pt x="4815151" y="6294807"/>
                  <a:pt x="4815151" y="6322363"/>
                </a:cubicBezTo>
                <a:cubicBezTo>
                  <a:pt x="4815151" y="6348414"/>
                  <a:pt x="4516613" y="6491199"/>
                  <a:pt x="4558918" y="6504727"/>
                </a:cubicBezTo>
                <a:cubicBezTo>
                  <a:pt x="4674295" y="6541299"/>
                  <a:pt x="4970431" y="6429075"/>
                  <a:pt x="4899280" y="6480679"/>
                </a:cubicBezTo>
                <a:cubicBezTo>
                  <a:pt x="4791114" y="6559337"/>
                  <a:pt x="4774769" y="6574868"/>
                  <a:pt x="4692563" y="6586391"/>
                </a:cubicBezTo>
                <a:cubicBezTo>
                  <a:pt x="4621894" y="6596411"/>
                  <a:pt x="4373353" y="6816352"/>
                  <a:pt x="4303645" y="6834888"/>
                </a:cubicBezTo>
                <a:cubicBezTo>
                  <a:pt x="4288262" y="6838896"/>
                  <a:pt x="4291687" y="6845065"/>
                  <a:pt x="4307829" y="6852361"/>
                </a:cubicBezTo>
                <a:lnTo>
                  <a:pt x="432378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74F4EA9-12A3-46D7-9174-C31F43A43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9" y="3834174"/>
            <a:ext cx="5257800" cy="1701570"/>
          </a:xfrm>
        </p:spPr>
        <p:txBody>
          <a:bodyPr anchor="b">
            <a:normAutofit/>
          </a:bodyPr>
          <a:lstStyle/>
          <a:p>
            <a:r>
              <a:rPr lang="de-CH" sz="4400"/>
              <a:t>Präsentation halten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D90C50F-D93E-4447-B22E-9E215B114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5592499"/>
            <a:ext cx="5147960" cy="646785"/>
          </a:xfrm>
        </p:spPr>
        <p:txBody>
          <a:bodyPr>
            <a:normAutofit/>
          </a:bodyPr>
          <a:lstStyle/>
          <a:p>
            <a:endParaRPr lang="de-CH" sz="2000"/>
          </a:p>
        </p:txBody>
      </p:sp>
    </p:spTree>
    <p:extLst>
      <p:ext uri="{BB962C8B-B14F-4D97-AF65-F5344CB8AC3E}">
        <p14:creationId xmlns:p14="http://schemas.microsoft.com/office/powerpoint/2010/main" val="735821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2448C-5EE9-4170-9661-6DFBF09B7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Präsentationsfelder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F32792-FF3C-4D6E-B985-3055BFF5F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CH" dirty="0"/>
              <a:t>Viele denken bei Präsentationen zunächst an Anlässe wie: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Schulungen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8005863-A0C6-4CEF-BE13-8D3F5D8A7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77BE7-1E90-4428-8233-6613BA1BC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Anlässe für Präsentationen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97BBC5-EC14-4D4E-A197-B2C0B0145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79"/>
            <a:ext cx="10515600" cy="45510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CH" dirty="0"/>
              <a:t>Die Anlässe für Präsentationen sind weitaus vielfältiger: Infrage kommen zum Beispiel: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Vereinssitzungen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F139A0-0841-43AF-B5EC-42F8E89F1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619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8D2838-F3B6-465F-8A8C-D189D9E28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Ziel- und Zuhöreranalyse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EFA9B9-271D-4D50-B722-5F4DACA27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Im Grunde geht es um die Beantwortung der «W-Fragen».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Warum sollen Sie diese ……….. halten?</a:t>
            </a:r>
          </a:p>
          <a:p>
            <a:r>
              <a:rPr lang="de-CH" dirty="0"/>
              <a:t>Was für ein ……….. sollen Sie behandeln?</a:t>
            </a:r>
          </a:p>
          <a:p>
            <a:r>
              <a:rPr lang="de-CH" dirty="0"/>
              <a:t>Welches ……….. verfolgen Sie mit der Präsentation?</a:t>
            </a:r>
          </a:p>
          <a:p>
            <a:r>
              <a:rPr lang="de-CH" dirty="0"/>
              <a:t>Wer sind Ihre ………..?</a:t>
            </a:r>
          </a:p>
          <a:p>
            <a:r>
              <a:rPr lang="de-CH" dirty="0"/>
              <a:t>Wann soll die ……….. stattfinden?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75C13D-0933-4F99-B269-80B1D7F20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95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4EF7ED-4874-4657-B8DA-9675DE9D5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Erste Analyse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780784-4E33-41C4-86C6-1FB41006B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Investieren Sie ruhig etwas Gedankenarbeit in die Klärung dieser Fragen, denn nur so ist sichergestellt, dass Ihre Präsentation ein Erfolg wird. Analysieren Sie darum als Erstes: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Ihr Ziel bei der Präsentation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5596067-AC8E-4003-A14C-186F5C810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33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021CF-491E-4242-9BAA-3E6B52562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Was Ihre Präsentation bewirken soll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9BB8CF-D303-4DDA-AC43-8CDC94595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CH" dirty="0"/>
              <a:t>Die Ziele für Präsentationen sind breit gestreut. Sie wollen zum Beispiel: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Interesse wecken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r>
              <a:rPr lang="de-CH" dirty="0"/>
              <a:t> </a:t>
            </a:r>
          </a:p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B67CED1-14AD-40F5-99E9-24F505F95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10108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_2SEEDS">
      <a:dk1>
        <a:srgbClr val="000000"/>
      </a:dk1>
      <a:lt1>
        <a:srgbClr val="FFFFFF"/>
      </a:lt1>
      <a:dk2>
        <a:srgbClr val="35221E"/>
      </a:dk2>
      <a:lt2>
        <a:srgbClr val="E2E5E8"/>
      </a:lt2>
      <a:accent1>
        <a:srgbClr val="B1723B"/>
      </a:accent1>
      <a:accent2>
        <a:srgbClr val="C3524D"/>
      </a:accent2>
      <a:accent3>
        <a:srgbClr val="B1A446"/>
      </a:accent3>
      <a:accent4>
        <a:srgbClr val="3BADB1"/>
      </a:accent4>
      <a:accent5>
        <a:srgbClr val="4D8EC3"/>
      </a:accent5>
      <a:accent6>
        <a:srgbClr val="3B4AB1"/>
      </a:accent6>
      <a:hlink>
        <a:srgbClr val="3F84BF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567E24-5515-4495-AEC6-04EB7076BD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2FEDD7-8D8C-4294-91F1-ED9BD1F8B7BC}"/>
</file>

<file path=customXml/itemProps3.xml><?xml version="1.0" encoding="utf-8"?>
<ds:datastoreItem xmlns:ds="http://schemas.openxmlformats.org/officeDocument/2006/customXml" ds:itemID="{9B7A2541-507F-4A55-AF39-5B339BB93EC7}">
  <ds:schemaRefs>
    <ds:schemaRef ds:uri="http://schemas.microsoft.com/office/2006/metadata/properties"/>
    <ds:schemaRef ds:uri="http://schemas.microsoft.com/office/infopath/2007/PartnerControls"/>
    <ds:schemaRef ds:uri="e92a2ac5-b25a-46ac-94d3-afeb148eacd8"/>
    <ds:schemaRef ds:uri="5d36d37b-71b4-4416-b8a2-712a72be79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Breitbild</PresentationFormat>
  <Paragraphs>51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Century Gothic</vt:lpstr>
      <vt:lpstr>BrushVTI</vt:lpstr>
      <vt:lpstr>Präsentation halten</vt:lpstr>
      <vt:lpstr>Präsentationsfelder</vt:lpstr>
      <vt:lpstr>Anlässe für Präsentationen</vt:lpstr>
      <vt:lpstr>Ziel- und Zuhöreranalyse</vt:lpstr>
      <vt:lpstr>Erste Analyse</vt:lpstr>
      <vt:lpstr>Was Ihre Präsentation bewirken soll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 halten</dc:title>
  <dc:creator>Georges Wyttenbach</dc:creator>
  <cp:lastModifiedBy>Doris Keller</cp:lastModifiedBy>
  <cp:revision>5</cp:revision>
  <dcterms:created xsi:type="dcterms:W3CDTF">2022-01-26T12:16:28Z</dcterms:created>
  <dcterms:modified xsi:type="dcterms:W3CDTF">2022-12-21T09:31:59Z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