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79" r:id="rId5"/>
    <p:sldId id="287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94"/>
  </p:normalViewPr>
  <p:slideViewPr>
    <p:cSldViewPr snapToGrid="0">
      <p:cViewPr varScale="1">
        <p:scale>
          <a:sx n="81" d="100"/>
          <a:sy n="81" d="100"/>
        </p:scale>
        <p:origin x="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7650E45-4150-774C-926C-C38E8D3D53A2}" type="datetimeFigureOut">
              <a:rPr lang="en-US" smtClean="0"/>
              <a:t>5/9/2025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"/>
              <a:t>Textmasterformat durch Klicken bearbeiten</a:t>
            </a:r>
          </a:p>
          <a:p>
            <a:pPr lvl="1" rtl="0"/>
            <a:r>
              <a:rPr lang="de"/>
              <a:t>Zweite Ebene</a:t>
            </a:r>
          </a:p>
          <a:p>
            <a:pPr lvl="2" rtl="0"/>
            <a:r>
              <a:rPr lang="de"/>
              <a:t>Dritte Ebene</a:t>
            </a:r>
          </a:p>
          <a:p>
            <a:pPr lvl="3" rtl="0"/>
            <a:r>
              <a:rPr lang="de"/>
              <a:t>Vierte Ebene</a:t>
            </a:r>
          </a:p>
          <a:p>
            <a:pPr lvl="4" rtl="0"/>
            <a:r>
              <a:rPr lang="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6521FDE-8B98-8341-81C2-8A3D3E8A17A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704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4286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82E0F-51BF-647F-7282-44C2AAFBF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4CF86E6-37C1-EE35-2EA7-844883850E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30BD6CF-77F2-2009-A4FD-4654B18C1B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17ACA9-476D-FCB5-8561-B84614A8D6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158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BC721-5866-5A43-7D7A-5C3B36D04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ED7A631-F0A0-21C9-1797-63EF1DAA95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FD0D41E-FF63-160E-2963-9CB455E6B1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48CD0E1-0944-69A7-74FC-CF7DF5A6B8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975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C682C-ACB0-4F7D-FFBA-2E3588848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7B94E82-A7EE-1DA8-1A72-732313746C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5BD2CD9-DE15-4A9E-4E65-77A9A89BC1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C426E2A-3676-D57F-BDED-45B5246208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3076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14775-51C2-EEAF-18B7-9353A52A1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46F3CB8-A6A9-536A-2C93-7B80528EB3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FBE4FF6-76F5-424C-F026-9705864B32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4F6F89E-104D-C650-A5A1-4E46730A94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138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64ED9-078D-9003-B782-3A3A2C541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9532543-43CE-1370-75D6-186FB84764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1E29602-5CC1-3D5A-9745-FD4DB4BD82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0FDADA-06CE-9D9E-84B5-BF43B4480F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7443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11A05-91F7-7B8F-B8EE-2B89C9893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82D1842-46CE-75C2-1A53-28EA4D5185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33B62A2-3D91-997A-7478-9E50AACDA5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2182D5F-9BE6-16F2-0250-AEADB824C6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5293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E0346-3E61-E9D6-DD84-E73E592F1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616C09B-1657-1B6E-DD39-74C4B2907D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6A3E833-F5F9-2BDF-CAE4-7CECA31DF6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EBC7B8E-9646-8B55-A3CD-293E60A786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0249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C9133-B292-0044-0625-EC7282679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83C2975-2851-4857-ACF5-74DDBD4A06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87283D2-0F72-EEB3-F2A5-A68E857411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AF8A9B-487B-7DA4-9110-D43B281DB3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446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B35F8-FE4D-17AF-3E15-9C33B3F01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A713C93-5181-044C-7145-2347C8EFEB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5D969CF-23CA-8694-1329-EF18F8BC71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070A85-02CC-6FEF-042C-5CB05DF9F3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29094F-44ED-46E6-A51E-52761DD3C88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8602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54545AE-1A66-53D9-48FE-18503897DE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1A4A20-9E70-4ADF-93C1-5AE4581948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224" y="749808"/>
            <a:ext cx="6812280" cy="4206240"/>
          </a:xfrm>
        </p:spPr>
        <p:txBody>
          <a:bodyPr rtlCol="0" anchor="t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4A1A2C5-995E-4938-A286-FF484EFA5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223" y="5257800"/>
            <a:ext cx="6812279" cy="1307592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/>
              <a:t>Master-Untertitelformat bearbeiten</a:t>
            </a:r>
            <a:endParaRPr lang="de"/>
          </a:p>
        </p:txBody>
      </p:sp>
      <p:sp>
        <p:nvSpPr>
          <p:cNvPr id="8" name="Bildplatzhalter 16">
            <a:extLst>
              <a:ext uri="{FF2B5EF4-FFF2-40B4-BE49-F238E27FC236}">
                <a16:creationId xmlns:a16="http://schemas.microsoft.com/office/drawing/2014/main" id="{C6A8E625-65C2-D767-7DCE-651B5503EA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13533" y="0"/>
            <a:ext cx="4082983" cy="6858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"/>
              <a:t>Zum Hinzufügen eines Fotos klicken</a:t>
            </a:r>
          </a:p>
        </p:txBody>
      </p:sp>
    </p:spTree>
    <p:extLst>
      <p:ext uri="{BB962C8B-B14F-4D97-AF65-F5344CB8AC3E}">
        <p14:creationId xmlns:p14="http://schemas.microsoft.com/office/powerpoint/2010/main" val="370622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 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"/>
              <a:t>Titel durch Klicken hinzufügen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295144"/>
            <a:ext cx="6464808" cy="4379976"/>
          </a:xfrm>
        </p:spPr>
        <p:txBody>
          <a:bodyPr rtlCol="0"/>
          <a:lstStyle>
            <a:lvl1pPr marL="228600" indent="-228600">
              <a:buFont typeface="Arial" panose="020B0604020202020204" pitchFamily="34" charset="0"/>
              <a:buChar char="•"/>
              <a:defRPr sz="2000"/>
            </a:lvl1pPr>
            <a:lvl2pPr marL="6858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2pPr>
            <a:lvl3pPr marL="11430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3pPr>
            <a:lvl4pPr marL="16002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4pPr>
            <a:lvl5pPr marL="20574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71816" y="2295144"/>
            <a:ext cx="3749040" cy="3840480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Die 10 höchsten Passstrassen der Schweiz</a:t>
            </a:r>
            <a:endParaRPr lang="de" sz="1050" b="0" i="0" u="none" strike="noStrike" kern="1200" cap="none" spc="0" normalizeH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de">
              <a:solidFill>
                <a:prstClr val="black"/>
              </a:solidFill>
            </a:endParaRP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25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"/>
              <a:t>Titel durch Klicken hinzufügen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523744"/>
            <a:ext cx="10707624" cy="3657600"/>
          </a:xfrm>
        </p:spPr>
        <p:txBody>
          <a:bodyPr rtlCol="0"/>
          <a:lstStyle>
            <a:lvl1pPr marL="228600" indent="-228600">
              <a:buFont typeface="Arial" panose="020B0604020202020204" pitchFamily="34" charset="0"/>
              <a:buChar char="•"/>
              <a:defRPr sz="2000"/>
            </a:lvl1pPr>
            <a:lvl2pPr marL="6858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2pPr>
            <a:lvl3pPr marL="11430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3pPr>
            <a:lvl4pPr marL="16002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4pPr>
            <a:lvl5pPr marL="2057400">
              <a:spcBef>
                <a:spcPts val="5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Die 10 höchsten Passstrassen der Schweiz</a:t>
            </a:r>
            <a:endParaRPr lang="de" sz="1050" b="0" i="0" u="none" strike="noStrike" kern="1200" cap="none" spc="0" normalizeH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de">
              <a:solidFill>
                <a:prstClr val="black"/>
              </a:solidFill>
            </a:endParaRP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0439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bemerk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D920A8F-16C2-B12B-3951-097B62DB8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525079"/>
            <a:ext cx="12192000" cy="33329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AB4C3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2AF23EB-182C-6270-2663-CB53680A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3813048"/>
            <a:ext cx="10780776" cy="2651760"/>
          </a:xfrm>
        </p:spPr>
        <p:txBody>
          <a:bodyPr rtlCol="0" anchor="ctr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19" name="Bildplatzhalter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900416" cy="3529584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de"/>
              <a:t>Klicken, um Foto hinzuzufügen</a:t>
            </a:r>
          </a:p>
        </p:txBody>
      </p:sp>
      <p:sp>
        <p:nvSpPr>
          <p:cNvPr id="24" name="Textplatzhalter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1051560"/>
            <a:ext cx="3566160" cy="155448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 rtl="0"/>
            <a:r>
              <a:rPr lang="de"/>
              <a:t>Klicken Sie, um Text hinzuzufügen</a:t>
            </a:r>
          </a:p>
        </p:txBody>
      </p:sp>
    </p:spTree>
    <p:extLst>
      <p:ext uri="{BB962C8B-B14F-4D97-AF65-F5344CB8AC3E}">
        <p14:creationId xmlns:p14="http://schemas.microsoft.com/office/powerpoint/2010/main" val="199328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7F2AAFDE-CB45-46CA-8961-8133FCA5F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9087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B209C30D-AB58-482B-B553-F7136709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b">
            <a:normAutofit/>
          </a:bodyPr>
          <a:lstStyle>
            <a:lvl1pPr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-DE">
                <a:solidFill>
                  <a:srgbClr val="FFFFFF"/>
                </a:solidFill>
              </a:rPr>
              <a:t>Mastertitelformat bearbeiten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Bildplatzhalter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90872" y="0"/>
            <a:ext cx="7498080" cy="3419856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de"/>
              <a:t>Zum Hinzufügen eines Fotos klicken</a:t>
            </a:r>
          </a:p>
        </p:txBody>
      </p:sp>
      <p:sp>
        <p:nvSpPr>
          <p:cNvPr id="24" name="Textplatzhalter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 rtl="0"/>
            <a:r>
              <a:rPr lang="de"/>
              <a:t>Klicken Sie, um Text hinzuzufügen.</a:t>
            </a:r>
          </a:p>
        </p:txBody>
      </p:sp>
      <p:sp>
        <p:nvSpPr>
          <p:cNvPr id="13" name="Fußzeilenplatzhalter 4">
            <a:extLst>
              <a:ext uri="{FF2B5EF4-FFF2-40B4-BE49-F238E27FC236}">
                <a16:creationId xmlns:a16="http://schemas.microsoft.com/office/drawing/2014/main" id="{D946F5EF-2C45-4A87-A1DD-BD2A6FB9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374904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sp>
        <p:nvSpPr>
          <p:cNvPr id="14" name="Datumsplatzhalter 3">
            <a:extLst>
              <a:ext uri="{FF2B5EF4-FFF2-40B4-BE49-F238E27FC236}">
                <a16:creationId xmlns:a16="http://schemas.microsoft.com/office/drawing/2014/main" id="{9188F17E-DD3B-4CCC-957F-5A691448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de">
              <a:solidFill>
                <a:prstClr val="black"/>
              </a:solidFill>
            </a:endParaRPr>
          </a:p>
        </p:txBody>
      </p:sp>
      <p:sp>
        <p:nvSpPr>
          <p:cNvPr id="15" name="Foliennummernplatzhalter 5">
            <a:extLst>
              <a:ext uri="{FF2B5EF4-FFF2-40B4-BE49-F238E27FC236}">
                <a16:creationId xmlns:a16="http://schemas.microsoft.com/office/drawing/2014/main" id="{2A0235C7-971D-4E52-B991-EFA44A9A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4D815C-8BF3-4ECF-A945-A2A7C2983AF9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185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umbru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Bildplatzhalter 22">
            <a:extLst>
              <a:ext uri="{FF2B5EF4-FFF2-40B4-BE49-F238E27FC236}">
                <a16:creationId xmlns:a16="http://schemas.microsoft.com/office/drawing/2014/main" id="{AD3C5B21-C400-4C50-8684-59543CDC43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" y="0"/>
            <a:ext cx="12192000" cy="6858000"/>
          </a:xfrm>
          <a:noFill/>
        </p:spPr>
        <p:txBody>
          <a:bodyPr rtlCol="0" anchor="b"/>
          <a:lstStyle>
            <a:lvl1pPr marL="0" indent="0" algn="ctr">
              <a:buNone/>
              <a:defRPr/>
            </a:lvl1pPr>
          </a:lstStyle>
          <a:p>
            <a:pPr rtl="0"/>
            <a:r>
              <a:rPr lang="de"/>
              <a:t>Klicken, um Foto hinzuzufügen</a:t>
            </a:r>
          </a:p>
        </p:txBody>
      </p:sp>
      <p:sp>
        <p:nvSpPr>
          <p:cNvPr id="17" name="Titel 1">
            <a:extLst>
              <a:ext uri="{FF2B5EF4-FFF2-40B4-BE49-F238E27FC236}">
                <a16:creationId xmlns:a16="http://schemas.microsoft.com/office/drawing/2014/main" id="{F81B040C-8943-4433-BFE9-AFB1F7C9E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7636" y="-2"/>
            <a:ext cx="11014364" cy="4100947"/>
          </a:xfrm>
          <a:gradFill>
            <a:gsLst>
              <a:gs pos="77000">
                <a:srgbClr val="000000">
                  <a:alpha val="30000"/>
                </a:srgbClr>
              </a:gs>
              <a:gs pos="38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20000">
                <a:srgbClr val="000000">
                  <a:alpha val="0"/>
                </a:srgbClr>
              </a:gs>
              <a:gs pos="100000">
                <a:srgbClr val="000000">
                  <a:alpha val="30000"/>
                </a:srgbClr>
              </a:gs>
            </a:gsLst>
            <a:lin ang="21594000" scaled="0"/>
          </a:gradFill>
        </p:spPr>
        <p:txBody>
          <a:bodyPr rIns="731520" rtlCol="0">
            <a:normAutofit/>
          </a:bodyPr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pPr algn="r" rtl="0"/>
            <a:r>
              <a:rPr lang="de-DE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Mastertitelformat bearbeiten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534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Bild link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ACFE912F-46EC-49B0-9C9A-DE9CBDF9F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560" y="685800"/>
            <a:ext cx="5943600" cy="4379976"/>
          </a:xfrm>
        </p:spPr>
        <p:txBody>
          <a:bodyPr rtlCol="0" anchor="t">
            <a:normAutofit/>
          </a:bodyPr>
          <a:lstStyle>
            <a:lvl1pPr>
              <a:defRPr sz="6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sz="6000"/>
              <a:t>Mastertitelformat bearbeiten</a:t>
            </a:r>
            <a:endParaRPr lang="en-US" sz="6000" dirty="0"/>
          </a:p>
        </p:txBody>
      </p:sp>
      <p:sp>
        <p:nvSpPr>
          <p:cNvPr id="5" name="Untertitel 2">
            <a:extLst>
              <a:ext uri="{FF2B5EF4-FFF2-40B4-BE49-F238E27FC236}">
                <a16:creationId xmlns:a16="http://schemas.microsoft.com/office/drawing/2014/main" id="{9BF32D81-1E24-45B8-A09D-EEAD404D8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3560" y="5065776"/>
            <a:ext cx="5945393" cy="1108335"/>
          </a:xfrm>
        </p:spPr>
        <p:txBody>
          <a:bodyPr rtlCol="0" anchor="b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14" name="Bildplatzhalter 12">
            <a:extLst>
              <a:ext uri="{FF2B5EF4-FFF2-40B4-BE49-F238E27FC236}">
                <a16:creationId xmlns:a16="http://schemas.microsoft.com/office/drawing/2014/main" id="{D71BA6F2-2182-4910-8DA6-71E5AB27458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105400" cy="6858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"/>
              <a:t>Zum Hinzufügen eines Fotos klicken</a:t>
            </a:r>
          </a:p>
        </p:txBody>
      </p:sp>
    </p:spTree>
    <p:extLst>
      <p:ext uri="{BB962C8B-B14F-4D97-AF65-F5344CB8AC3E}">
        <p14:creationId xmlns:p14="http://schemas.microsoft.com/office/powerpoint/2010/main" val="200201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7F2AAFDE-CB45-46CA-8961-8133FCA5F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657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B209C30D-AB58-482B-B553-F7136709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85800"/>
            <a:ext cx="3867912" cy="5504688"/>
          </a:xfrm>
        </p:spPr>
        <p:txBody>
          <a:bodyPr rtlCol="0" anchor="ctr">
            <a:normAutofit/>
          </a:bodyPr>
          <a:lstStyle>
            <a:lvl1pPr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-DE">
                <a:solidFill>
                  <a:srgbClr val="FFFFFF"/>
                </a:solidFill>
              </a:rPr>
              <a:t>Mastertitelformat bearbeiten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Bildplatzhalter 16">
            <a:extLst>
              <a:ext uri="{FF2B5EF4-FFF2-40B4-BE49-F238E27FC236}">
                <a16:creationId xmlns:a16="http://schemas.microsoft.com/office/drawing/2014/main" id="{B1A8891C-A2D4-4238-ABCE-62AB3A9121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065776" y="0"/>
            <a:ext cx="7123176" cy="1965960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de"/>
              <a:t>Zum Hinzufügen eines Fotos klicken</a:t>
            </a:r>
          </a:p>
        </p:txBody>
      </p:sp>
      <p:sp>
        <p:nvSpPr>
          <p:cNvPr id="24" name="Textplatzhalter 21">
            <a:extLst>
              <a:ext uri="{FF2B5EF4-FFF2-40B4-BE49-F238E27FC236}">
                <a16:creationId xmlns:a16="http://schemas.microsoft.com/office/drawing/2014/main" id="{DFCFAED4-0A56-424D-BF74-4051B0BDA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24144" y="2496312"/>
            <a:ext cx="5705856" cy="3822192"/>
          </a:xfrm>
        </p:spPr>
        <p:txBody>
          <a:bodyPr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000"/>
            </a:lvl1pPr>
          </a:lstStyle>
          <a:p>
            <a:pPr lvl="0" rtl="0"/>
            <a:r>
              <a:rPr lang="de"/>
              <a:t>Klicken Sie, um Text hinzuzufügen.</a:t>
            </a:r>
          </a:p>
        </p:txBody>
      </p:sp>
      <p:sp>
        <p:nvSpPr>
          <p:cNvPr id="13" name="Fußzeilenplatzhalter 4">
            <a:extLst>
              <a:ext uri="{FF2B5EF4-FFF2-40B4-BE49-F238E27FC236}">
                <a16:creationId xmlns:a16="http://schemas.microsoft.com/office/drawing/2014/main" id="{D946F5EF-2C45-4A87-A1DD-BD2A6FB9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277" y="6356350"/>
            <a:ext cx="374904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sp>
        <p:nvSpPr>
          <p:cNvPr id="14" name="Datumsplatzhalter 3">
            <a:extLst>
              <a:ext uri="{FF2B5EF4-FFF2-40B4-BE49-F238E27FC236}">
                <a16:creationId xmlns:a16="http://schemas.microsoft.com/office/drawing/2014/main" id="{9188F17E-DD3B-4CCC-957F-5A691448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de">
              <a:solidFill>
                <a:prstClr val="black"/>
              </a:solidFill>
            </a:endParaRPr>
          </a:p>
        </p:txBody>
      </p:sp>
      <p:sp>
        <p:nvSpPr>
          <p:cNvPr id="15" name="Foliennummernplatzhalter 5">
            <a:extLst>
              <a:ext uri="{FF2B5EF4-FFF2-40B4-BE49-F238E27FC236}">
                <a16:creationId xmlns:a16="http://schemas.microsoft.com/office/drawing/2014/main" id="{2A0235C7-971D-4E52-B991-EFA44A9A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4D815C-8BF3-4ECF-A945-A2A7C2983AF9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14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 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"/>
              <a:t>Titel durch Klicken hinzufügen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377440"/>
            <a:ext cx="5157216" cy="3840480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54496" y="2377440"/>
            <a:ext cx="5157216" cy="3840480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Die 10 höchsten Passstrassen der Schweiz</a:t>
            </a:r>
            <a:endParaRPr lang="de" sz="1050" b="0" i="0" u="none" strike="noStrike" kern="1200" cap="none" spc="0" normalizeH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de">
              <a:solidFill>
                <a:prstClr val="black"/>
              </a:solidFill>
            </a:endParaRP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52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23176" y="-1"/>
            <a:ext cx="50657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6680" y="667512"/>
            <a:ext cx="3867912" cy="5522976"/>
          </a:xfrm>
        </p:spPr>
        <p:txBody>
          <a:bodyPr rtlCol="0" anchor="ctr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"/>
              <a:t>Titel durch Klicken hinzufügen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88136" y="859536"/>
            <a:ext cx="5166360" cy="1499616"/>
          </a:xfrm>
        </p:spPr>
        <p:txBody>
          <a:bodyPr rtlCol="0"/>
          <a:lstStyle>
            <a:lvl1pPr marL="512064" indent="-512064">
              <a:buClr>
                <a:schemeClr val="accent3">
                  <a:lumMod val="50000"/>
                </a:schemeClr>
              </a:buClr>
              <a:buFont typeface="+mj-lt"/>
              <a:buAutoNum type="arabicPeriod"/>
              <a:defRPr sz="2000"/>
            </a:lvl1pPr>
            <a:lvl2pPr marL="1097280" indent="-457200">
              <a:spcBef>
                <a:spcPts val="1000"/>
              </a:spcBef>
              <a:buClr>
                <a:schemeClr val="accent3">
                  <a:lumMod val="50000"/>
                </a:schemeClr>
              </a:buClr>
              <a:buFont typeface="+mj-lt"/>
              <a:buAutoNum type="alphaLcPeriod"/>
              <a:defRPr/>
            </a:lvl2pPr>
            <a:lvl3pPr marL="164592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88136" y="2706624"/>
            <a:ext cx="5084064" cy="3383280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Die 10 höchsten Passstrassen der Schweiz</a:t>
            </a:r>
            <a:endParaRPr lang="de" sz="1050" b="0" i="0" u="none" strike="noStrike" kern="1200" cap="none" spc="0" normalizeH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>
              <a:defRPr/>
            </a:pPr>
            <a:endParaRPr lang="de"/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>
              <a:defRPr/>
            </a:pPr>
            <a:fld id="{06B786C7-B8F9-4072-AAAA-17258464D730}" type="slidenum">
              <a:rPr lang="en-US" smtClean="0"/>
              <a:pPr rtl="0"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2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"/>
              <a:t>Titel durch Klicken hinzufügen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615184"/>
            <a:ext cx="5614416" cy="3840480"/>
          </a:xfrm>
        </p:spPr>
        <p:txBody>
          <a:bodyPr rtlCol="0"/>
          <a:lstStyle>
            <a:lvl1pPr marL="0" indent="0">
              <a:spcAft>
                <a:spcPts val="1200"/>
              </a:spcAft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23176" y="1958009"/>
            <a:ext cx="5068824" cy="4899991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Die 10 höchsten Passstrassen der Schweiz</a:t>
            </a:r>
            <a:endParaRPr lang="de" sz="1050" b="0" i="0" u="none" strike="noStrike" kern="1200" cap="none" spc="0" normalizeH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de">
              <a:solidFill>
                <a:prstClr val="black"/>
              </a:solidFill>
            </a:endParaRP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42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 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D5F516FD-E4AF-4BA2-902A-DA4674655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9580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F0F480-E13D-4322-ADF4-56769DC5AF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045" y="363854"/>
            <a:ext cx="10780955" cy="1243717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000" spc="-2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"/>
              <a:t>Titel durch Klicken hinzufügen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7C13D6-1FC2-78F6-EBE9-2E851CAD7B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288" y="2523744"/>
            <a:ext cx="2862072" cy="3566160"/>
          </a:xfrm>
        </p:spPr>
        <p:txBody>
          <a:bodyPr rtlCol="0"/>
          <a:lstStyle>
            <a:lvl1pPr marL="0" indent="0">
              <a:spcAft>
                <a:spcPts val="1200"/>
              </a:spcAft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7E978FE6-72A5-C193-FEA5-1EE9D77AD9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67912" y="2523744"/>
            <a:ext cx="7808976" cy="3694176"/>
          </a:xfrm>
        </p:spPr>
        <p:txBody>
          <a:bodyPr rtlCol="0"/>
          <a:lstStyle>
            <a:lvl1pPr marL="0" indent="0">
              <a:buNone/>
              <a:defRPr sz="2000"/>
            </a:lvl1pPr>
            <a:lvl2pPr marL="2286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2pPr>
            <a:lvl3pPr marL="6858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3pPr>
            <a:lvl4pPr marL="11430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4pPr>
            <a:lvl5pPr marL="1600200">
              <a:spcBef>
                <a:spcPts val="1000"/>
              </a:spcBef>
              <a:buClr>
                <a:schemeClr val="accent3">
                  <a:lumMod val="50000"/>
                </a:schemeClr>
              </a:buClr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7F3D4E9-1171-434D-AA71-EA27F72E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168" y="6356350"/>
            <a:ext cx="4837176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5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Die 10 höchsten Passstrassen der Schweiz</a:t>
            </a:r>
            <a:endParaRPr lang="de" sz="1050" b="0" i="0" u="none" strike="noStrike" kern="1200" cap="none" spc="0" normalizeH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57A29A0D-15CB-4460-9435-7E7D6453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13448" y="6355080"/>
            <a:ext cx="4352544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de">
              <a:solidFill>
                <a:prstClr val="black"/>
              </a:solidFill>
            </a:endParaRP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8B6F95C2-7834-44D3-B93B-79D944E1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5992" y="6356350"/>
            <a:ext cx="630936" cy="365125"/>
          </a:xfrm>
        </p:spPr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786C7-B8F9-4072-AAAA-17258464D730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590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33E30A8-0D9C-47BB-8249-8A2EEEFC7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365124"/>
            <a:ext cx="10552176" cy="14996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e"/>
              <a:t>Titelmasterformat durch Klicken bearbeiten</a:t>
            </a:r>
            <a:endParaRPr lang="en-US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E93687-61FE-460F-A66F-4DF17994F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224" y="1984248"/>
            <a:ext cx="10552176" cy="4197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"/>
              <a:t>Textmasterformat durch Klicken bearbeiten</a:t>
            </a:r>
          </a:p>
          <a:p>
            <a:pPr lvl="1" rtl="0"/>
            <a:r>
              <a:rPr lang="de"/>
              <a:t>Zweite Ebene</a:t>
            </a:r>
          </a:p>
          <a:p>
            <a:pPr lvl="2" rtl="0"/>
            <a:r>
              <a:rPr lang="de"/>
              <a:t>Dritte Ebene</a:t>
            </a:r>
          </a:p>
          <a:p>
            <a:pPr lvl="3" rtl="0"/>
            <a:r>
              <a:rPr lang="de"/>
              <a:t>Vierte Ebene</a:t>
            </a:r>
          </a:p>
          <a:p>
            <a:pPr lvl="4" rtl="0"/>
            <a:r>
              <a:rPr lang="de"/>
              <a:t>Fünfte Ebene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EE1FFB-7673-4E75-9B5C-5572E2B06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13448" y="6355080"/>
            <a:ext cx="4352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C4B9AF-F93C-43E8-8E68-3B700825C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168" y="6356350"/>
            <a:ext cx="4837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sz="1050"/>
              <a:t>Die 10 höchsten Passstrassen der Schweiz</a:t>
            </a:r>
            <a:endParaRPr lang="en-US" sz="1050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D739F7-0AE5-4677-8957-9961D67C1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65992" y="6356350"/>
            <a:ext cx="630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 rtl="0"/>
            <a:fld id="{0D4885A8-DDA8-4FCF-AB25-DA8F78EC7557}" type="slidenum">
              <a:rPr lang="en-US" smtClean="0"/>
              <a:pPr rtl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84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4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98D150CF-F888-48EA-89E8-311ED5E91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224" y="749808"/>
            <a:ext cx="6812280" cy="4206240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Die 10 höchsten Passstrassen der Schweiz</a:t>
            </a:r>
          </a:p>
        </p:txBody>
      </p:sp>
      <p:sp>
        <p:nvSpPr>
          <p:cNvPr id="8" name="Untertitel 7">
            <a:extLst>
              <a:ext uri="{FF2B5EF4-FFF2-40B4-BE49-F238E27FC236}">
                <a16:creationId xmlns:a16="http://schemas.microsoft.com/office/drawing/2014/main" id="{6BBE0348-1527-4055-BA8A-E27542227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223" y="5257800"/>
            <a:ext cx="6812279" cy="1307592"/>
          </a:xfrm>
        </p:spPr>
        <p:txBody>
          <a:bodyPr rtlCol="0" anchor="t">
            <a:normAutofit/>
          </a:bodyPr>
          <a:lstStyle/>
          <a:p>
            <a:pPr rtl="0"/>
            <a:r>
              <a:rPr lang="de-CH" noProof="1"/>
              <a:t>Verena Blanc</a:t>
            </a:r>
          </a:p>
        </p:txBody>
      </p:sp>
      <p:pic>
        <p:nvPicPr>
          <p:cNvPr id="5" name="Bildplatzhalter 4" descr="Blick auf die Berge bei Sonnenuntergang">
            <a:extLst>
              <a:ext uri="{FF2B5EF4-FFF2-40B4-BE49-F238E27FC236}">
                <a16:creationId xmlns:a16="http://schemas.microsoft.com/office/drawing/2014/main" id="{A33E67C0-6C95-48DB-97CC-8CE8D36C05F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 r="25"/>
          <a:stretch/>
        </p:blipFill>
        <p:spPr>
          <a:xfrm>
            <a:off x="8113533" y="0"/>
            <a:ext cx="4082983" cy="6858000"/>
          </a:xfrm>
        </p:spPr>
      </p:pic>
    </p:spTree>
    <p:extLst>
      <p:ext uri="{BB962C8B-B14F-4D97-AF65-F5344CB8AC3E}">
        <p14:creationId xmlns:p14="http://schemas.microsoft.com/office/powerpoint/2010/main" val="9346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47284-78B0-662D-23EF-86275992D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82BA8361-4CFB-6C5F-1DBB-100ADE9E5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2. Nufenen (2478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4929010B-8D02-16DA-0108-B73C579977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/>
          <a:p>
            <a:pPr rtl="0"/>
            <a:r>
              <a:rPr lang="de-CH" noProof="1"/>
              <a:t>Länge der Strasse: 38 Kilometer</a:t>
            </a:r>
          </a:p>
          <a:p>
            <a:pPr rtl="0"/>
            <a:r>
              <a:rPr lang="de-CH" noProof="1"/>
              <a:t>Höchstgelegene Passstrasse innerhalb der Schweiz </a:t>
            </a:r>
          </a:p>
          <a:p>
            <a:pPr rtl="0"/>
            <a:r>
              <a:rPr lang="de-CH" noProof="1"/>
              <a:t>Führt vom Walliser Rhonetal nach Airolo im Tessin.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7F0E366-0F09-1A4D-6F2D-9B51492E8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5" name="Bildplatzhalter 4" descr="Eine Person, die auf einem Felsen steht">
            <a:extLst>
              <a:ext uri="{FF2B5EF4-FFF2-40B4-BE49-F238E27FC236}">
                <a16:creationId xmlns:a16="http://schemas.microsoft.com/office/drawing/2014/main" id="{76AB1A51-BBAC-4414-DA61-CB3C67A6767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6" name="Bildplatzhalter 43" descr="Ein Bild mit Berg, Himmel, Natur, im Freien">
            <a:extLst>
              <a:ext uri="{FF2B5EF4-FFF2-40B4-BE49-F238E27FC236}">
                <a16:creationId xmlns:a16="http://schemas.microsoft.com/office/drawing/2014/main" id="{37D0EBBD-EE49-C003-823E-A1D6A3B86AE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006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DA92D-8785-29C7-72BF-D8F9FAC26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A0AF2205-305A-DD35-8D02-8D971B984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1. Umbrail (2501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3E47271B-52B1-A19B-E271-D93D81D3D1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 fontScale="92500"/>
          </a:bodyPr>
          <a:lstStyle/>
          <a:p>
            <a:pPr rtl="0"/>
            <a:r>
              <a:rPr lang="de-CH" noProof="1"/>
              <a:t>Länge der Strasse: 33 Kilometer</a:t>
            </a:r>
          </a:p>
          <a:p>
            <a:pPr rtl="0"/>
            <a:r>
              <a:rPr lang="de-CH" noProof="1"/>
              <a:t>höchste Passstrasse der Schweiz </a:t>
            </a:r>
          </a:p>
          <a:p>
            <a:pPr rtl="0"/>
            <a:r>
              <a:rPr lang="de-CH" noProof="1"/>
              <a:t>Verbindet die Strecke Graubündner Val Müstair mit dem Addatal in Italien </a:t>
            </a:r>
          </a:p>
          <a:p>
            <a:pPr rtl="0"/>
            <a:r>
              <a:rPr lang="de-CH" noProof="1"/>
              <a:t>Alpenweit gesehen Platz acht der höchsten Passstrassen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436F5E18-0261-083D-C2EF-0932D4B98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5" name="Bildplatzhalter 4" descr="Eine Person, die auf einem Felsen steht">
            <a:extLst>
              <a:ext uri="{FF2B5EF4-FFF2-40B4-BE49-F238E27FC236}">
                <a16:creationId xmlns:a16="http://schemas.microsoft.com/office/drawing/2014/main" id="{E9E9F2E0-59A0-FB1F-84A0-25284F8D069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6" name="Bildplatzhalter 43" descr="Ein Bild mit Berg, Himmel, Natur, im Freien">
            <a:extLst>
              <a:ext uri="{FF2B5EF4-FFF2-40B4-BE49-F238E27FC236}">
                <a16:creationId xmlns:a16="http://schemas.microsoft.com/office/drawing/2014/main" id="{47A88BD9-44DA-1944-32BE-86334CA996A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882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8DED76B9-5273-4139-ACC9-B6E36ADE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10. Susten (2224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87F2C169-25EA-4609-BC8A-BCA7C433EE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/>
          <a:p>
            <a:pPr rtl="0"/>
            <a:r>
              <a:rPr lang="de-CH" noProof="1"/>
              <a:t>Länge der Strasse: 46 Kilometer</a:t>
            </a:r>
          </a:p>
          <a:p>
            <a:pPr rtl="0"/>
            <a:r>
              <a:rPr lang="de-CH" noProof="1"/>
              <a:t>Einzige Passstrasse des Kanton Bern in der Top 10 </a:t>
            </a:r>
          </a:p>
          <a:p>
            <a:pPr rtl="0"/>
            <a:r>
              <a:rPr lang="de-CH" noProof="1"/>
              <a:t>Führt von Innertkirchen nach Wassen im Kanton Uri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1E4A64E-F332-8D78-EBAF-EBBE9BA5B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16" name="Bildplatzhalter 4" descr="Eine Person, die auf einem Felsen steht">
            <a:extLst>
              <a:ext uri="{FF2B5EF4-FFF2-40B4-BE49-F238E27FC236}">
                <a16:creationId xmlns:a16="http://schemas.microsoft.com/office/drawing/2014/main" id="{FE3C71B6-B455-B940-CB2A-0503133B308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17" name="Bildplatzhalter 43" descr="Ein Bild mit Berg, Himmel, Natur, im Freien">
            <a:extLst>
              <a:ext uri="{FF2B5EF4-FFF2-40B4-BE49-F238E27FC236}">
                <a16:creationId xmlns:a16="http://schemas.microsoft.com/office/drawing/2014/main" id="{A6C71D3D-3272-FCD2-483C-4EBE5E84EE5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919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AD935-372E-CB50-5132-ACDAFF0BA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380A5CEA-5FE2-9F1F-3594-E328F526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>
              <a:tabLst>
                <a:tab pos="530225" algn="l"/>
              </a:tabLst>
            </a:pPr>
            <a:r>
              <a:rPr lang="de-CH" noProof="1"/>
              <a:t>9. Julier</a:t>
            </a:r>
            <a:br>
              <a:rPr lang="de-CH" noProof="1"/>
            </a:br>
            <a:r>
              <a:rPr lang="de-CH" noProof="1"/>
              <a:t>(2284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91DFBFFF-71F4-328D-2943-F84C3F6002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/>
          <a:p>
            <a:pPr rtl="0"/>
            <a:r>
              <a:rPr lang="de-CH" noProof="1"/>
              <a:t>Länge der Strasse: 16 Kilometer</a:t>
            </a:r>
          </a:p>
          <a:p>
            <a:pPr rtl="0"/>
            <a:r>
              <a:rPr lang="de-CH" noProof="1"/>
              <a:t>Ganzjährig geöffnete Verbindung ins Engadin </a:t>
            </a:r>
          </a:p>
          <a:p>
            <a:pPr rtl="0"/>
            <a:r>
              <a:rPr lang="de-CH" noProof="1"/>
              <a:t>Erster Alpenübergang mit Asphaltbelag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E1E3D49-8F17-D913-5246-4D348B8A2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5" name="Bildplatzhalter 4" descr="Eine Person, die auf einem Felsen steht">
            <a:extLst>
              <a:ext uri="{FF2B5EF4-FFF2-40B4-BE49-F238E27FC236}">
                <a16:creationId xmlns:a16="http://schemas.microsoft.com/office/drawing/2014/main" id="{1B303BD0-04D0-E0E8-5651-221EEC810B9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6" name="Bildplatzhalter 43" descr="Ein Bild mit Berg, Himmel, Natur, im Freien">
            <a:extLst>
              <a:ext uri="{FF2B5EF4-FFF2-40B4-BE49-F238E27FC236}">
                <a16:creationId xmlns:a16="http://schemas.microsoft.com/office/drawing/2014/main" id="{F3D2DD4B-38B2-825F-4C96-3EE236B2087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217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C92B8-338F-74A5-ADF4-B8BC6B192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8AC0063C-DD99-C495-B03F-1E472016E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8. Albula (2312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DC2FFA7D-D867-4DDC-3B81-74818696A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/>
          <a:p>
            <a:pPr rtl="0"/>
            <a:r>
              <a:rPr lang="de-CH" noProof="1"/>
              <a:t>Länge der Strasse: 30 Kilometer</a:t>
            </a:r>
          </a:p>
          <a:p>
            <a:pPr rtl="0"/>
            <a:r>
              <a:rPr lang="de-CH" noProof="1"/>
              <a:t>Die besonders engen Strassen sind wie gemacht für gemütliche Ausfahrten. </a:t>
            </a:r>
          </a:p>
          <a:p>
            <a:pPr rtl="0"/>
            <a:r>
              <a:rPr lang="de-CH" noProof="1"/>
              <a:t>Die lange Strecke bietet sich für eine Sonntagsausfahrt besonders an.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5229841-C969-715F-8895-21664C385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5" name="Bildplatzhalter 4" descr="Eine Person, die auf einem Felsen steht">
            <a:extLst>
              <a:ext uri="{FF2B5EF4-FFF2-40B4-BE49-F238E27FC236}">
                <a16:creationId xmlns:a16="http://schemas.microsoft.com/office/drawing/2014/main" id="{211C492B-509A-603A-BE76-FA5AF04D68D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6" name="Bildplatzhalter 43" descr="Ein Bild mit Berg, Himmel, Natur, im Freien">
            <a:extLst>
              <a:ext uri="{FF2B5EF4-FFF2-40B4-BE49-F238E27FC236}">
                <a16:creationId xmlns:a16="http://schemas.microsoft.com/office/drawing/2014/main" id="{008D8C57-DEC7-08BA-0D98-1572D631760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765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3C724-A94E-557B-6132-D1321986D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B7EBB39D-D047-ECCB-85AA-61D9A216D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7. Forcola </a:t>
            </a:r>
            <a:br>
              <a:rPr lang="de-CH" noProof="1"/>
            </a:br>
            <a:r>
              <a:rPr lang="de-CH" noProof="1"/>
              <a:t>di Livigno </a:t>
            </a:r>
            <a:br>
              <a:rPr lang="de-CH" noProof="1"/>
            </a:br>
            <a:r>
              <a:rPr lang="de-CH" noProof="1"/>
              <a:t>(2315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924E1BAE-2D51-8EC8-5A99-4AC58B6968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/>
          <a:p>
            <a:pPr rtl="0"/>
            <a:r>
              <a:rPr lang="de-CH" noProof="1"/>
              <a:t>Länge der Strasse: 21 Kilometer</a:t>
            </a:r>
          </a:p>
          <a:p>
            <a:pPr rtl="0"/>
            <a:r>
              <a:rPr lang="de-CH" noProof="1"/>
              <a:t>führt von Samedan in das italienische Tal von Livigno </a:t>
            </a:r>
          </a:p>
          <a:p>
            <a:pPr rtl="0"/>
            <a:r>
              <a:rPr lang="de-CH" noProof="1"/>
              <a:t>Bei Touristen ist Livigno zum zollfreien Einkaufen oder als Wintersportort beliebt.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ADE73C5C-F478-1C3F-F9F9-BAA6D1D56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5" name="Bildplatzhalter 4" descr="Eine Person, die auf einem Felsen steht">
            <a:extLst>
              <a:ext uri="{FF2B5EF4-FFF2-40B4-BE49-F238E27FC236}">
                <a16:creationId xmlns:a16="http://schemas.microsoft.com/office/drawing/2014/main" id="{E010F518-9385-2E80-FB7B-C66898820C7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6" name="Bildplatzhalter 43" descr="Ein Bild mit Berg, Himmel, Natur, im Freien">
            <a:extLst>
              <a:ext uri="{FF2B5EF4-FFF2-40B4-BE49-F238E27FC236}">
                <a16:creationId xmlns:a16="http://schemas.microsoft.com/office/drawing/2014/main" id="{D9D18CED-A77A-844F-2463-79149F6C487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93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EC9F5-81BD-D486-BAA4-5C9DFAE0E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0EB66CA6-083D-90EA-6BEB-7E409BFF3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6. Bernina (2328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9E7D6556-2CA5-EB27-D485-D3949BFC16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/>
          <a:p>
            <a:pPr rtl="0"/>
            <a:r>
              <a:rPr lang="de-CH" noProof="1"/>
              <a:t>Länge der Strasse: 37 Kilometer</a:t>
            </a:r>
          </a:p>
          <a:p>
            <a:pPr rtl="0"/>
            <a:r>
              <a:rPr lang="de-CH" noProof="1"/>
              <a:t>Höchste, ganzjährig offene Passstrasse der Schweiz </a:t>
            </a:r>
          </a:p>
          <a:p>
            <a:pPr rtl="0"/>
            <a:r>
              <a:rPr lang="de-CH" noProof="1"/>
              <a:t>Bekannt für die Fahrt mit dem Bernina Express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9E6FD59-F391-2EE9-95E9-31A085FEA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5" name="Bildplatzhalter 4" descr="Eine Person, die auf einem Felsen steht">
            <a:extLst>
              <a:ext uri="{FF2B5EF4-FFF2-40B4-BE49-F238E27FC236}">
                <a16:creationId xmlns:a16="http://schemas.microsoft.com/office/drawing/2014/main" id="{CACD266C-70E5-04E3-7AB0-450EC89265F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6" name="Bildplatzhalter 43" descr="Ein Bild mit Berg, Himmel, Natur, im Freien">
            <a:extLst>
              <a:ext uri="{FF2B5EF4-FFF2-40B4-BE49-F238E27FC236}">
                <a16:creationId xmlns:a16="http://schemas.microsoft.com/office/drawing/2014/main" id="{0F140EED-ABB8-1475-9027-ED7E647B749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28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1B10B-0395-9D53-3F8A-39754CAD2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DD93461D-FCBA-812E-1613-D0282DD7E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5. Flüela (2383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86ED14AD-B6AB-2D9A-4D2D-C09938DC93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/>
          <a:p>
            <a:pPr rtl="0"/>
            <a:r>
              <a:rPr lang="de-CH" noProof="1"/>
              <a:t>Länge der Strasse: 27 Kilometer</a:t>
            </a:r>
          </a:p>
          <a:p>
            <a:pPr rtl="0"/>
            <a:r>
              <a:rPr lang="de-CH" noProof="1"/>
              <a:t>Höchste Passstrasse innerhalb eines Schweizer Kantons </a:t>
            </a:r>
          </a:p>
          <a:p>
            <a:pPr rtl="0"/>
            <a:r>
              <a:rPr lang="de-CH" noProof="1"/>
              <a:t>Im Sommer fährt eine historische Postkutsche von Davos zum Flüela Hospiz auf dem Scheitel.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893BE46-29C3-267B-3A30-C60C1C9DB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5" name="Bildplatzhalter 4" descr="Eine Person, die auf einem Felsen steht">
            <a:extLst>
              <a:ext uri="{FF2B5EF4-FFF2-40B4-BE49-F238E27FC236}">
                <a16:creationId xmlns:a16="http://schemas.microsoft.com/office/drawing/2014/main" id="{B2E45880-2DDB-CBE5-58C7-39F09233AC5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6" name="Bildplatzhalter 43" descr="Ein Bild mit Berg, Himmel, Natur, im Freien">
            <a:extLst>
              <a:ext uri="{FF2B5EF4-FFF2-40B4-BE49-F238E27FC236}">
                <a16:creationId xmlns:a16="http://schemas.microsoft.com/office/drawing/2014/main" id="{C56DE44F-FD90-1B56-1C5A-464EFFF6CD7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947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F01F9-E72D-470A-E7DE-9E25B9245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5B40EAF8-29DD-6D31-720E-566C42619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4. Furka (2429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F140F36B-FDF8-177E-C717-B6BEC86F4A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/>
          <a:p>
            <a:pPr rtl="0"/>
            <a:r>
              <a:rPr lang="de-CH" noProof="1"/>
              <a:t>Länge der Strasse: 29 Kilometer</a:t>
            </a:r>
          </a:p>
          <a:p>
            <a:pPr rtl="0"/>
            <a:r>
              <a:rPr lang="de-CH" noProof="1"/>
              <a:t>Führt von Realp im Kanton Uri nach Oberwald im Wallis </a:t>
            </a:r>
          </a:p>
          <a:p>
            <a:pPr rtl="0"/>
            <a:r>
              <a:rPr lang="de-CH" noProof="1"/>
              <a:t>Atemberaubender Blick auf den Rhonegletscher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CB8AAA7-99FA-83A0-93FF-EFB0F5157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5" name="Bildplatzhalter 4" descr="Eine Person, die auf einem Felsen steht">
            <a:extLst>
              <a:ext uri="{FF2B5EF4-FFF2-40B4-BE49-F238E27FC236}">
                <a16:creationId xmlns:a16="http://schemas.microsoft.com/office/drawing/2014/main" id="{6E7BE715-F8C8-917A-4245-7041FF6F3D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6" name="Bildplatzhalter 43" descr="Ein Bild mit Berg, Himmel, Natur, im Freien">
            <a:extLst>
              <a:ext uri="{FF2B5EF4-FFF2-40B4-BE49-F238E27FC236}">
                <a16:creationId xmlns:a16="http://schemas.microsoft.com/office/drawing/2014/main" id="{6FA1C23C-A607-97FB-0A80-AF2092C2F95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49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0736B-2369-6F04-3243-6BE030CB8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DB5B6296-9FFA-FA25-61CE-96C90F777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64" y="776940"/>
            <a:ext cx="3648456" cy="5358384"/>
          </a:xfrm>
        </p:spPr>
        <p:txBody>
          <a:bodyPr rtlCol="0" anchor="t">
            <a:noAutofit/>
          </a:bodyPr>
          <a:lstStyle/>
          <a:p>
            <a:pPr rtl="0"/>
            <a:r>
              <a:rPr lang="de-CH" noProof="1"/>
              <a:t>3. Grosser </a:t>
            </a:r>
            <a:br>
              <a:rPr lang="de-CH" noProof="1"/>
            </a:br>
            <a:r>
              <a:rPr lang="de-CH" noProof="1"/>
              <a:t>St. Bernhard (2469 m)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7239DEE8-0923-D440-AB35-123BBD9330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84064" y="3841750"/>
            <a:ext cx="6601968" cy="2296083"/>
          </a:xfrm>
        </p:spPr>
        <p:txBody>
          <a:bodyPr rtlCol="0">
            <a:normAutofit/>
          </a:bodyPr>
          <a:lstStyle/>
          <a:p>
            <a:pPr rtl="0"/>
            <a:r>
              <a:rPr lang="de-CH" noProof="1"/>
              <a:t>Länge der Strasse: 44 Kilometer</a:t>
            </a:r>
          </a:p>
          <a:p>
            <a:pPr rtl="0"/>
            <a:r>
              <a:rPr lang="de-CH" noProof="1"/>
              <a:t>Steht im Schatten des Gotthardtunnels </a:t>
            </a:r>
          </a:p>
          <a:p>
            <a:pPr rtl="0"/>
            <a:r>
              <a:rPr lang="de-CH" noProof="1"/>
              <a:t>Führt von Bourg-St.-Pierre im Wallis ins Aostatal nach Italien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522CD9D-652B-6025-2197-B0D9B333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10 höchsten Passstrassen der Schweiz</a:t>
            </a:r>
            <a:endParaRPr lang="de"/>
          </a:p>
        </p:txBody>
      </p:sp>
      <p:pic>
        <p:nvPicPr>
          <p:cNvPr id="5" name="Bildplatzhalter 4" descr="Eine Person, die auf einem Felsen steht">
            <a:extLst>
              <a:ext uri="{FF2B5EF4-FFF2-40B4-BE49-F238E27FC236}">
                <a16:creationId xmlns:a16="http://schemas.microsoft.com/office/drawing/2014/main" id="{5A76757F-8FCC-95E5-CBE5-645442C5DDC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6006"/>
          <a:stretch/>
        </p:blipFill>
        <p:spPr>
          <a:xfrm>
            <a:off x="4668293" y="0"/>
            <a:ext cx="3762608" cy="3429000"/>
          </a:xfrm>
          <a:prstGeom prst="rect">
            <a:avLst/>
          </a:prstGeom>
        </p:spPr>
      </p:pic>
      <p:pic>
        <p:nvPicPr>
          <p:cNvPr id="6" name="Bildplatzhalter 43" descr="Ein Bild mit Berg, Himmel, Natur, im Freien">
            <a:extLst>
              <a:ext uri="{FF2B5EF4-FFF2-40B4-BE49-F238E27FC236}">
                <a16:creationId xmlns:a16="http://schemas.microsoft.com/office/drawing/2014/main" id="{E5B395F1-53C7-8700-4A2C-F52CF451F2A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7369"/>
          <a:stretch/>
        </p:blipFill>
        <p:spPr>
          <a:xfrm>
            <a:off x="8431481" y="0"/>
            <a:ext cx="37605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237358"/>
      </p:ext>
    </p:extLst>
  </p:cSld>
  <p:clrMapOvr>
    <a:masterClrMapping/>
  </p:clrMapOvr>
</p:sld>
</file>

<file path=ppt/theme/theme1.xml><?xml version="1.0" encoding="utf-8"?>
<a:theme xmlns:a="http://schemas.openxmlformats.org/drawingml/2006/main" name="ColorBlockVTI">
  <a:themeElements>
    <a:clrScheme name="ColorBlock Color Scheme">
      <a:dk1>
        <a:sysClr val="windowText" lastClr="000000"/>
      </a:dk1>
      <a:lt1>
        <a:sysClr val="window" lastClr="FFFFFF"/>
      </a:lt1>
      <a:dk2>
        <a:srgbClr val="002044"/>
      </a:dk2>
      <a:lt2>
        <a:srgbClr val="F5F0F3"/>
      </a:lt2>
      <a:accent1>
        <a:srgbClr val="4A41C5"/>
      </a:accent1>
      <a:accent2>
        <a:srgbClr val="37997B"/>
      </a:accent2>
      <a:accent3>
        <a:srgbClr val="17B4DF"/>
      </a:accent3>
      <a:accent4>
        <a:srgbClr val="E69500"/>
      </a:accent4>
      <a:accent5>
        <a:srgbClr val="276D77"/>
      </a:accent5>
      <a:accent6>
        <a:srgbClr val="386ECE"/>
      </a:accent6>
      <a:hlink>
        <a:srgbClr val="AF1DAF"/>
      </a:hlink>
      <a:folHlink>
        <a:srgbClr val="FE5C68"/>
      </a:folHlink>
    </a:clrScheme>
    <a:fontScheme name="Custom 12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89117832_Win32" id="{3B77234C-D367-408C-A39D-9CDEF11FF0CB}" vid="{FED693DF-98FC-411A-8CF0-622D3A92A470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5d36d37b-71b4-4416-b8a2-712a72be7925" xsi:nil="true"/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E4B3662-E706-427A-8C63-55F1C5B1CA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171E4D-B419-463B-BD45-BC1868125909}"/>
</file>

<file path=customXml/itemProps3.xml><?xml version="1.0" encoding="utf-8"?>
<ds:datastoreItem xmlns:ds="http://schemas.openxmlformats.org/officeDocument/2006/customXml" ds:itemID="{BE526E5B-BE06-44ED-944C-46B3BE1A406A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230e9df3-be65-4c73-a93b-d1236ebd677e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Farbblock-Design</Template>
  <TotalTime>0</TotalTime>
  <Words>389</Words>
  <Application>Microsoft Office PowerPoint</Application>
  <PresentationFormat>Breitbild</PresentationFormat>
  <Paragraphs>63</Paragraphs>
  <Slides>11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Aptos</vt:lpstr>
      <vt:lpstr>Arial</vt:lpstr>
      <vt:lpstr>Avenir Next LT Pro</vt:lpstr>
      <vt:lpstr>Avenir Next LT Pro Light</vt:lpstr>
      <vt:lpstr>Calibri</vt:lpstr>
      <vt:lpstr>ColorBlockVTI</vt:lpstr>
      <vt:lpstr>Die 10 höchsten Passstrassen der Schweiz</vt:lpstr>
      <vt:lpstr>10. Susten (2224 m)</vt:lpstr>
      <vt:lpstr>9. Julier (2284 m)</vt:lpstr>
      <vt:lpstr>8. Albula (2312 m)</vt:lpstr>
      <vt:lpstr>7. Forcola  di Livigno  (2315 m)</vt:lpstr>
      <vt:lpstr>6. Bernina (2328 m)</vt:lpstr>
      <vt:lpstr>5. Flüela (2383 m)</vt:lpstr>
      <vt:lpstr>4. Furka (2429 m)</vt:lpstr>
      <vt:lpstr>3. Grosser  St. Bernhard (2469 m)</vt:lpstr>
      <vt:lpstr>2. Nufenen (2478 m)</vt:lpstr>
      <vt:lpstr>1. Umbrail (2501 m)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Doris Keller</dc:creator>
  <cp:lastModifiedBy>Doris Keller</cp:lastModifiedBy>
  <cp:revision>5</cp:revision>
  <dcterms:created xsi:type="dcterms:W3CDTF">2025-05-09T11:52:25Z</dcterms:created>
  <dcterms:modified xsi:type="dcterms:W3CDTF">2025-05-09T14:26:48Z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0x010100BE0A218B65CF8F4E9AF05F2AB7592672</vt:lpwstr>
  </property>
</Properties>
</file>