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ris Keller" userId="8632a153-503d-4ef7-b3c8-3b4e1994d05e" providerId="ADAL" clId="{10032189-37F3-42B0-937E-B0F482F8E01B}"/>
    <pc:docChg chg="modSld">
      <pc:chgData name="Doris Keller" userId="8632a153-503d-4ef7-b3c8-3b4e1994d05e" providerId="ADAL" clId="{10032189-37F3-42B0-937E-B0F482F8E01B}" dt="2025-05-02T08:09:47.707" v="0" actId="790"/>
      <pc:docMkLst>
        <pc:docMk/>
      </pc:docMkLst>
      <pc:sldChg chg="modSp mod">
        <pc:chgData name="Doris Keller" userId="8632a153-503d-4ef7-b3c8-3b4e1994d05e" providerId="ADAL" clId="{10032189-37F3-42B0-937E-B0F482F8E01B}" dt="2025-05-02T08:09:47.707" v="0" actId="790"/>
        <pc:sldMkLst>
          <pc:docMk/>
          <pc:sldMk cId="2510535751" sldId="258"/>
        </pc:sldMkLst>
        <pc:graphicFrameChg chg="modGraphic">
          <ac:chgData name="Doris Keller" userId="8632a153-503d-4ef7-b3c8-3b4e1994d05e" providerId="ADAL" clId="{10032189-37F3-42B0-937E-B0F482F8E01B}" dt="2025-05-02T08:09:47.707" v="0" actId="790"/>
          <ac:graphicFrameMkLst>
            <pc:docMk/>
            <pc:sldMk cId="2510535751" sldId="258"/>
            <ac:graphicFrameMk id="4" creationId="{24E1709C-9ABA-490F-9480-05E859B103E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020421-D439-4AAF-942B-5E95EBD5A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49BB1E0-93A1-4AD3-9228-48427BFED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7AAFFD-CA91-4214-A90D-4303C3B5D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D1F03B-0E5E-4EA3-A5EA-B302A91F3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F0FC1E-F4DF-4AE4-A427-E9C2E407C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92452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849838-195F-4863-8570-940E855AA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3AABEE0-32C4-411B-90FB-1D21B4423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442C23-7BD5-4A7A-B38E-5E0A74374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C0103F-8DCF-4579-99BC-72F333634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6F2C74-283C-4583-8B50-181957A15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3837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1614830-A59E-4E8A-84E1-21B78DA52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0098C91-5EDB-4E0F-A5FE-99FFF789C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7AB07E-A920-4A4B-B194-1452414AC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B8D4D0-A515-4D99-9E68-22D901F49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465D9A-23B3-47AF-AC63-643FE39C5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785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FAA2B0-02BB-4BD6-BC4A-4EB6A91AF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86AB76-6822-485A-96C1-B65BB71AF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FAE24C-4BCB-41A1-A867-509D59B1E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F487C3C-86C4-4DE5-8AF2-A2909C1D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2A8837-0D8A-4A96-A442-6521DCB86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17685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804886-0436-4A18-91C7-153F5E11C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F0C0F39-D598-495E-99C3-673D0C056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DAFF64-4CDC-4C1E-8C38-DA4A07F6B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DA80D32-C39E-4C5D-9F96-33AE77898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0578B1-8504-472F-A069-DE8125D03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2320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4BC84E-580D-473C-ADBA-2B9131657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6ED8B89-F490-4539-AE89-D7AB5D2CF5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1163799-434E-4FC1-A1B7-8DE79DF844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BF4A7A-9DEB-429B-8166-4AA6E6C59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0500569-78D1-472D-AAC8-A2591E365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3507B4-17C7-49DE-BB88-A38005843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0544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B5E8D7-ACA6-4135-B56A-27C95FD59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845FFB-B07E-46AE-BD9F-DF8549FEA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96FA56A-84F8-4494-8479-7912639F4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A57BE9D-45C5-4B25-8402-2E34E12225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64F3C96-B7E7-4BFE-9E5C-3136EE8C59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6BBD479-E9D7-4B73-992B-D630AA7FD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DB66028-CFEE-4335-80CE-DC53B94D4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82B4EFE-A174-40B0-B26F-D7EDC52D1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400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A2F2E-8A5C-43D5-9F29-C9157D90A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B3FB131-8108-47F0-8ACE-0681898D4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7414317-F3F1-4430-B3C0-A7049938A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0404C26-FA64-4CFD-955C-5B391F30F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818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27D35A1-6358-4FE1-B5E6-FD9ACE344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D0C7CD8-7B0F-47DE-84F7-50D6EEC5C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4B14DEE-43B9-4E22-B1C8-CE61041CC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4232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32BAD8-35A7-423F-89CC-121E5173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5F7543-00EC-49B6-B9FC-D226E4C18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F2A4E68-E76B-4B9C-AF41-4162DA3BD0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5C61E9E-2F2C-40AB-8554-529FFF6F5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6F28804-F339-49B1-9572-0426F93E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5E65CC0-CE4A-46F7-8E35-C8C2154B5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865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DE141F-7BE3-43F6-86F7-FB9E8C0C9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D7848E7-D750-40AF-AB6D-776649F06F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76B9BB-A8E8-4F4B-B41D-D44452229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8A806B2-1160-4909-B0BC-9589A06EC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22F717-EC76-4A4E-A476-78C907A6E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11B3C36-445B-43C8-B371-03D6C973F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1724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6EDAEDC-CC05-4597-83F3-7E7F6C0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EE52871-D50A-41D3-A760-F8B865670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E6DA66-DD16-4D38-944D-B647ECA2FF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3B07A-C8E8-43C8-8991-E78A2F24CF63}" type="datetimeFigureOut">
              <a:rPr lang="de-CH" smtClean="0"/>
              <a:t>02.05.2025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97D4B1-AB14-402C-90DD-4DF4F3B57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CD718C-E9E7-45F1-AD60-ACCDA9124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3140E-A6AC-44C2-841F-83551CFAF36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3898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E7C47B-072D-4185-899D-8BA1299530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Regeln der Gestaltung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7D197F-C7DD-44FA-A857-CCBB6DF735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3744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B71762-A43C-49B4-A9B8-C07020304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Folientypen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5B4D0046-0B4F-4C03-A3B3-9658F7090B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8016916"/>
              </p:ext>
            </p:extLst>
          </p:nvPr>
        </p:nvGraphicFramePr>
        <p:xfrm>
          <a:off x="838200" y="2276475"/>
          <a:ext cx="10515600" cy="411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6782">
                  <a:extLst>
                    <a:ext uri="{9D8B030D-6E8A-4147-A177-3AD203B41FA5}">
                      <a16:colId xmlns:a16="http://schemas.microsoft.com/office/drawing/2014/main" val="2319496441"/>
                    </a:ext>
                  </a:extLst>
                </a:gridCol>
                <a:gridCol w="1289635">
                  <a:extLst>
                    <a:ext uri="{9D8B030D-6E8A-4147-A177-3AD203B41FA5}">
                      <a16:colId xmlns:a16="http://schemas.microsoft.com/office/drawing/2014/main" val="2354835857"/>
                    </a:ext>
                  </a:extLst>
                </a:gridCol>
                <a:gridCol w="1609257">
                  <a:extLst>
                    <a:ext uri="{9D8B030D-6E8A-4147-A177-3AD203B41FA5}">
                      <a16:colId xmlns:a16="http://schemas.microsoft.com/office/drawing/2014/main" val="1748638759"/>
                    </a:ext>
                  </a:extLst>
                </a:gridCol>
                <a:gridCol w="966979">
                  <a:extLst>
                    <a:ext uri="{9D8B030D-6E8A-4147-A177-3AD203B41FA5}">
                      <a16:colId xmlns:a16="http://schemas.microsoft.com/office/drawing/2014/main" val="1987947647"/>
                    </a:ext>
                  </a:extLst>
                </a:gridCol>
                <a:gridCol w="1289635">
                  <a:extLst>
                    <a:ext uri="{9D8B030D-6E8A-4147-A177-3AD203B41FA5}">
                      <a16:colId xmlns:a16="http://schemas.microsoft.com/office/drawing/2014/main" val="4272810735"/>
                    </a:ext>
                  </a:extLst>
                </a:gridCol>
                <a:gridCol w="1503312">
                  <a:extLst>
                    <a:ext uri="{9D8B030D-6E8A-4147-A177-3AD203B41FA5}">
                      <a16:colId xmlns:a16="http://schemas.microsoft.com/office/drawing/2014/main" val="2945545574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de-CH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 gibt 5 klassische Arten von Folien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66118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de-CH" sz="2000" dirty="0">
                          <a:effectLst/>
                        </a:rPr>
                        <a:t>Zweck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b="1" dirty="0">
                          <a:solidFill>
                            <a:schemeClr val="bg1"/>
                          </a:solidFill>
                          <a:effectLst/>
                        </a:rPr>
                        <a:t>Bilder</a:t>
                      </a:r>
                      <a:endParaRPr lang="de-CH" sz="2000" b="1" dirty="0">
                        <a:solidFill>
                          <a:schemeClr val="bg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b="1" dirty="0">
                          <a:solidFill>
                            <a:schemeClr val="bg1"/>
                          </a:solidFill>
                          <a:effectLst/>
                        </a:rPr>
                        <a:t>Aufzählung</a:t>
                      </a:r>
                      <a:endParaRPr lang="de-CH" sz="2000" b="1" dirty="0">
                        <a:solidFill>
                          <a:schemeClr val="bg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b="1" dirty="0">
                          <a:solidFill>
                            <a:schemeClr val="bg1"/>
                          </a:solidFill>
                          <a:effectLst/>
                        </a:rPr>
                        <a:t>Grafik</a:t>
                      </a:r>
                      <a:endParaRPr lang="de-CH" sz="2000" b="1" dirty="0">
                        <a:solidFill>
                          <a:schemeClr val="bg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b="1" dirty="0">
                          <a:solidFill>
                            <a:schemeClr val="bg1"/>
                          </a:solidFill>
                          <a:effectLst/>
                        </a:rPr>
                        <a:t>Tabelle</a:t>
                      </a:r>
                      <a:endParaRPr lang="de-CH" sz="2000" b="1" dirty="0">
                        <a:solidFill>
                          <a:schemeClr val="bg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b="1" dirty="0">
                          <a:solidFill>
                            <a:schemeClr val="bg1"/>
                          </a:solidFill>
                          <a:effectLst/>
                        </a:rPr>
                        <a:t>Workflow</a:t>
                      </a:r>
                      <a:endParaRPr lang="de-CH" sz="2000" b="1" dirty="0">
                        <a:solidFill>
                          <a:schemeClr val="bg1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94181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de-CH" sz="2000" dirty="0">
                          <a:effectLst/>
                        </a:rPr>
                        <a:t>Informationen vermitteln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effectLst/>
                        </a:rPr>
                        <a:t>x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006055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de-CH" sz="2000" dirty="0">
                          <a:effectLst/>
                        </a:rPr>
                        <a:t>Verständnis unterstützen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17904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de-CH" sz="2000">
                          <a:effectLst/>
                        </a:rPr>
                        <a:t>Entscheidung unterstützen</a:t>
                      </a:r>
                      <a:endParaRPr lang="de-CH" sz="200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9864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de-CH" sz="2000">
                          <a:effectLst/>
                        </a:rPr>
                        <a:t>Struktur geben</a:t>
                      </a:r>
                      <a:endParaRPr lang="de-CH" sz="200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1733477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de-CH" sz="2000">
                          <a:effectLst/>
                        </a:rPr>
                        <a:t>Komplexe Dinge erklären</a:t>
                      </a:r>
                      <a:endParaRPr lang="de-CH" sz="200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0144264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r>
                        <a:rPr lang="de-CH" sz="2000">
                          <a:effectLst/>
                        </a:rPr>
                        <a:t>Vergleiche unterstützen</a:t>
                      </a:r>
                      <a:endParaRPr lang="de-CH" sz="200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effectLst/>
                        </a:rPr>
                        <a:t>x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4096073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DBDD16F5-0F8B-4FF8-9C7E-325BE1109E21}"/>
              </a:ext>
            </a:extLst>
          </p:cNvPr>
          <p:cNvSpPr txBox="1"/>
          <p:nvPr/>
        </p:nvSpPr>
        <p:spPr>
          <a:xfrm>
            <a:off x="748937" y="1690688"/>
            <a:ext cx="7260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800" dirty="0">
                <a:effectLst/>
                <a:latin typeface="Roboto Light" panose="02000000000000000000" pitchFamily="2" charset="0"/>
                <a:ea typeface="Roboto Light" panose="02000000000000000000" pitchFamily="2" charset="0"/>
                <a:cs typeface="Times New Roman" panose="02020603050405020304" pitchFamily="18" charset="0"/>
              </a:rPr>
              <a:t>Diese verschiedenen Typen sind für unterschiedliche Zwecke geeignet.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77891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4B0876-A41D-4952-AE19-61E84FD54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Serifen- und Serifenlose Schriften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24E1709C-9ABA-490F-9480-05E859B103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6042595"/>
              </p:ext>
            </p:extLst>
          </p:nvPr>
        </p:nvGraphicFramePr>
        <p:xfrm>
          <a:off x="838200" y="1825625"/>
          <a:ext cx="105156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20627808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702750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CH" sz="2400" b="1" kern="1200" noProof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Serifenlose Schriften </a:t>
                      </a:r>
                      <a:endParaRPr lang="de-CH" sz="2400" noProof="1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b="1" kern="1200" noProof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Serifenschriften</a:t>
                      </a:r>
                      <a:endParaRPr lang="de-CH" sz="2400" noProof="1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978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Century" panose="02040604050505020304" pitchFamily="18" charset="0"/>
                        </a:rPr>
                        <a:t>Century</a:t>
                      </a:r>
                      <a:endParaRPr lang="de-CH" sz="2000" noProof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Times New Roman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51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Rockwell" panose="02060603020205020403" pitchFamily="18" charset="0"/>
                        </a:rPr>
                        <a:t>Rockwell</a:t>
                      </a:r>
                      <a:endParaRPr lang="de-CH" sz="2000" noProof="1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Garamond" panose="02020404030301010803" pitchFamily="18" charset="0"/>
                        </a:rPr>
                        <a:t>Garamond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559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Century Gothic" panose="020B0502020202020204" pitchFamily="34" charset="0"/>
                        </a:rPr>
                        <a:t>Century Gothic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noProof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Arial</a:t>
                      </a:r>
                      <a:endParaRPr lang="de-CH" sz="2000" noProof="1">
                        <a:latin typeface="Century" panose="020406040505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613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Courier New </a:t>
                      </a:r>
                      <a:endParaRPr lang="de-CH" sz="2000" noProof="1"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noProof="1"/>
                        <a:t>Calibri</a:t>
                      </a:r>
                      <a:endParaRPr lang="de-CH" sz="2000" noProof="1">
                        <a:latin typeface="Rockwell" panose="020606030202050204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0897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Tahoma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Bell MT" panose="02020503060305020303" pitchFamily="18" charset="0"/>
                        </a:rPr>
                        <a:t>Bell MT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775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Minion Pro" panose="02040503050306020203" pitchFamily="18" charset="0"/>
                        </a:rPr>
                        <a:t>Minion Pro </a:t>
                      </a:r>
                      <a:endParaRPr lang="de-CH" sz="2000" noProof="1">
                        <a:latin typeface="Kartika" panose="020B0502040204020203" pitchFamily="18" charset="0"/>
                        <a:cs typeface="Kartika" panose="020B05020402040202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Bookman Old Style" panose="02050604050505020204" pitchFamily="18" charset="0"/>
                        </a:rPr>
                        <a:t>Bookman Old Style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1557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Candara" panose="020E0502030303020204" pitchFamily="34" charset="0"/>
                          <a:cs typeface="Tunga" panose="020B0502040204020203" pitchFamily="34" charset="0"/>
                        </a:rPr>
                        <a:t>Candara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Kartika" panose="020B0502040204020203" pitchFamily="18" charset="0"/>
                          <a:cs typeface="Kartika" panose="020B0502040204020203" pitchFamily="18" charset="0"/>
                        </a:rPr>
                        <a:t>Kartika</a:t>
                      </a:r>
                      <a:endParaRPr lang="de-CH" sz="2000" noProof="1">
                        <a:latin typeface="Minion Pro" panose="020405030503060202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8082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Sitka Heading" panose="02000505000000020004" pitchFamily="2" charset="0"/>
                        </a:rPr>
                        <a:t>Sitka Heading </a:t>
                      </a:r>
                      <a:endParaRPr lang="de-CH" sz="2000" noProof="1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Verdana</a:t>
                      </a:r>
                      <a:endParaRPr lang="de-CH" sz="2000" noProof="1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8434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Roboto" panose="02000000000000000000" pitchFamily="2" charset="0"/>
                          <a:ea typeface="Roboto" panose="02000000000000000000" pitchFamily="2" charset="0"/>
                          <a:cs typeface="Courier New" panose="02070309020205020404" pitchFamily="49" charset="0"/>
                        </a:rPr>
                        <a:t>Roboto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noProof="1">
                          <a:latin typeface="Abadi" panose="020B0604020104020204" pitchFamily="34" charset="0"/>
                        </a:rPr>
                        <a:t>Abadi</a:t>
                      </a:r>
                      <a:endParaRPr lang="de-CH" sz="2000" noProof="1">
                        <a:latin typeface="Sitka Heading" panose="02000505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449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Corbel" panose="020B0503020204020204" pitchFamily="34" charset="0"/>
                        </a:rPr>
                        <a:t>Corbel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noProof="1">
                          <a:latin typeface="Bell MT" panose="02020503060305020303" pitchFamily="18" charset="0"/>
                          <a:ea typeface="Batang" panose="02030600000101010101" pitchFamily="18" charset="-127"/>
                        </a:rPr>
                        <a:t>Bell MT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70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535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68BDE9-827F-413D-971C-ACE6F2D051B0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customXml/itemProps2.xml><?xml version="1.0" encoding="utf-8"?>
<ds:datastoreItem xmlns:ds="http://schemas.openxmlformats.org/officeDocument/2006/customXml" ds:itemID="{4C86111A-B243-4801-BC79-2AD0BA03CA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B15F8A-7573-4AD7-BCF2-0083029C8B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Breitbild</PresentationFormat>
  <Paragraphs>46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25" baseType="lpstr">
      <vt:lpstr>Abadi</vt:lpstr>
      <vt:lpstr>Aptos</vt:lpstr>
      <vt:lpstr>Aptos Display</vt:lpstr>
      <vt:lpstr>Arial</vt:lpstr>
      <vt:lpstr>Bell MT</vt:lpstr>
      <vt:lpstr>Bookman Old Style</vt:lpstr>
      <vt:lpstr>Candara</vt:lpstr>
      <vt:lpstr>Century</vt:lpstr>
      <vt:lpstr>Century Gothic</vt:lpstr>
      <vt:lpstr>Corbel</vt:lpstr>
      <vt:lpstr>Courier New</vt:lpstr>
      <vt:lpstr>Garamond</vt:lpstr>
      <vt:lpstr>Kartika</vt:lpstr>
      <vt:lpstr>Minion Pro</vt:lpstr>
      <vt:lpstr>Roboto</vt:lpstr>
      <vt:lpstr>Roboto Light</vt:lpstr>
      <vt:lpstr>Rockwell</vt:lpstr>
      <vt:lpstr>Sitka Heading</vt:lpstr>
      <vt:lpstr>Tahoma</vt:lpstr>
      <vt:lpstr>Times New Roman</vt:lpstr>
      <vt:lpstr>Verdana</vt:lpstr>
      <vt:lpstr>Office</vt:lpstr>
      <vt:lpstr>Regeln der Gestaltung</vt:lpstr>
      <vt:lpstr>Folientypen</vt:lpstr>
      <vt:lpstr>Serifen- und Serifenlose Schriften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10</cp:revision>
  <dcterms:created xsi:type="dcterms:W3CDTF">2021-06-19T06:18:27Z</dcterms:created>
  <dcterms:modified xsi:type="dcterms:W3CDTF">2025-05-02T08:12:57Z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453600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