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handoutMasterIdLst>
    <p:handoutMasterId r:id="rId28"/>
  </p:handoutMasterIdLst>
  <p:sldIdLst>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Lst>
  <p:sldSz cx="12192000" cy="6858000"/>
  <p:notesSz cx="6858000" cy="9144000"/>
  <p:defaultTextStyle>
    <a:defPPr rtl="0">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C4B1156A-380E-4F78-BDF5-A606A8083BF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529" autoAdjust="0"/>
  </p:normalViewPr>
  <p:slideViewPr>
    <p:cSldViewPr snapToGrid="0">
      <p:cViewPr varScale="1">
        <p:scale>
          <a:sx n="79" d="100"/>
          <a:sy n="79" d="100"/>
        </p:scale>
        <p:origin x="312" y="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90" d="100"/>
          <a:sy n="90" d="100"/>
        </p:scale>
        <p:origin x="3774"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is Keller" userId="8632a153-503d-4ef7-b3c8-3b4e1994d05e" providerId="ADAL" clId="{8A11B108-EB8F-4C84-A284-1A7F1143B094}"/>
    <pc:docChg chg="modSld">
      <pc:chgData name="Doris Keller" userId="8632a153-503d-4ef7-b3c8-3b4e1994d05e" providerId="ADAL" clId="{8A11B108-EB8F-4C84-A284-1A7F1143B094}" dt="2022-05-13T08:24:42.176" v="0" actId="790"/>
      <pc:docMkLst>
        <pc:docMk/>
      </pc:docMkLst>
      <pc:sldChg chg="modSp mod">
        <pc:chgData name="Doris Keller" userId="8632a153-503d-4ef7-b3c8-3b4e1994d05e" providerId="ADAL" clId="{8A11B108-EB8F-4C84-A284-1A7F1143B094}" dt="2022-05-13T08:24:42.176" v="0" actId="790"/>
        <pc:sldMkLst>
          <pc:docMk/>
          <pc:sldMk cId="1380595573" sldId="257"/>
        </pc:sldMkLst>
        <pc:spChg chg="mod">
          <ac:chgData name="Doris Keller" userId="8632a153-503d-4ef7-b3c8-3b4e1994d05e" providerId="ADAL" clId="{8A11B108-EB8F-4C84-A284-1A7F1143B094}" dt="2022-05-13T08:24:42.176" v="0" actId="790"/>
          <ac:spMkLst>
            <pc:docMk/>
            <pc:sldMk cId="1380595573" sldId="257"/>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dirty="0"/>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FC9A1B8-5F24-4FA1-A542-FD189FEA620D}" type="datetime1">
              <a:rPr lang="de-DE" smtClean="0"/>
              <a:t>08.10.2022</a:t>
            </a:fld>
            <a:endParaRPr lang="de-DE" dirty="0"/>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dirty="0"/>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4A4F617-7A30-41D4-AB86-5D833C98E18B}" type="slidenum">
              <a:rPr lang="de-DE" smtClean="0"/>
              <a:t>‹Nr.›</a:t>
            </a:fld>
            <a:endParaRPr lang="de-DE" dirty="0"/>
          </a:p>
        </p:txBody>
      </p:sp>
    </p:spTree>
    <p:extLst>
      <p:ext uri="{BB962C8B-B14F-4D97-AF65-F5344CB8AC3E}">
        <p14:creationId xmlns:p14="http://schemas.microsoft.com/office/powerpoint/2010/main" val="9946248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D77F7E3-8853-4E39-8DDB-418A766A7B21}" type="datetime1">
              <a:rPr lang="de-DE" smtClean="0"/>
              <a:t>08.10.2022</a:t>
            </a:fld>
            <a:endParaRPr lang="de-DE" dirty="0"/>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de-DE" dirty="0"/>
              <a:t>Formatvorlagen des Textmasters bearbeiten</a:t>
            </a:r>
          </a:p>
          <a:p>
            <a:pPr lvl="1" rtl="0"/>
            <a:r>
              <a:rPr lang="de-DE" dirty="0"/>
              <a:t>Zweite Ebene</a:t>
            </a:r>
          </a:p>
          <a:p>
            <a:pPr lvl="2" rtl="0"/>
            <a:r>
              <a:rPr lang="de-DE" dirty="0"/>
              <a:t>Dritte Ebene</a:t>
            </a:r>
          </a:p>
          <a:p>
            <a:pPr lvl="3" rtl="0"/>
            <a:r>
              <a:rPr lang="de-DE" dirty="0"/>
              <a:t>Vierte Ebene</a:t>
            </a:r>
          </a:p>
          <a:p>
            <a:pPr lvl="4" rtl="0"/>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B9A179D-2D27-49E2-B022-8EDDA2EFE682}" type="slidenum">
              <a:rPr lang="de-DE" smtClean="0"/>
              <a:t>‹Nr.›</a:t>
            </a:fld>
            <a:endParaRPr lang="de-DE" dirty="0"/>
          </a:p>
        </p:txBody>
      </p:sp>
    </p:spTree>
    <p:extLst>
      <p:ext uri="{BB962C8B-B14F-4D97-AF65-F5344CB8AC3E}">
        <p14:creationId xmlns:p14="http://schemas.microsoft.com/office/powerpoint/2010/main" val="117460348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rtlCol="0"/>
          <a:lstStyle/>
          <a:p>
            <a:pPr rtl="0"/>
            <a:r>
              <a:rPr lang="de-DE" sz="1200" i="1" dirty="0">
                <a:latin typeface="Arial" pitchFamily="34" charset="0"/>
                <a:cs typeface="Arial" pitchFamily="34" charset="0"/>
              </a:rPr>
              <a:t>Wenn Sie das Bild auf dieser Folie ändern möchten, wählen Sie es aus, und löschen Sie es. Klicken Sie anschließend auf das Symbol "Bilder" im Platzhalter, um ein eigenes Bild einzufügen.</a:t>
            </a:r>
          </a:p>
          <a:p>
            <a:pPr rtl="0"/>
            <a:endParaRPr lang="de-DE" dirty="0"/>
          </a:p>
        </p:txBody>
      </p:sp>
      <p:sp>
        <p:nvSpPr>
          <p:cNvPr id="4" name="Foliennummernplatzhalter 3"/>
          <p:cNvSpPr>
            <a:spLocks noGrp="1"/>
          </p:cNvSpPr>
          <p:nvPr>
            <p:ph type="sldNum" sz="quarter" idx="10"/>
          </p:nvPr>
        </p:nvSpPr>
        <p:spPr/>
        <p:txBody>
          <a:bodyPr rtlCol="0"/>
          <a:lstStyle/>
          <a:p>
            <a:pPr rtl="0"/>
            <a:fld id="{1B9A179D-2D27-49E2-B022-8EDDA2EFE682}" type="slidenum">
              <a:rPr lang="de-DE" smtClean="0"/>
              <a:t>1</a:t>
            </a:fld>
            <a:endParaRPr lang="de-DE" dirty="0"/>
          </a:p>
        </p:txBody>
      </p:sp>
    </p:spTree>
    <p:extLst>
      <p:ext uri="{BB962C8B-B14F-4D97-AF65-F5344CB8AC3E}">
        <p14:creationId xmlns:p14="http://schemas.microsoft.com/office/powerpoint/2010/main" val="1542422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10</a:t>
            </a:fld>
            <a:endParaRPr lang="de-DE" dirty="0"/>
          </a:p>
        </p:txBody>
      </p:sp>
    </p:spTree>
    <p:extLst>
      <p:ext uri="{BB962C8B-B14F-4D97-AF65-F5344CB8AC3E}">
        <p14:creationId xmlns:p14="http://schemas.microsoft.com/office/powerpoint/2010/main" val="3852714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11</a:t>
            </a:fld>
            <a:endParaRPr lang="de-DE" dirty="0"/>
          </a:p>
        </p:txBody>
      </p:sp>
    </p:spTree>
    <p:extLst>
      <p:ext uri="{BB962C8B-B14F-4D97-AF65-F5344CB8AC3E}">
        <p14:creationId xmlns:p14="http://schemas.microsoft.com/office/powerpoint/2010/main" val="2850385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12</a:t>
            </a:fld>
            <a:endParaRPr lang="de-DE" dirty="0"/>
          </a:p>
        </p:txBody>
      </p:sp>
    </p:spTree>
    <p:extLst>
      <p:ext uri="{BB962C8B-B14F-4D97-AF65-F5344CB8AC3E}">
        <p14:creationId xmlns:p14="http://schemas.microsoft.com/office/powerpoint/2010/main" val="26794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13</a:t>
            </a:fld>
            <a:endParaRPr lang="de-DE" dirty="0"/>
          </a:p>
        </p:txBody>
      </p:sp>
    </p:spTree>
    <p:extLst>
      <p:ext uri="{BB962C8B-B14F-4D97-AF65-F5344CB8AC3E}">
        <p14:creationId xmlns:p14="http://schemas.microsoft.com/office/powerpoint/2010/main" val="11259808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14</a:t>
            </a:fld>
            <a:endParaRPr lang="de-DE" dirty="0"/>
          </a:p>
        </p:txBody>
      </p:sp>
    </p:spTree>
    <p:extLst>
      <p:ext uri="{BB962C8B-B14F-4D97-AF65-F5344CB8AC3E}">
        <p14:creationId xmlns:p14="http://schemas.microsoft.com/office/powerpoint/2010/main" val="41482890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15</a:t>
            </a:fld>
            <a:endParaRPr lang="de-DE" dirty="0"/>
          </a:p>
        </p:txBody>
      </p:sp>
    </p:spTree>
    <p:extLst>
      <p:ext uri="{BB962C8B-B14F-4D97-AF65-F5344CB8AC3E}">
        <p14:creationId xmlns:p14="http://schemas.microsoft.com/office/powerpoint/2010/main" val="3984098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16</a:t>
            </a:fld>
            <a:endParaRPr lang="de-DE" dirty="0"/>
          </a:p>
        </p:txBody>
      </p:sp>
    </p:spTree>
    <p:extLst>
      <p:ext uri="{BB962C8B-B14F-4D97-AF65-F5344CB8AC3E}">
        <p14:creationId xmlns:p14="http://schemas.microsoft.com/office/powerpoint/2010/main" val="4204995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17</a:t>
            </a:fld>
            <a:endParaRPr lang="de-DE" dirty="0"/>
          </a:p>
        </p:txBody>
      </p:sp>
    </p:spTree>
    <p:extLst>
      <p:ext uri="{BB962C8B-B14F-4D97-AF65-F5344CB8AC3E}">
        <p14:creationId xmlns:p14="http://schemas.microsoft.com/office/powerpoint/2010/main" val="37042459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18</a:t>
            </a:fld>
            <a:endParaRPr lang="de-DE" dirty="0"/>
          </a:p>
        </p:txBody>
      </p:sp>
    </p:spTree>
    <p:extLst>
      <p:ext uri="{BB962C8B-B14F-4D97-AF65-F5344CB8AC3E}">
        <p14:creationId xmlns:p14="http://schemas.microsoft.com/office/powerpoint/2010/main" val="42790542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19</a:t>
            </a:fld>
            <a:endParaRPr lang="de-DE" dirty="0"/>
          </a:p>
        </p:txBody>
      </p:sp>
    </p:spTree>
    <p:extLst>
      <p:ext uri="{BB962C8B-B14F-4D97-AF65-F5344CB8AC3E}">
        <p14:creationId xmlns:p14="http://schemas.microsoft.com/office/powerpoint/2010/main" val="2469652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2</a:t>
            </a:fld>
            <a:endParaRPr lang="de-DE" dirty="0"/>
          </a:p>
        </p:txBody>
      </p:sp>
    </p:spTree>
    <p:extLst>
      <p:ext uri="{BB962C8B-B14F-4D97-AF65-F5344CB8AC3E}">
        <p14:creationId xmlns:p14="http://schemas.microsoft.com/office/powerpoint/2010/main" val="6676178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20</a:t>
            </a:fld>
            <a:endParaRPr lang="de-DE" dirty="0"/>
          </a:p>
        </p:txBody>
      </p:sp>
    </p:spTree>
    <p:extLst>
      <p:ext uri="{BB962C8B-B14F-4D97-AF65-F5344CB8AC3E}">
        <p14:creationId xmlns:p14="http://schemas.microsoft.com/office/powerpoint/2010/main" val="12073575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21</a:t>
            </a:fld>
            <a:endParaRPr lang="de-DE" dirty="0"/>
          </a:p>
        </p:txBody>
      </p:sp>
    </p:spTree>
    <p:extLst>
      <p:ext uri="{BB962C8B-B14F-4D97-AF65-F5344CB8AC3E}">
        <p14:creationId xmlns:p14="http://schemas.microsoft.com/office/powerpoint/2010/main" val="14852112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22</a:t>
            </a:fld>
            <a:endParaRPr lang="de-DE" dirty="0"/>
          </a:p>
        </p:txBody>
      </p:sp>
    </p:spTree>
    <p:extLst>
      <p:ext uri="{BB962C8B-B14F-4D97-AF65-F5344CB8AC3E}">
        <p14:creationId xmlns:p14="http://schemas.microsoft.com/office/powerpoint/2010/main" val="22349508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3</a:t>
            </a:fld>
            <a:endParaRPr lang="de-DE" dirty="0"/>
          </a:p>
        </p:txBody>
      </p:sp>
    </p:spTree>
    <p:extLst>
      <p:ext uri="{BB962C8B-B14F-4D97-AF65-F5344CB8AC3E}">
        <p14:creationId xmlns:p14="http://schemas.microsoft.com/office/powerpoint/2010/main" val="2852792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4</a:t>
            </a:fld>
            <a:endParaRPr lang="de-DE" dirty="0"/>
          </a:p>
        </p:txBody>
      </p:sp>
    </p:spTree>
    <p:extLst>
      <p:ext uri="{BB962C8B-B14F-4D97-AF65-F5344CB8AC3E}">
        <p14:creationId xmlns:p14="http://schemas.microsoft.com/office/powerpoint/2010/main" val="1642052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5</a:t>
            </a:fld>
            <a:endParaRPr lang="de-DE" dirty="0"/>
          </a:p>
        </p:txBody>
      </p:sp>
    </p:spTree>
    <p:extLst>
      <p:ext uri="{BB962C8B-B14F-4D97-AF65-F5344CB8AC3E}">
        <p14:creationId xmlns:p14="http://schemas.microsoft.com/office/powerpoint/2010/main" val="20003087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6</a:t>
            </a:fld>
            <a:endParaRPr lang="de-DE" dirty="0"/>
          </a:p>
        </p:txBody>
      </p:sp>
    </p:spTree>
    <p:extLst>
      <p:ext uri="{BB962C8B-B14F-4D97-AF65-F5344CB8AC3E}">
        <p14:creationId xmlns:p14="http://schemas.microsoft.com/office/powerpoint/2010/main" val="2914878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7</a:t>
            </a:fld>
            <a:endParaRPr lang="de-DE" dirty="0"/>
          </a:p>
        </p:txBody>
      </p:sp>
    </p:spTree>
    <p:extLst>
      <p:ext uri="{BB962C8B-B14F-4D97-AF65-F5344CB8AC3E}">
        <p14:creationId xmlns:p14="http://schemas.microsoft.com/office/powerpoint/2010/main" val="17752578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8</a:t>
            </a:fld>
            <a:endParaRPr lang="de-DE" dirty="0"/>
          </a:p>
        </p:txBody>
      </p:sp>
    </p:spTree>
    <p:extLst>
      <p:ext uri="{BB962C8B-B14F-4D97-AF65-F5344CB8AC3E}">
        <p14:creationId xmlns:p14="http://schemas.microsoft.com/office/powerpoint/2010/main" val="3558588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rtl="0"/>
            <a:fld id="{1B9A179D-2D27-49E2-B022-8EDDA2EFE682}" type="slidenum">
              <a:rPr lang="de-DE" smtClean="0"/>
              <a:t>9</a:t>
            </a:fld>
            <a:endParaRPr lang="de-DE" dirty="0"/>
          </a:p>
        </p:txBody>
      </p:sp>
    </p:spTree>
    <p:extLst>
      <p:ext uri="{BB962C8B-B14F-4D97-AF65-F5344CB8AC3E}">
        <p14:creationId xmlns:p14="http://schemas.microsoft.com/office/powerpoint/2010/main" val="3904734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2" name="Freihandform 11"/>
          <p:cNvSpPr>
            <a:spLocks noChangeArrowheads="1"/>
          </p:cNvSpPr>
          <p:nvPr/>
        </p:nvSpPr>
        <p:spPr bwMode="white">
          <a:xfrm>
            <a:off x="8429022" y="0"/>
            <a:ext cx="3762978" cy="6858000"/>
          </a:xfrm>
          <a:custGeom>
            <a:avLst/>
            <a:gdLst>
              <a:gd name="connsiteX0" fmla="*/ 0 w 3762978"/>
              <a:gd name="connsiteY0" fmla="*/ 0 h 6858000"/>
              <a:gd name="connsiteX1" fmla="*/ 3762978 w 3762978"/>
              <a:gd name="connsiteY1" fmla="*/ 0 h 6858000"/>
              <a:gd name="connsiteX2" fmla="*/ 3762978 w 3762978"/>
              <a:gd name="connsiteY2" fmla="*/ 6858000 h 6858000"/>
              <a:gd name="connsiteX3" fmla="*/ 338667 w 3762978"/>
              <a:gd name="connsiteY3" fmla="*/ 6858000 h 6858000"/>
              <a:gd name="connsiteX4" fmla="*/ 1189567 w 3762978"/>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62978" h="6858000">
                <a:moveTo>
                  <a:pt x="0" y="0"/>
                </a:moveTo>
                <a:lnTo>
                  <a:pt x="3762978" y="0"/>
                </a:lnTo>
                <a:lnTo>
                  <a:pt x="3762978" y="6858000"/>
                </a:lnTo>
                <a:lnTo>
                  <a:pt x="338667" y="6858000"/>
                </a:lnTo>
                <a:lnTo>
                  <a:pt x="1189567" y="4337050"/>
                </a:lnTo>
                <a:close/>
              </a:path>
            </a:pathLst>
          </a:custGeom>
          <a:solidFill>
            <a:schemeClr val="tx1"/>
          </a:solidFill>
          <a:ln>
            <a:noFill/>
          </a:ln>
        </p:spPr>
        <p:txBody>
          <a:bodyPr vert="horz" wrap="square" lIns="91440" tIns="45720" rIns="91440" bIns="45720" numCol="1" rtlCol="0" anchor="t" anchorCtr="0" compatLnSpc="1">
            <a:prstTxWarp prst="textNoShape">
              <a:avLst/>
            </a:prstTxWarp>
            <a:noAutofit/>
          </a:bodyPr>
          <a:lstStyle/>
          <a:p>
            <a:pPr rtl="0"/>
            <a:endParaRPr lang="de-DE" sz="1800" dirty="0"/>
          </a:p>
        </p:txBody>
      </p:sp>
      <p:sp>
        <p:nvSpPr>
          <p:cNvPr id="7" name="Freihandform 6"/>
          <p:cNvSpPr>
            <a:spLocks/>
          </p:cNvSpPr>
          <p:nvPr/>
        </p:nvSpPr>
        <p:spPr bwMode="auto">
          <a:xfrm>
            <a:off x="8145385"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8" name="Freihandform 7"/>
          <p:cNvSpPr>
            <a:spLocks/>
          </p:cNvSpPr>
          <p:nvPr/>
        </p:nvSpPr>
        <p:spPr bwMode="auto">
          <a:xfrm>
            <a:off x="7950653"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2" name="Titel 1"/>
          <p:cNvSpPr>
            <a:spLocks noGrp="1"/>
          </p:cNvSpPr>
          <p:nvPr>
            <p:ph type="ctrTitle" hasCustomPrompt="1"/>
          </p:nvPr>
        </p:nvSpPr>
        <p:spPr>
          <a:xfrm>
            <a:off x="1295400" y="1873584"/>
            <a:ext cx="6400800" cy="2560320"/>
          </a:xfrm>
        </p:spPr>
        <p:txBody>
          <a:bodyPr rtlCol="0" anchor="b">
            <a:normAutofit/>
          </a:bodyPr>
          <a:lstStyle>
            <a:lvl1pPr algn="l">
              <a:defRPr sz="4000">
                <a:solidFill>
                  <a:schemeClr val="tx1"/>
                </a:solidFill>
              </a:defRPr>
            </a:lvl1pPr>
          </a:lstStyle>
          <a:p>
            <a:pPr rtl="0"/>
            <a:r>
              <a:rPr lang="de-DE" dirty="0"/>
              <a:t>Titelmasterformat durch Klicken bearbeiten</a:t>
            </a:r>
          </a:p>
        </p:txBody>
      </p:sp>
      <p:sp>
        <p:nvSpPr>
          <p:cNvPr id="3" name="Untertitel 2"/>
          <p:cNvSpPr>
            <a:spLocks noGrp="1"/>
          </p:cNvSpPr>
          <p:nvPr>
            <p:ph type="subTitle" idx="1"/>
          </p:nvPr>
        </p:nvSpPr>
        <p:spPr>
          <a:xfrm>
            <a:off x="1295400" y="4572000"/>
            <a:ext cx="6400800" cy="1600200"/>
          </a:xfrm>
        </p:spPr>
        <p:txBody>
          <a:bodyPr rtlCol="0"/>
          <a:lstStyle>
            <a:lvl1pPr marL="0" indent="0" algn="l">
              <a:spcBef>
                <a:spcPts val="120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Tree>
    <p:extLst>
      <p:ext uri="{BB962C8B-B14F-4D97-AF65-F5344CB8AC3E}">
        <p14:creationId xmlns:p14="http://schemas.microsoft.com/office/powerpoint/2010/main" val="5125859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95400" y="255134"/>
            <a:ext cx="9601200" cy="1036850"/>
          </a:xfrm>
        </p:spPr>
        <p:txBody>
          <a:bodyPr rtlCol="0" anchor="b"/>
          <a:lstStyle>
            <a:lvl1pPr>
              <a:defRPr sz="3200"/>
            </a:lvl1pPr>
          </a:lstStyle>
          <a:p>
            <a:pPr rtl="0"/>
            <a:r>
              <a:rPr lang="de-DE" dirty="0"/>
              <a:t>Titelmasterformat durch Klicken bearbeiten</a:t>
            </a:r>
          </a:p>
        </p:txBody>
      </p:sp>
      <p:sp>
        <p:nvSpPr>
          <p:cNvPr id="3" name="Bildplatzhalter 2" descr="Leerer Platzhalter zum Hinzufügen eines Bilds. Klicken Sie auf den Platzhalter, und wählen Sie das hinzuzufügende Bild aus."/>
          <p:cNvSpPr>
            <a:spLocks noGrp="1"/>
          </p:cNvSpPr>
          <p:nvPr>
            <p:ph type="pic" idx="1"/>
          </p:nvPr>
        </p:nvSpPr>
        <p:spPr>
          <a:xfrm>
            <a:off x="4724400" y="1828801"/>
            <a:ext cx="6172200" cy="4343400"/>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e-DE"/>
              <a:t>Bild durch Klicken auf Symbol hinzufügen</a:t>
            </a:r>
            <a:endParaRPr lang="de-DE" dirty="0"/>
          </a:p>
        </p:txBody>
      </p:sp>
      <p:sp>
        <p:nvSpPr>
          <p:cNvPr id="4" name="Textplatzhalter 3"/>
          <p:cNvSpPr>
            <a:spLocks noGrp="1"/>
          </p:cNvSpPr>
          <p:nvPr>
            <p:ph type="body" sz="half" idx="2"/>
          </p:nvPr>
        </p:nvSpPr>
        <p:spPr>
          <a:xfrm>
            <a:off x="1295400" y="1828800"/>
            <a:ext cx="3017520" cy="4343400"/>
          </a:xfrm>
        </p:spPr>
        <p:txBody>
          <a:bodyPr rtlCol="0" anchor="ctr">
            <a:normAutofit/>
          </a:bodyPr>
          <a:lstStyle>
            <a:lvl1pPr marL="0" indent="0" rtl="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e-DE"/>
              <a:t>Mastertextformat bearbeiten</a:t>
            </a:r>
          </a:p>
        </p:txBody>
      </p:sp>
      <p:sp>
        <p:nvSpPr>
          <p:cNvPr id="6" name="Fußzeilenplatzhalter 5"/>
          <p:cNvSpPr>
            <a:spLocks noGrp="1"/>
          </p:cNvSpPr>
          <p:nvPr>
            <p:ph type="ftr" sz="quarter" idx="11"/>
          </p:nvPr>
        </p:nvSpPr>
        <p:spPr/>
        <p:txBody>
          <a:bodyPr rtlCol="0"/>
          <a:lstStyle/>
          <a:p>
            <a:pPr rtl="0"/>
            <a:r>
              <a:rPr lang="de-DE" dirty="0"/>
              <a:t>Fußzeile hinzufügen</a:t>
            </a:r>
          </a:p>
        </p:txBody>
      </p:sp>
      <p:sp>
        <p:nvSpPr>
          <p:cNvPr id="5" name="Datumsplatzhalter 4"/>
          <p:cNvSpPr>
            <a:spLocks noGrp="1"/>
          </p:cNvSpPr>
          <p:nvPr>
            <p:ph type="dt" sz="half" idx="10"/>
          </p:nvPr>
        </p:nvSpPr>
        <p:spPr/>
        <p:txBody>
          <a:bodyPr rtlCol="0"/>
          <a:lstStyle/>
          <a:p>
            <a:pPr rtl="0"/>
            <a:fld id="{50C46BE1-D5DF-44E6-9055-251AD228DE81}" type="datetime1">
              <a:rPr lang="de-DE" smtClean="0"/>
              <a:t>08.10.2022</a:t>
            </a:fld>
            <a:endParaRPr lang="de-DE" dirty="0"/>
          </a:p>
        </p:txBody>
      </p:sp>
      <p:sp>
        <p:nvSpPr>
          <p:cNvPr id="7" name="Foliennummernplatzhalter 6"/>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1067590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Zwei Bilder mit Beschriftungen">
    <p:spTree>
      <p:nvGrpSpPr>
        <p:cNvPr id="1" name=""/>
        <p:cNvGrpSpPr/>
        <p:nvPr/>
      </p:nvGrpSpPr>
      <p:grpSpPr>
        <a:xfrm>
          <a:off x="0" y="0"/>
          <a:ext cx="0" cy="0"/>
          <a:chOff x="0" y="0"/>
          <a:chExt cx="0" cy="0"/>
        </a:xfrm>
      </p:grpSpPr>
      <p:sp>
        <p:nvSpPr>
          <p:cNvPr id="9" name="Rechteck 8"/>
          <p:cNvSpPr/>
          <p:nvPr/>
        </p:nvSpPr>
        <p:spPr bwMode="invGray">
          <a:xfrm>
            <a:off x="1295400"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0" name="Rechteck 9"/>
          <p:cNvSpPr/>
          <p:nvPr/>
        </p:nvSpPr>
        <p:spPr bwMode="invGray">
          <a:xfrm>
            <a:off x="6324599" y="5257800"/>
            <a:ext cx="4572000" cy="914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11" name="Rechteck 10"/>
          <p:cNvSpPr/>
          <p:nvPr/>
        </p:nvSpPr>
        <p:spPr>
          <a:xfrm>
            <a:off x="1295400"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800" dirty="0"/>
          </a:p>
        </p:txBody>
      </p:sp>
      <p:sp>
        <p:nvSpPr>
          <p:cNvPr id="12" name="Rechteck 11"/>
          <p:cNvSpPr/>
          <p:nvPr/>
        </p:nvSpPr>
        <p:spPr>
          <a:xfrm>
            <a:off x="6324599" y="5257800"/>
            <a:ext cx="4572000" cy="5486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sz="1800" dirty="0"/>
          </a:p>
        </p:txBody>
      </p:sp>
      <p:sp>
        <p:nvSpPr>
          <p:cNvPr id="2" name="Titel 1"/>
          <p:cNvSpPr>
            <a:spLocks noGrp="1"/>
          </p:cNvSpPr>
          <p:nvPr>
            <p:ph type="title" hasCustomPrompt="1"/>
          </p:nvPr>
        </p:nvSpPr>
        <p:spPr>
          <a:xfrm>
            <a:off x="1295400" y="255134"/>
            <a:ext cx="9601200" cy="1036850"/>
          </a:xfrm>
        </p:spPr>
        <p:txBody>
          <a:bodyPr rtlCol="0" anchor="b"/>
          <a:lstStyle>
            <a:lvl1pPr>
              <a:defRPr sz="3200"/>
            </a:lvl1pPr>
          </a:lstStyle>
          <a:p>
            <a:pPr rtl="0"/>
            <a:r>
              <a:rPr lang="de-DE" dirty="0"/>
              <a:t>Titelmasterformat durch Klicken bearbeiten</a:t>
            </a:r>
          </a:p>
        </p:txBody>
      </p:sp>
      <p:sp>
        <p:nvSpPr>
          <p:cNvPr id="3" name="Bildplatzhalter 2" descr="Leerer Platzhalter zum Hinzufügen eines Bilds. Klicken Sie auf den Platzhalter, und wählen Sie das hinzuzufügende Bild aus."/>
          <p:cNvSpPr>
            <a:spLocks noGrp="1"/>
          </p:cNvSpPr>
          <p:nvPr>
            <p:ph type="pic" idx="1"/>
          </p:nvPr>
        </p:nvSpPr>
        <p:spPr>
          <a:xfrm>
            <a:off x="1298448"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e-DE"/>
              <a:t>Bild durch Klicken auf Symbol hinzufügen</a:t>
            </a:r>
            <a:endParaRPr lang="de-DE" dirty="0"/>
          </a:p>
        </p:txBody>
      </p:sp>
      <p:sp>
        <p:nvSpPr>
          <p:cNvPr id="4" name="Textplatzhalter 3"/>
          <p:cNvSpPr>
            <a:spLocks noGrp="1"/>
          </p:cNvSpPr>
          <p:nvPr>
            <p:ph type="body" sz="half" idx="2"/>
          </p:nvPr>
        </p:nvSpPr>
        <p:spPr bwMode="invGray">
          <a:xfrm>
            <a:off x="1371273" y="5333098"/>
            <a:ext cx="4420252" cy="839102"/>
          </a:xfrm>
        </p:spPr>
        <p:txBody>
          <a:bodyPr rtlCol="0" anchor="t">
            <a:normAutofit/>
          </a:bodyPr>
          <a:lstStyle>
            <a:lvl1pPr marL="0" indent="0" rtl="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e-DE"/>
              <a:t>Mastertextformat bearbeiten</a:t>
            </a:r>
          </a:p>
        </p:txBody>
      </p:sp>
      <p:sp>
        <p:nvSpPr>
          <p:cNvPr id="8" name="Bildplatzhalter 2" descr="Leerer Platzhalter zum Hinzufügen eines Bilds. Klicken Sie auf den Platzhalter, und wählen Sie das hinzuzufügende Bild aus."/>
          <p:cNvSpPr>
            <a:spLocks noGrp="1"/>
          </p:cNvSpPr>
          <p:nvPr>
            <p:ph type="pic" idx="13"/>
          </p:nvPr>
        </p:nvSpPr>
        <p:spPr>
          <a:xfrm>
            <a:off x="6324600" y="1828801"/>
            <a:ext cx="4572000" cy="3428999"/>
          </a:xfrm>
        </p:spPr>
        <p:txBody>
          <a:bodyPr tIns="27432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e-DE"/>
              <a:t>Bild durch Klicken auf Symbol hinzufügen</a:t>
            </a:r>
            <a:endParaRPr lang="de-DE" dirty="0"/>
          </a:p>
        </p:txBody>
      </p:sp>
      <p:sp>
        <p:nvSpPr>
          <p:cNvPr id="13" name="Textplatzhalter 3"/>
          <p:cNvSpPr>
            <a:spLocks noGrp="1"/>
          </p:cNvSpPr>
          <p:nvPr>
            <p:ph type="body" sz="half" idx="14"/>
          </p:nvPr>
        </p:nvSpPr>
        <p:spPr bwMode="invGray">
          <a:xfrm>
            <a:off x="6412954" y="5333098"/>
            <a:ext cx="4420252" cy="839102"/>
          </a:xfrm>
        </p:spPr>
        <p:txBody>
          <a:bodyPr rtlCol="0" anchor="t">
            <a:normAutofit/>
          </a:bodyPr>
          <a:lstStyle>
            <a:lvl1pPr marL="0" indent="0" rtl="0">
              <a:spcBef>
                <a:spcPts val="0"/>
              </a:spcBef>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e-DE"/>
              <a:t>Mastertextformat bearbeiten</a:t>
            </a:r>
          </a:p>
        </p:txBody>
      </p:sp>
      <p:sp>
        <p:nvSpPr>
          <p:cNvPr id="6" name="Fußzeilenplatzhalter 5"/>
          <p:cNvSpPr>
            <a:spLocks noGrp="1"/>
          </p:cNvSpPr>
          <p:nvPr>
            <p:ph type="ftr" sz="quarter" idx="11"/>
          </p:nvPr>
        </p:nvSpPr>
        <p:spPr/>
        <p:txBody>
          <a:bodyPr rtlCol="0"/>
          <a:lstStyle/>
          <a:p>
            <a:pPr rtl="0"/>
            <a:r>
              <a:rPr lang="de-DE" dirty="0"/>
              <a:t>Fußzeile hinzufügen</a:t>
            </a:r>
          </a:p>
        </p:txBody>
      </p:sp>
      <p:sp>
        <p:nvSpPr>
          <p:cNvPr id="5" name="Datumsplatzhalter 4"/>
          <p:cNvSpPr>
            <a:spLocks noGrp="1"/>
          </p:cNvSpPr>
          <p:nvPr>
            <p:ph type="dt" sz="half" idx="10"/>
          </p:nvPr>
        </p:nvSpPr>
        <p:spPr/>
        <p:txBody>
          <a:bodyPr rtlCol="0"/>
          <a:lstStyle/>
          <a:p>
            <a:pPr rtl="0"/>
            <a:fld id="{0A76C403-EE8F-4A5E-A42E-6AA6DF896D21}" type="datetime1">
              <a:rPr lang="de-DE" smtClean="0"/>
              <a:t>08.10.2022</a:t>
            </a:fld>
            <a:endParaRPr lang="de-DE" dirty="0"/>
          </a:p>
        </p:txBody>
      </p:sp>
      <p:sp>
        <p:nvSpPr>
          <p:cNvPr id="7" name="Foliennummernplatzhalter 6"/>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39440104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e-DE" dirty="0"/>
              <a:t>Titelmasterformat durch Klicken bearbeiten</a:t>
            </a:r>
          </a:p>
        </p:txBody>
      </p:sp>
      <p:sp>
        <p:nvSpPr>
          <p:cNvPr id="3" name="Vertikaler Textplatzhalter 2"/>
          <p:cNvSpPr>
            <a:spLocks noGrp="1"/>
          </p:cNvSpPr>
          <p:nvPr>
            <p:ph type="body" orient="vert" idx="1"/>
          </p:nvPr>
        </p:nvSpPr>
        <p:spPr/>
        <p:txBody>
          <a:bodyPr vert="eaVert" rtlCol="0"/>
          <a:lstStyle>
            <a:lvl1pPr rtl="0">
              <a:defRPr/>
            </a:lvl1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5" name="Fußzeilenplatzhalter 4"/>
          <p:cNvSpPr>
            <a:spLocks noGrp="1"/>
          </p:cNvSpPr>
          <p:nvPr>
            <p:ph type="ftr" sz="quarter" idx="11"/>
          </p:nvPr>
        </p:nvSpPr>
        <p:spPr/>
        <p:txBody>
          <a:bodyPr rtlCol="0"/>
          <a:lstStyle/>
          <a:p>
            <a:pPr rtl="0"/>
            <a:r>
              <a:rPr lang="de-DE" dirty="0"/>
              <a:t>Fußzeile hinzufügen</a:t>
            </a:r>
          </a:p>
        </p:txBody>
      </p:sp>
      <p:sp>
        <p:nvSpPr>
          <p:cNvPr id="4" name="Datumsplatzhalter 3"/>
          <p:cNvSpPr>
            <a:spLocks noGrp="1"/>
          </p:cNvSpPr>
          <p:nvPr>
            <p:ph type="dt" sz="half" idx="10"/>
          </p:nvPr>
        </p:nvSpPr>
        <p:spPr/>
        <p:txBody>
          <a:bodyPr rtlCol="0"/>
          <a:lstStyle/>
          <a:p>
            <a:pPr rtl="0"/>
            <a:fld id="{C0DEC58E-BEA0-471D-B128-996AC0B56155}" type="datetime1">
              <a:rPr lang="de-DE" smtClean="0"/>
              <a:t>08.10.2022</a:t>
            </a:fld>
            <a:endParaRPr lang="de-DE" dirty="0"/>
          </a:p>
        </p:txBody>
      </p:sp>
      <p:sp>
        <p:nvSpPr>
          <p:cNvPr id="6" name="Foliennummernplatzhalter 5"/>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10929453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hteck 6"/>
          <p:cNvSpPr/>
          <p:nvPr/>
        </p:nvSpPr>
        <p:spPr bwMode="white">
          <a:xfrm rot="5400000">
            <a:off x="7562850" y="2228850"/>
            <a:ext cx="6858000" cy="2400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8" name="Rechteck 7"/>
          <p:cNvSpPr/>
          <p:nvPr/>
        </p:nvSpPr>
        <p:spPr>
          <a:xfrm rot="5400000">
            <a:off x="6331230" y="3387909"/>
            <a:ext cx="6858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9" name="Rechteck 8"/>
          <p:cNvSpPr/>
          <p:nvPr/>
        </p:nvSpPr>
        <p:spPr>
          <a:xfrm rot="5400000">
            <a:off x="6251613" y="3387909"/>
            <a:ext cx="6858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2" name="Vertikaler Titel 1"/>
          <p:cNvSpPr>
            <a:spLocks noGrp="1"/>
          </p:cNvSpPr>
          <p:nvPr>
            <p:ph type="title" orient="vert" hasCustomPrompt="1"/>
          </p:nvPr>
        </p:nvSpPr>
        <p:spPr>
          <a:xfrm>
            <a:off x="9871318" y="685800"/>
            <a:ext cx="1033272" cy="5486400"/>
          </a:xfrm>
        </p:spPr>
        <p:txBody>
          <a:bodyPr vert="eaVert" rtlCol="0"/>
          <a:lstStyle/>
          <a:p>
            <a:pPr rtl="0"/>
            <a:r>
              <a:rPr lang="de-DE" dirty="0"/>
              <a:t>Titelmasterformat durch Klicken bearbeiten</a:t>
            </a:r>
          </a:p>
        </p:txBody>
      </p:sp>
      <p:sp>
        <p:nvSpPr>
          <p:cNvPr id="3" name="Vertikaler Textplatzhalter 2"/>
          <p:cNvSpPr>
            <a:spLocks noGrp="1"/>
          </p:cNvSpPr>
          <p:nvPr>
            <p:ph type="body" orient="vert" idx="1"/>
          </p:nvPr>
        </p:nvSpPr>
        <p:spPr>
          <a:xfrm>
            <a:off x="1295400" y="685800"/>
            <a:ext cx="7976754" cy="5486400"/>
          </a:xfrm>
        </p:spPr>
        <p:txBody>
          <a:bodyPr vert="eaVert" rtlCol="0"/>
          <a:lstStyle>
            <a:lvl1pPr rtl="0">
              <a:defRPr/>
            </a:lvl1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5" name="Fußzeilenplatzhalter 4"/>
          <p:cNvSpPr>
            <a:spLocks noGrp="1"/>
          </p:cNvSpPr>
          <p:nvPr>
            <p:ph type="ftr" sz="quarter" idx="11"/>
          </p:nvPr>
        </p:nvSpPr>
        <p:spPr/>
        <p:txBody>
          <a:bodyPr rtlCol="0"/>
          <a:lstStyle/>
          <a:p>
            <a:pPr rtl="0"/>
            <a:r>
              <a:rPr lang="de-DE" dirty="0"/>
              <a:t>Fußzeile hinzufügen</a:t>
            </a:r>
          </a:p>
        </p:txBody>
      </p:sp>
      <p:sp>
        <p:nvSpPr>
          <p:cNvPr id="4" name="Datumsplatzhalter 3"/>
          <p:cNvSpPr>
            <a:spLocks noGrp="1"/>
          </p:cNvSpPr>
          <p:nvPr>
            <p:ph type="dt" sz="half" idx="10"/>
          </p:nvPr>
        </p:nvSpPr>
        <p:spPr/>
        <p:txBody>
          <a:bodyPr rtlCol="0"/>
          <a:lstStyle/>
          <a:p>
            <a:pPr rtl="0"/>
            <a:fld id="{4F91DFBF-0D7E-4465-AB4F-9AAA5F2F600E}" type="datetime1">
              <a:rPr lang="de-DE" smtClean="0"/>
              <a:t>08.10.2022</a:t>
            </a:fld>
            <a:endParaRPr lang="de-DE" dirty="0"/>
          </a:p>
        </p:txBody>
      </p:sp>
      <p:sp>
        <p:nvSpPr>
          <p:cNvPr id="6" name="Foliennummernplatzhalter 5"/>
          <p:cNvSpPr>
            <a:spLocks noGrp="1"/>
          </p:cNvSpPr>
          <p:nvPr>
            <p:ph type="sldNum" sz="quarter" idx="12"/>
          </p:nvPr>
        </p:nvSpPr>
        <p:spPr/>
        <p:txBody>
          <a:bodyPr rtlCol="0"/>
          <a:lstStyle>
            <a:lvl1pPr>
              <a:defRPr>
                <a:solidFill>
                  <a:schemeClr val="bg1"/>
                </a:solidFill>
              </a:defRPr>
            </a:lvl1pPr>
          </a:lstStyle>
          <a:p>
            <a:pPr rtl="0"/>
            <a:fld id="{A7F8E3F6-DE14-48B2-B2BC-6FABA9630FB8}" type="slidenum">
              <a:rPr lang="de-DE" smtClean="0"/>
              <a:pPr/>
              <a:t>‹Nr.›</a:t>
            </a:fld>
            <a:endParaRPr lang="de-DE" dirty="0"/>
          </a:p>
        </p:txBody>
      </p:sp>
    </p:spTree>
    <p:extLst>
      <p:ext uri="{BB962C8B-B14F-4D97-AF65-F5344CB8AC3E}">
        <p14:creationId xmlns:p14="http://schemas.microsoft.com/office/powerpoint/2010/main" val="18041103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e-DE" dirty="0"/>
              <a:t>Titelmasterformat durch Klicken bearbeiten</a:t>
            </a:r>
          </a:p>
        </p:txBody>
      </p:sp>
      <p:sp>
        <p:nvSpPr>
          <p:cNvPr id="3" name="Inhaltsplatzhalter 2"/>
          <p:cNvSpPr>
            <a:spLocks noGrp="1"/>
          </p:cNvSpPr>
          <p:nvPr>
            <p:ph idx="1"/>
          </p:nvPr>
        </p:nvSpPr>
        <p:spPr/>
        <p:txBody>
          <a:bodyPr rtlCol="0"/>
          <a:lstStyle>
            <a:lvl1pPr rtl="0">
              <a:defRPr/>
            </a:lvl1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5" name="Fußzeilenplatzhalter 4"/>
          <p:cNvSpPr>
            <a:spLocks noGrp="1"/>
          </p:cNvSpPr>
          <p:nvPr>
            <p:ph type="ftr" sz="quarter" idx="11"/>
          </p:nvPr>
        </p:nvSpPr>
        <p:spPr/>
        <p:txBody>
          <a:bodyPr rtlCol="0"/>
          <a:lstStyle/>
          <a:p>
            <a:pPr rtl="0"/>
            <a:r>
              <a:rPr lang="de-DE" dirty="0"/>
              <a:t>Fußzeile hinzufügen</a:t>
            </a:r>
          </a:p>
        </p:txBody>
      </p:sp>
      <p:sp>
        <p:nvSpPr>
          <p:cNvPr id="4" name="Datumsplatzhalter 3"/>
          <p:cNvSpPr>
            <a:spLocks noGrp="1"/>
          </p:cNvSpPr>
          <p:nvPr>
            <p:ph type="dt" sz="half" idx="10"/>
          </p:nvPr>
        </p:nvSpPr>
        <p:spPr/>
        <p:txBody>
          <a:bodyPr rtlCol="0"/>
          <a:lstStyle/>
          <a:p>
            <a:pPr rtl="0"/>
            <a:fld id="{D13C0647-5489-4AF4-AC65-51CE78206CA5}" type="datetime1">
              <a:rPr lang="de-DE" smtClean="0"/>
              <a:t>08.10.2022</a:t>
            </a:fld>
            <a:endParaRPr lang="de-DE" dirty="0"/>
          </a:p>
        </p:txBody>
      </p:sp>
      <p:sp>
        <p:nvSpPr>
          <p:cNvPr id="6" name="Foliennummernplatzhalter 5"/>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2596182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elfolie mit Bild">
    <p:spTree>
      <p:nvGrpSpPr>
        <p:cNvPr id="1" name=""/>
        <p:cNvGrpSpPr/>
        <p:nvPr/>
      </p:nvGrpSpPr>
      <p:grpSpPr>
        <a:xfrm>
          <a:off x="0" y="0"/>
          <a:ext cx="0" cy="0"/>
          <a:chOff x="0" y="0"/>
          <a:chExt cx="0" cy="0"/>
        </a:xfrm>
      </p:grpSpPr>
      <p:sp>
        <p:nvSpPr>
          <p:cNvPr id="10" name="Rechteck 5"/>
          <p:cNvSpPr>
            <a:spLocks noChangeArrowheads="1"/>
          </p:cNvSpPr>
          <p:nvPr/>
        </p:nvSpPr>
        <p:spPr bwMode="white">
          <a:xfrm>
            <a:off x="6540503" y="0"/>
            <a:ext cx="5651496" cy="6858000"/>
          </a:xfrm>
          <a:custGeom>
            <a:avLst/>
            <a:gdLst/>
            <a:ahLst/>
            <a:cxnLst/>
            <a:rect l="l" t="t" r="r" b="b"/>
            <a:pathLst>
              <a:path w="4238622" h="6858000">
                <a:moveTo>
                  <a:pt x="0" y="0"/>
                </a:moveTo>
                <a:lnTo>
                  <a:pt x="4086222" y="0"/>
                </a:lnTo>
                <a:lnTo>
                  <a:pt x="4237035" y="0"/>
                </a:lnTo>
                <a:lnTo>
                  <a:pt x="4238622" y="0"/>
                </a:lnTo>
                <a:lnTo>
                  <a:pt x="4238622" y="6858000"/>
                </a:lnTo>
                <a:lnTo>
                  <a:pt x="4237035" y="6858000"/>
                </a:lnTo>
                <a:lnTo>
                  <a:pt x="4086222" y="6858000"/>
                </a:lnTo>
                <a:lnTo>
                  <a:pt x="254000" y="6858000"/>
                </a:lnTo>
                <a:lnTo>
                  <a:pt x="892175" y="4337050"/>
                </a:ln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de-DE" sz="1800" dirty="0"/>
          </a:p>
        </p:txBody>
      </p:sp>
      <p:sp>
        <p:nvSpPr>
          <p:cNvPr id="11" name="Freihandform 6"/>
          <p:cNvSpPr>
            <a:spLocks/>
          </p:cNvSpPr>
          <p:nvPr/>
        </p:nvSpPr>
        <p:spPr bwMode="auto">
          <a:xfrm>
            <a:off x="6256868"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12" name="Freihandform 7"/>
          <p:cNvSpPr>
            <a:spLocks/>
          </p:cNvSpPr>
          <p:nvPr/>
        </p:nvSpPr>
        <p:spPr bwMode="auto">
          <a:xfrm>
            <a:off x="6062136" y="0"/>
            <a:ext cx="1528232" cy="6858000"/>
          </a:xfrm>
          <a:custGeom>
            <a:avLst/>
            <a:gdLst/>
            <a:ahLst/>
            <a:cxnLst/>
            <a:rect l="l" t="t" r="r" b="b"/>
            <a:pathLst>
              <a:path w="1146174" h="6858000">
                <a:moveTo>
                  <a:pt x="0" y="0"/>
                </a:moveTo>
                <a:lnTo>
                  <a:pt x="253999" y="0"/>
                </a:lnTo>
                <a:lnTo>
                  <a:pt x="1146174" y="4337050"/>
                </a:lnTo>
                <a:lnTo>
                  <a:pt x="511174" y="6858000"/>
                </a:lnTo>
                <a:lnTo>
                  <a:pt x="254000" y="6858000"/>
                </a:lnTo>
                <a:lnTo>
                  <a:pt x="892175" y="4337050"/>
                </a:lnTo>
                <a:close/>
              </a:path>
            </a:pathLst>
          </a:custGeom>
          <a:solidFill>
            <a:schemeClr val="accent1"/>
          </a:solidFill>
          <a:ln>
            <a:noFill/>
          </a:ln>
          <a:effectLst>
            <a:innerShdw blurRad="1778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2" name="Titel 1"/>
          <p:cNvSpPr>
            <a:spLocks noGrp="1"/>
          </p:cNvSpPr>
          <p:nvPr>
            <p:ph type="ctrTitle" hasCustomPrompt="1"/>
          </p:nvPr>
        </p:nvSpPr>
        <p:spPr>
          <a:xfrm>
            <a:off x="1295401" y="1873584"/>
            <a:ext cx="5120640" cy="2560320"/>
          </a:xfrm>
        </p:spPr>
        <p:txBody>
          <a:bodyPr rtlCol="0" anchor="b">
            <a:normAutofit/>
          </a:bodyPr>
          <a:lstStyle>
            <a:lvl1pPr algn="l">
              <a:defRPr sz="4000">
                <a:solidFill>
                  <a:schemeClr val="tx1"/>
                </a:solidFill>
              </a:defRPr>
            </a:lvl1pPr>
          </a:lstStyle>
          <a:p>
            <a:pPr rtl="0"/>
            <a:r>
              <a:rPr lang="de-DE" dirty="0"/>
              <a:t>Titelmasterformat durch Klicken bearbeiten</a:t>
            </a:r>
          </a:p>
        </p:txBody>
      </p:sp>
      <p:sp>
        <p:nvSpPr>
          <p:cNvPr id="15" name="Bildplatzhalter 14" descr="Leerer Platzhalter zum Hinzufügen eines Bilds. Klicken Sie auf den Platzhalter, und wählen Sie das hinzuzufügende Bild aus."/>
          <p:cNvSpPr>
            <a:spLocks noGrp="1"/>
          </p:cNvSpPr>
          <p:nvPr>
            <p:ph type="pic" sz="quarter" idx="10"/>
          </p:nvPr>
        </p:nvSpPr>
        <p:spPr>
          <a:xfrm>
            <a:off x="6743703" y="0"/>
            <a:ext cx="5448297" cy="6858000"/>
          </a:xfrm>
          <a:custGeom>
            <a:avLst/>
            <a:gdLst>
              <a:gd name="connsiteX0" fmla="*/ 0 w 5448297"/>
              <a:gd name="connsiteY0" fmla="*/ 0 h 6858000"/>
              <a:gd name="connsiteX1" fmla="*/ 5448297 w 5448297"/>
              <a:gd name="connsiteY1" fmla="*/ 0 h 6858000"/>
              <a:gd name="connsiteX2" fmla="*/ 5448297 w 5448297"/>
              <a:gd name="connsiteY2" fmla="*/ 6858000 h 6858000"/>
              <a:gd name="connsiteX3" fmla="*/ 338667 w 5448297"/>
              <a:gd name="connsiteY3" fmla="*/ 6858000 h 6858000"/>
              <a:gd name="connsiteX4" fmla="*/ 1185333 w 5448297"/>
              <a:gd name="connsiteY4" fmla="*/ 43370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48297" h="6858000">
                <a:moveTo>
                  <a:pt x="0" y="0"/>
                </a:moveTo>
                <a:lnTo>
                  <a:pt x="5448297" y="0"/>
                </a:lnTo>
                <a:lnTo>
                  <a:pt x="5448297" y="6858000"/>
                </a:lnTo>
                <a:lnTo>
                  <a:pt x="338667" y="6858000"/>
                </a:lnTo>
                <a:lnTo>
                  <a:pt x="1185333" y="4337050"/>
                </a:lnTo>
                <a:close/>
              </a:path>
            </a:pathLst>
          </a:custGeom>
          <a:noFill/>
          <a:ln>
            <a:noFill/>
          </a:ln>
        </p:spPr>
        <p:txBody>
          <a:bodyPr wrap="square" tIns="365760" rtlCol="0">
            <a:noAutofit/>
          </a:bodyPr>
          <a:lstStyle>
            <a:lvl1pPr marL="0" indent="0" algn="ctr">
              <a:buNone/>
              <a:defRPr sz="2800">
                <a:solidFill>
                  <a:schemeClr val="bg1"/>
                </a:solidFill>
              </a:defRPr>
            </a:lvl1pPr>
          </a:lstStyle>
          <a:p>
            <a:pPr rtl="0"/>
            <a:r>
              <a:rPr lang="de-DE"/>
              <a:t>Bild durch Klicken auf Symbol hinzufügen</a:t>
            </a:r>
            <a:endParaRPr lang="de-DE" dirty="0"/>
          </a:p>
        </p:txBody>
      </p:sp>
      <p:sp>
        <p:nvSpPr>
          <p:cNvPr id="3" name="Untertitel 2"/>
          <p:cNvSpPr>
            <a:spLocks noGrp="1"/>
          </p:cNvSpPr>
          <p:nvPr>
            <p:ph type="subTitle" idx="1"/>
          </p:nvPr>
        </p:nvSpPr>
        <p:spPr>
          <a:xfrm>
            <a:off x="1295401" y="4572000"/>
            <a:ext cx="5120640" cy="1600200"/>
          </a:xfrm>
        </p:spPr>
        <p:txBody>
          <a:bodyPr rtlCol="0"/>
          <a:lstStyle>
            <a:lvl1pPr marL="0" indent="0" algn="l" rtl="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de-DE"/>
              <a:t>Master-Untertitelformat bearbeiten</a:t>
            </a:r>
            <a:endParaRPr lang="de-DE" dirty="0"/>
          </a:p>
        </p:txBody>
      </p:sp>
    </p:spTree>
    <p:extLst>
      <p:ext uri="{BB962C8B-B14F-4D97-AF65-F5344CB8AC3E}">
        <p14:creationId xmlns:p14="http://schemas.microsoft.com/office/powerpoint/2010/main" val="24028134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7" name="Rechteck 5"/>
          <p:cNvSpPr>
            <a:spLocks noChangeArrowheads="1"/>
          </p:cNvSpPr>
          <p:nvPr/>
        </p:nvSpPr>
        <p:spPr bwMode="white">
          <a:xfrm>
            <a:off x="9622368" y="0"/>
            <a:ext cx="2569632" cy="6858000"/>
          </a:xfrm>
          <a:custGeom>
            <a:avLst/>
            <a:gdLst/>
            <a:ahLst/>
            <a:cxnLst/>
            <a:rect l="l" t="t" r="r" b="b"/>
            <a:pathLst>
              <a:path w="1927224" h="6858000">
                <a:moveTo>
                  <a:pt x="0" y="0"/>
                </a:moveTo>
                <a:lnTo>
                  <a:pt x="1927224" y="0"/>
                </a:lnTo>
                <a:lnTo>
                  <a:pt x="1927224" y="6858000"/>
                </a:lnTo>
                <a:lnTo>
                  <a:pt x="254000" y="6858000"/>
                </a:lnTo>
                <a:lnTo>
                  <a:pt x="892175" y="4337050"/>
                </a:ln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de-DE" sz="1800" dirty="0"/>
          </a:p>
        </p:txBody>
      </p:sp>
      <p:sp>
        <p:nvSpPr>
          <p:cNvPr id="8" name="Freihandform 6"/>
          <p:cNvSpPr>
            <a:spLocks/>
          </p:cNvSpPr>
          <p:nvPr/>
        </p:nvSpPr>
        <p:spPr bwMode="auto">
          <a:xfrm>
            <a:off x="9237132" y="0"/>
            <a:ext cx="1672169" cy="6858000"/>
          </a:xfrm>
          <a:custGeom>
            <a:avLst/>
            <a:gdLst/>
            <a:ahLst/>
            <a:cxnLst/>
            <a:rect l="l" t="t" r="r" b="b"/>
            <a:pathLst>
              <a:path w="1254127" h="6858000">
                <a:moveTo>
                  <a:pt x="0" y="0"/>
                </a:moveTo>
                <a:lnTo>
                  <a:pt x="365127" y="0"/>
                </a:lnTo>
                <a:lnTo>
                  <a:pt x="1254127" y="4337050"/>
                </a:lnTo>
                <a:lnTo>
                  <a:pt x="619127" y="6858000"/>
                </a:lnTo>
                <a:lnTo>
                  <a:pt x="257175" y="6858000"/>
                </a:lnTo>
                <a:lnTo>
                  <a:pt x="892175" y="4337050"/>
                </a:lnTo>
                <a:close/>
              </a:path>
            </a:pathLst>
          </a:custGeom>
          <a:solidFill>
            <a:schemeClr val="accent2"/>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9" name="Freihand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outerShdw blurRad="101600" dist="50800" algn="l" rotWithShape="0">
              <a:prstClr val="black">
                <a:alpha val="25000"/>
              </a:prstClr>
            </a:out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10" name="Freihandform 7"/>
          <p:cNvSpPr>
            <a:spLocks/>
          </p:cNvSpPr>
          <p:nvPr/>
        </p:nvSpPr>
        <p:spPr bwMode="auto">
          <a:xfrm>
            <a:off x="9173633" y="0"/>
            <a:ext cx="1460499" cy="6858000"/>
          </a:xfrm>
          <a:custGeom>
            <a:avLst/>
            <a:gdLst/>
            <a:ahLst/>
            <a:cxnLst/>
            <a:rect l="l" t="t" r="r" b="b"/>
            <a:pathLst>
              <a:path w="1095374" h="6858000">
                <a:moveTo>
                  <a:pt x="0" y="0"/>
                </a:moveTo>
                <a:lnTo>
                  <a:pt x="203199" y="0"/>
                </a:lnTo>
                <a:lnTo>
                  <a:pt x="1095374" y="4337050"/>
                </a:lnTo>
                <a:lnTo>
                  <a:pt x="460374" y="6858000"/>
                </a:lnTo>
                <a:lnTo>
                  <a:pt x="257175" y="6858000"/>
                </a:lnTo>
                <a:lnTo>
                  <a:pt x="892175" y="4337050"/>
                </a:lnTo>
                <a:close/>
              </a:path>
            </a:pathLst>
          </a:custGeom>
          <a:solidFill>
            <a:schemeClr val="accent1"/>
          </a:solidFill>
          <a:ln>
            <a:noFill/>
          </a:ln>
          <a:effectLst>
            <a:innerShdw blurRad="63500" dist="50800" dir="10800000">
              <a:prstClr val="black">
                <a:alpha val="50000"/>
              </a:prstClr>
            </a:innerShdw>
          </a:effectLst>
        </p:spPr>
        <p:txBody>
          <a:bodyPr vert="horz" wrap="square" lIns="91440" tIns="45720" rIns="91440" bIns="45720" numCol="1" rtlCol="0" anchor="t" anchorCtr="0" compatLnSpc="1">
            <a:prstTxWarp prst="textNoShape">
              <a:avLst/>
            </a:prstTxWarp>
          </a:bodyPr>
          <a:lstStyle/>
          <a:p>
            <a:pPr lvl="0" rtl="0"/>
            <a:endParaRPr lang="de-DE" sz="1800" dirty="0"/>
          </a:p>
        </p:txBody>
      </p:sp>
      <p:sp>
        <p:nvSpPr>
          <p:cNvPr id="2" name="Titel 1"/>
          <p:cNvSpPr>
            <a:spLocks noGrp="1"/>
          </p:cNvSpPr>
          <p:nvPr>
            <p:ph type="title" hasCustomPrompt="1"/>
          </p:nvPr>
        </p:nvSpPr>
        <p:spPr>
          <a:xfrm>
            <a:off x="1295398" y="2914650"/>
            <a:ext cx="8046720" cy="1557338"/>
          </a:xfrm>
        </p:spPr>
        <p:txBody>
          <a:bodyPr rtlCol="0" anchor="b">
            <a:normAutofit/>
          </a:bodyPr>
          <a:lstStyle>
            <a:lvl1pPr>
              <a:defRPr sz="3200">
                <a:solidFill>
                  <a:schemeClr val="tx1"/>
                </a:solidFill>
              </a:defRPr>
            </a:lvl1pPr>
          </a:lstStyle>
          <a:p>
            <a:pPr rtl="0"/>
            <a:r>
              <a:rPr lang="de-DE" dirty="0"/>
              <a:t>Titelmasterformat durch Klicken bearbeiten</a:t>
            </a:r>
          </a:p>
        </p:txBody>
      </p:sp>
      <p:sp>
        <p:nvSpPr>
          <p:cNvPr id="3" name="Textplatzhalter 2"/>
          <p:cNvSpPr>
            <a:spLocks noGrp="1"/>
          </p:cNvSpPr>
          <p:nvPr>
            <p:ph type="body" idx="1"/>
          </p:nvPr>
        </p:nvSpPr>
        <p:spPr>
          <a:xfrm>
            <a:off x="1295398" y="4589463"/>
            <a:ext cx="8046718" cy="1011237"/>
          </a:xfrm>
        </p:spPr>
        <p:txBody>
          <a:bodyPr rtlCol="0"/>
          <a:lstStyle>
            <a:lvl1pPr marL="0" indent="0" rtl="0">
              <a:spcBef>
                <a:spcPts val="1200"/>
              </a:spcBef>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de-DE"/>
              <a:t>Mastertextformat bearbeiten</a:t>
            </a:r>
          </a:p>
        </p:txBody>
      </p:sp>
    </p:spTree>
    <p:extLst>
      <p:ext uri="{BB962C8B-B14F-4D97-AF65-F5344CB8AC3E}">
        <p14:creationId xmlns:p14="http://schemas.microsoft.com/office/powerpoint/2010/main" val="15196429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e-DE" dirty="0"/>
              <a:t>Titelmasterformat durch Klicken bearbeiten</a:t>
            </a:r>
          </a:p>
        </p:txBody>
      </p:sp>
      <p:sp>
        <p:nvSpPr>
          <p:cNvPr id="3" name="Inhaltsplatzhalter 2"/>
          <p:cNvSpPr>
            <a:spLocks noGrp="1"/>
          </p:cNvSpPr>
          <p:nvPr>
            <p:ph sz="half" idx="1"/>
          </p:nvPr>
        </p:nvSpPr>
        <p:spPr>
          <a:xfrm>
            <a:off x="1295400" y="1828800"/>
            <a:ext cx="4856747" cy="4343400"/>
          </a:xfrm>
        </p:spPr>
        <p:txBody>
          <a:bodyPr rtlCol="0"/>
          <a:lstStyle>
            <a:lvl1pPr rtl="0">
              <a:defRPr/>
            </a:lvl1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4" name="Inhaltsplatzhalter 3"/>
          <p:cNvSpPr>
            <a:spLocks noGrp="1"/>
          </p:cNvSpPr>
          <p:nvPr>
            <p:ph sz="half" idx="2"/>
          </p:nvPr>
        </p:nvSpPr>
        <p:spPr>
          <a:xfrm>
            <a:off x="6324600" y="1828799"/>
            <a:ext cx="4572000" cy="4343401"/>
          </a:xfrm>
        </p:spPr>
        <p:txBody>
          <a:bodyPr rtlCol="0"/>
          <a:lstStyle>
            <a:lvl1pPr rtl="0">
              <a:defRPr/>
            </a:lvl1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6" name="Fußzeilenplatzhalter 5"/>
          <p:cNvSpPr>
            <a:spLocks noGrp="1"/>
          </p:cNvSpPr>
          <p:nvPr>
            <p:ph type="ftr" sz="quarter" idx="11"/>
          </p:nvPr>
        </p:nvSpPr>
        <p:spPr/>
        <p:txBody>
          <a:bodyPr rtlCol="0"/>
          <a:lstStyle/>
          <a:p>
            <a:pPr rtl="0"/>
            <a:r>
              <a:rPr lang="de-DE" dirty="0"/>
              <a:t>Fußzeile hinzufügen</a:t>
            </a:r>
          </a:p>
        </p:txBody>
      </p:sp>
      <p:sp>
        <p:nvSpPr>
          <p:cNvPr id="5" name="Datumsplatzhalter 4"/>
          <p:cNvSpPr>
            <a:spLocks noGrp="1"/>
          </p:cNvSpPr>
          <p:nvPr>
            <p:ph type="dt" sz="half" idx="10"/>
          </p:nvPr>
        </p:nvSpPr>
        <p:spPr/>
        <p:txBody>
          <a:bodyPr rtlCol="0"/>
          <a:lstStyle/>
          <a:p>
            <a:pPr rtl="0"/>
            <a:fld id="{F2AF0A12-614F-4886-8574-C6090A827F76}" type="datetime1">
              <a:rPr lang="de-DE" smtClean="0"/>
              <a:t>08.10.2022</a:t>
            </a:fld>
            <a:endParaRPr lang="de-DE" dirty="0"/>
          </a:p>
        </p:txBody>
      </p:sp>
      <p:sp>
        <p:nvSpPr>
          <p:cNvPr id="7" name="Foliennummernplatzhalter 6"/>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24482060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ergleich">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95400" y="255134"/>
            <a:ext cx="9601200" cy="1036850"/>
          </a:xfrm>
        </p:spPr>
        <p:txBody>
          <a:bodyPr rtlCol="0"/>
          <a:lstStyle>
            <a:lvl1pPr>
              <a:defRPr>
                <a:latin typeface="Calibri" panose="020F0502020204030204" pitchFamily="34" charset="0"/>
                <a:cs typeface="Calibri" panose="020F0502020204030204" pitchFamily="34" charset="0"/>
              </a:defRPr>
            </a:lvl1pPr>
          </a:lstStyle>
          <a:p>
            <a:pPr rtl="0"/>
            <a:r>
              <a:rPr lang="de-DE" dirty="0"/>
              <a:t>Titelmasterformat durch Klicken bearbeiten</a:t>
            </a:r>
          </a:p>
        </p:txBody>
      </p:sp>
      <p:sp>
        <p:nvSpPr>
          <p:cNvPr id="3" name="Textplatzhalter 2"/>
          <p:cNvSpPr>
            <a:spLocks noGrp="1"/>
          </p:cNvSpPr>
          <p:nvPr>
            <p:ph type="body" idx="1"/>
          </p:nvPr>
        </p:nvSpPr>
        <p:spPr>
          <a:xfrm>
            <a:off x="1295400" y="1828800"/>
            <a:ext cx="4572000" cy="850392"/>
          </a:xfrm>
        </p:spPr>
        <p:txBody>
          <a:bodyPr rtlCol="0" anchor="ctr">
            <a:normAutofit/>
          </a:bodyPr>
          <a:lstStyle>
            <a:lvl1pPr marL="0" indent="0" rtl="0">
              <a:buNone/>
              <a:defRPr sz="2600" b="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e-DE" dirty="0"/>
              <a:t>Mastertextformat bearbeiten</a:t>
            </a:r>
          </a:p>
        </p:txBody>
      </p:sp>
      <p:sp>
        <p:nvSpPr>
          <p:cNvPr id="4" name="Inhaltsplatzhalter 3"/>
          <p:cNvSpPr>
            <a:spLocks noGrp="1"/>
          </p:cNvSpPr>
          <p:nvPr>
            <p:ph sz="half" idx="2"/>
          </p:nvPr>
        </p:nvSpPr>
        <p:spPr>
          <a:xfrm>
            <a:off x="1295400" y="2705100"/>
            <a:ext cx="4572000" cy="3467100"/>
          </a:xfrm>
        </p:spPr>
        <p:txBody>
          <a:bodyPr rtlCol="0"/>
          <a:lstStyle>
            <a:lvl1pPr rtl="0">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rtl="0"/>
            <a:r>
              <a:rPr lang="de-DE" dirty="0"/>
              <a:t>Mastertextformat bearbeiten</a:t>
            </a:r>
          </a:p>
          <a:p>
            <a:pPr lvl="1" rtl="0"/>
            <a:r>
              <a:rPr lang="de-DE" dirty="0"/>
              <a:t>Zweite Ebene</a:t>
            </a:r>
          </a:p>
          <a:p>
            <a:pPr lvl="2" rtl="0"/>
            <a:r>
              <a:rPr lang="de-DE" dirty="0"/>
              <a:t>Dritte Ebene</a:t>
            </a:r>
          </a:p>
          <a:p>
            <a:pPr lvl="3" rtl="0"/>
            <a:r>
              <a:rPr lang="de-DE" dirty="0"/>
              <a:t>Vierte Ebene</a:t>
            </a:r>
          </a:p>
          <a:p>
            <a:pPr lvl="4" rtl="0"/>
            <a:r>
              <a:rPr lang="de-DE" dirty="0"/>
              <a:t>Fünfte Ebene</a:t>
            </a:r>
          </a:p>
        </p:txBody>
      </p:sp>
      <p:sp>
        <p:nvSpPr>
          <p:cNvPr id="5" name="Textplatzhalter 4"/>
          <p:cNvSpPr>
            <a:spLocks noGrp="1"/>
          </p:cNvSpPr>
          <p:nvPr>
            <p:ph type="body" sz="quarter" idx="3"/>
          </p:nvPr>
        </p:nvSpPr>
        <p:spPr>
          <a:xfrm>
            <a:off x="6324600" y="1828800"/>
            <a:ext cx="4572000" cy="847725"/>
          </a:xfrm>
        </p:spPr>
        <p:txBody>
          <a:bodyPr rtlCol="0" anchor="ctr">
            <a:normAutofit/>
          </a:bodyPr>
          <a:lstStyle>
            <a:lvl1pPr marL="0" indent="0" rtl="0">
              <a:buNone/>
              <a:defRPr sz="2600" b="0">
                <a:latin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e-DE" dirty="0"/>
              <a:t>Mastertextformat bearbeiten</a:t>
            </a:r>
          </a:p>
        </p:txBody>
      </p:sp>
      <p:sp>
        <p:nvSpPr>
          <p:cNvPr id="6" name="Inhaltsplatzhalter 5"/>
          <p:cNvSpPr>
            <a:spLocks noGrp="1"/>
          </p:cNvSpPr>
          <p:nvPr>
            <p:ph sz="quarter" idx="4"/>
          </p:nvPr>
        </p:nvSpPr>
        <p:spPr>
          <a:xfrm>
            <a:off x="6324600" y="2705100"/>
            <a:ext cx="4572000" cy="3467100"/>
          </a:xfrm>
        </p:spPr>
        <p:txBody>
          <a:bodyPr rtlCol="0"/>
          <a:lstStyle>
            <a:lvl1pPr rtl="0">
              <a:defRPr>
                <a:latin typeface="Calibri" panose="020F0502020204030204" pitchFamily="34" charset="0"/>
                <a:cs typeface="Calibri" panose="020F0502020204030204" pitchFamily="34" charset="0"/>
              </a:defRPr>
            </a:lvl1pPr>
            <a:lvl2pPr>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a:defRPr>
                <a:latin typeface="Calibri" panose="020F0502020204030204" pitchFamily="34" charset="0"/>
                <a:cs typeface="Calibri" panose="020F0502020204030204" pitchFamily="34" charset="0"/>
              </a:defRPr>
            </a:lvl4pPr>
            <a:lvl5pPr>
              <a:defRPr>
                <a:latin typeface="Calibri" panose="020F0502020204030204" pitchFamily="34" charset="0"/>
                <a:cs typeface="Calibri" panose="020F0502020204030204" pitchFamily="34" charset="0"/>
              </a:defRPr>
            </a:lvl5pPr>
          </a:lstStyle>
          <a:p>
            <a:pPr lvl="0" rtl="0"/>
            <a:r>
              <a:rPr lang="de-DE" dirty="0"/>
              <a:t>Mastertextformat bearbeiten</a:t>
            </a:r>
          </a:p>
          <a:p>
            <a:pPr lvl="1" rtl="0"/>
            <a:r>
              <a:rPr lang="de-DE" dirty="0"/>
              <a:t>Zweite Ebene</a:t>
            </a:r>
          </a:p>
          <a:p>
            <a:pPr lvl="2" rtl="0"/>
            <a:r>
              <a:rPr lang="de-DE" dirty="0"/>
              <a:t>Dritte Ebene</a:t>
            </a:r>
          </a:p>
          <a:p>
            <a:pPr lvl="3" rtl="0"/>
            <a:r>
              <a:rPr lang="de-DE" dirty="0"/>
              <a:t>Vierte Ebene</a:t>
            </a:r>
          </a:p>
          <a:p>
            <a:pPr lvl="4" rtl="0"/>
            <a:r>
              <a:rPr lang="de-DE" dirty="0"/>
              <a:t>Fünfte Ebene</a:t>
            </a:r>
          </a:p>
        </p:txBody>
      </p:sp>
      <p:sp>
        <p:nvSpPr>
          <p:cNvPr id="8" name="Fußzeilenplatzhalter 7"/>
          <p:cNvSpPr>
            <a:spLocks noGrp="1"/>
          </p:cNvSpPr>
          <p:nvPr>
            <p:ph type="ftr" sz="quarter" idx="11"/>
          </p:nvPr>
        </p:nvSpPr>
        <p:spPr/>
        <p:txBody>
          <a:bodyPr rtlCol="0"/>
          <a:lstStyle>
            <a:lvl1pPr>
              <a:defRPr>
                <a:latin typeface="Calibri" panose="020F0502020204030204" pitchFamily="34" charset="0"/>
                <a:cs typeface="Calibri" panose="020F0502020204030204" pitchFamily="34" charset="0"/>
              </a:defRPr>
            </a:lvl1pPr>
          </a:lstStyle>
          <a:p>
            <a:r>
              <a:rPr lang="de-DE" dirty="0"/>
              <a:t>Fußzeile hinzufügen</a:t>
            </a:r>
          </a:p>
        </p:txBody>
      </p:sp>
      <p:sp>
        <p:nvSpPr>
          <p:cNvPr id="7" name="Datumsplatzhalter 6"/>
          <p:cNvSpPr>
            <a:spLocks noGrp="1"/>
          </p:cNvSpPr>
          <p:nvPr>
            <p:ph type="dt" sz="half" idx="10"/>
          </p:nvPr>
        </p:nvSpPr>
        <p:spPr/>
        <p:txBody>
          <a:bodyPr rtlCol="0"/>
          <a:lstStyle>
            <a:lvl1pPr>
              <a:defRPr>
                <a:latin typeface="Calibri" panose="020F0502020204030204" pitchFamily="34" charset="0"/>
                <a:cs typeface="Calibri" panose="020F0502020204030204" pitchFamily="34" charset="0"/>
              </a:defRPr>
            </a:lvl1pPr>
          </a:lstStyle>
          <a:p>
            <a:fld id="{813444BE-D88F-413C-B084-18DC67275CB1}" type="datetime1">
              <a:rPr lang="de-DE" smtClean="0"/>
              <a:pPr/>
              <a:t>08.10.2022</a:t>
            </a:fld>
            <a:endParaRPr lang="de-DE" dirty="0"/>
          </a:p>
        </p:txBody>
      </p:sp>
      <p:sp>
        <p:nvSpPr>
          <p:cNvPr id="9" name="Foliennummernplatzhalter 8"/>
          <p:cNvSpPr>
            <a:spLocks noGrp="1"/>
          </p:cNvSpPr>
          <p:nvPr>
            <p:ph type="sldNum" sz="quarter" idx="12"/>
          </p:nvPr>
        </p:nvSpPr>
        <p:spPr/>
        <p:txBody>
          <a:bodyPr rtlCol="0"/>
          <a:lstStyle>
            <a:lvl1pPr>
              <a:defRPr>
                <a:latin typeface="Calibri" panose="020F0502020204030204" pitchFamily="34" charset="0"/>
                <a:cs typeface="Calibri" panose="020F0502020204030204" pitchFamily="34" charset="0"/>
              </a:defRPr>
            </a:lvl1pPr>
          </a:lstStyle>
          <a:p>
            <a:fld id="{A7F8E3F6-DE14-48B2-B2BC-6FABA9630FB8}" type="slidenum">
              <a:rPr lang="de-DE" smtClean="0"/>
              <a:pPr/>
              <a:t>‹Nr.›</a:t>
            </a:fld>
            <a:endParaRPr lang="de-DE" dirty="0"/>
          </a:p>
        </p:txBody>
      </p:sp>
    </p:spTree>
    <p:extLst>
      <p:ext uri="{BB962C8B-B14F-4D97-AF65-F5344CB8AC3E}">
        <p14:creationId xmlns:p14="http://schemas.microsoft.com/office/powerpoint/2010/main" val="2602360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e-DE" dirty="0"/>
              <a:t>Titelmasterformat durch Klicken bearbeiten</a:t>
            </a:r>
          </a:p>
        </p:txBody>
      </p:sp>
      <p:sp>
        <p:nvSpPr>
          <p:cNvPr id="4" name="Fußzeilenplatzhalter 3"/>
          <p:cNvSpPr>
            <a:spLocks noGrp="1"/>
          </p:cNvSpPr>
          <p:nvPr>
            <p:ph type="ftr" sz="quarter" idx="11"/>
          </p:nvPr>
        </p:nvSpPr>
        <p:spPr/>
        <p:txBody>
          <a:bodyPr rtlCol="0"/>
          <a:lstStyle/>
          <a:p>
            <a:pPr rtl="0"/>
            <a:r>
              <a:rPr lang="de-DE" dirty="0"/>
              <a:t>Fußzeile hinzufügen</a:t>
            </a:r>
          </a:p>
        </p:txBody>
      </p:sp>
      <p:sp>
        <p:nvSpPr>
          <p:cNvPr id="3" name="Datumsplatzhalter 2"/>
          <p:cNvSpPr>
            <a:spLocks noGrp="1"/>
          </p:cNvSpPr>
          <p:nvPr>
            <p:ph type="dt" sz="half" idx="10"/>
          </p:nvPr>
        </p:nvSpPr>
        <p:spPr/>
        <p:txBody>
          <a:bodyPr rtlCol="0"/>
          <a:lstStyle/>
          <a:p>
            <a:pPr rtl="0"/>
            <a:fld id="{8DAE020D-3F34-4BFB-B582-0C76E52E85AC}" type="datetime1">
              <a:rPr lang="de-DE" smtClean="0"/>
              <a:t>08.10.2022</a:t>
            </a:fld>
            <a:endParaRPr lang="de-DE" dirty="0"/>
          </a:p>
        </p:txBody>
      </p:sp>
      <p:sp>
        <p:nvSpPr>
          <p:cNvPr id="5" name="Foliennummernplatzhalter 4"/>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33973370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rtlCol="0"/>
          <a:lstStyle/>
          <a:p>
            <a:pPr rtl="0"/>
            <a:r>
              <a:rPr lang="de-DE" dirty="0"/>
              <a:t>Fußzeile hinzufügen</a:t>
            </a:r>
          </a:p>
        </p:txBody>
      </p:sp>
      <p:sp>
        <p:nvSpPr>
          <p:cNvPr id="2" name="Datumsplatzhalter 1"/>
          <p:cNvSpPr>
            <a:spLocks noGrp="1"/>
          </p:cNvSpPr>
          <p:nvPr>
            <p:ph type="dt" sz="half" idx="10"/>
          </p:nvPr>
        </p:nvSpPr>
        <p:spPr/>
        <p:txBody>
          <a:bodyPr rtlCol="0"/>
          <a:lstStyle/>
          <a:p>
            <a:pPr rtl="0"/>
            <a:fld id="{9FA3DBE6-A1BC-454E-B621-F4859704EAF6}" type="datetime1">
              <a:rPr lang="de-DE" smtClean="0"/>
              <a:t>08.10.2022</a:t>
            </a:fld>
            <a:endParaRPr lang="de-DE" dirty="0"/>
          </a:p>
        </p:txBody>
      </p:sp>
      <p:sp>
        <p:nvSpPr>
          <p:cNvPr id="4" name="Foliennummernplatzhalter 3"/>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29836364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nchor="b"/>
          <a:lstStyle>
            <a:lvl1pPr>
              <a:defRPr sz="3200"/>
            </a:lvl1pPr>
          </a:lstStyle>
          <a:p>
            <a:pPr rtl="0"/>
            <a:r>
              <a:rPr lang="de-DE" dirty="0"/>
              <a:t>Titelmasterformat durch Klicken bearbeiten</a:t>
            </a:r>
          </a:p>
        </p:txBody>
      </p:sp>
      <p:sp>
        <p:nvSpPr>
          <p:cNvPr id="3" name="Inhaltsplatzhalter 2"/>
          <p:cNvSpPr>
            <a:spLocks noGrp="1"/>
          </p:cNvSpPr>
          <p:nvPr>
            <p:ph idx="1"/>
          </p:nvPr>
        </p:nvSpPr>
        <p:spPr>
          <a:xfrm>
            <a:off x="4728209" y="1828800"/>
            <a:ext cx="6126480" cy="4343400"/>
          </a:xfrm>
        </p:spPr>
        <p:txBody>
          <a:bodyPr rtlCol="0">
            <a:normAutofit/>
          </a:bodyPr>
          <a:lstStyle>
            <a:lvl1pPr rtl="0">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de-DE"/>
              <a:t>Mastertextformat bearbeiten</a:t>
            </a:r>
          </a:p>
          <a:p>
            <a:pPr lvl="1" rtl="0"/>
            <a:r>
              <a:rPr lang="de-DE"/>
              <a:t>Zweite Ebene</a:t>
            </a:r>
          </a:p>
          <a:p>
            <a:pPr lvl="2" rtl="0"/>
            <a:r>
              <a:rPr lang="de-DE"/>
              <a:t>Dritte Ebene</a:t>
            </a:r>
          </a:p>
          <a:p>
            <a:pPr lvl="3" rtl="0"/>
            <a:r>
              <a:rPr lang="de-DE"/>
              <a:t>Vierte Ebene</a:t>
            </a:r>
          </a:p>
          <a:p>
            <a:pPr lvl="4" rtl="0"/>
            <a:r>
              <a:rPr lang="de-DE"/>
              <a:t>Fünfte Ebene</a:t>
            </a:r>
            <a:endParaRPr lang="de-DE" dirty="0"/>
          </a:p>
        </p:txBody>
      </p:sp>
      <p:sp>
        <p:nvSpPr>
          <p:cNvPr id="4" name="Textplatzhalter 3"/>
          <p:cNvSpPr>
            <a:spLocks noGrp="1"/>
          </p:cNvSpPr>
          <p:nvPr>
            <p:ph type="body" sz="half" idx="2"/>
          </p:nvPr>
        </p:nvSpPr>
        <p:spPr>
          <a:xfrm>
            <a:off x="1295400" y="1828800"/>
            <a:ext cx="3017520" cy="4343400"/>
          </a:xfrm>
        </p:spPr>
        <p:txBody>
          <a:bodyPr rtlCol="0" anchor="ctr">
            <a:normAutofit/>
          </a:bodyPr>
          <a:lstStyle>
            <a:lvl1pPr marL="0" indent="0" rtl="0">
              <a:spcBef>
                <a:spcPts val="1200"/>
              </a:spcBef>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de-DE"/>
              <a:t>Mastertextformat bearbeiten</a:t>
            </a:r>
          </a:p>
        </p:txBody>
      </p:sp>
      <p:sp>
        <p:nvSpPr>
          <p:cNvPr id="6" name="Fußzeilenplatzhalter 5"/>
          <p:cNvSpPr>
            <a:spLocks noGrp="1"/>
          </p:cNvSpPr>
          <p:nvPr>
            <p:ph type="ftr" sz="quarter" idx="11"/>
          </p:nvPr>
        </p:nvSpPr>
        <p:spPr/>
        <p:txBody>
          <a:bodyPr rtlCol="0"/>
          <a:lstStyle/>
          <a:p>
            <a:pPr rtl="0"/>
            <a:r>
              <a:rPr lang="de-DE" dirty="0"/>
              <a:t>Fußzeile hinzufügen</a:t>
            </a:r>
          </a:p>
        </p:txBody>
      </p:sp>
      <p:sp>
        <p:nvSpPr>
          <p:cNvPr id="5" name="Datumsplatzhalter 4"/>
          <p:cNvSpPr>
            <a:spLocks noGrp="1"/>
          </p:cNvSpPr>
          <p:nvPr>
            <p:ph type="dt" sz="half" idx="10"/>
          </p:nvPr>
        </p:nvSpPr>
        <p:spPr/>
        <p:txBody>
          <a:bodyPr rtlCol="0"/>
          <a:lstStyle/>
          <a:p>
            <a:pPr rtl="0"/>
            <a:fld id="{2208C4C6-930A-407D-B065-0CC91A41015C}" type="datetime1">
              <a:rPr lang="de-DE" smtClean="0"/>
              <a:t>08.10.2022</a:t>
            </a:fld>
            <a:endParaRPr lang="de-DE" dirty="0"/>
          </a:p>
        </p:txBody>
      </p:sp>
      <p:sp>
        <p:nvSpPr>
          <p:cNvPr id="7" name="Foliennummernplatzhalter 6"/>
          <p:cNvSpPr>
            <a:spLocks noGrp="1"/>
          </p:cNvSpPr>
          <p:nvPr>
            <p:ph type="sldNum" sz="quarter" idx="12"/>
          </p:nvPr>
        </p:nvSpPr>
        <p:spPr/>
        <p:txBody>
          <a:bodyPr rtlCol="0"/>
          <a:lstStyle/>
          <a:p>
            <a:pPr rtl="0"/>
            <a:fld id="{A7F8E3F6-DE14-48B2-B2BC-6FABA9630FB8}" type="slidenum">
              <a:rPr lang="de-DE" smtClean="0"/>
              <a:t>‹Nr.›</a:t>
            </a:fld>
            <a:endParaRPr lang="de-DE" dirty="0"/>
          </a:p>
        </p:txBody>
      </p:sp>
    </p:spTree>
    <p:extLst>
      <p:ext uri="{BB962C8B-B14F-4D97-AF65-F5344CB8AC3E}">
        <p14:creationId xmlns:p14="http://schemas.microsoft.com/office/powerpoint/2010/main" val="2547638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hteck 6"/>
          <p:cNvSpPr/>
          <p:nvPr userDrawn="1"/>
        </p:nvSpPr>
        <p:spPr bwMode="white">
          <a:xfrm>
            <a:off x="0" y="0"/>
            <a:ext cx="12192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8" name="Rechteck 7"/>
          <p:cNvSpPr/>
          <p:nvPr userDrawn="1"/>
        </p:nvSpPr>
        <p:spPr>
          <a:xfrm>
            <a:off x="0" y="1371600"/>
            <a:ext cx="12192000" cy="82183"/>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9" name="Rechteck 8"/>
          <p:cNvSpPr/>
          <p:nvPr userDrawn="1"/>
        </p:nvSpPr>
        <p:spPr>
          <a:xfrm>
            <a:off x="0" y="1443006"/>
            <a:ext cx="12192000" cy="82183"/>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de-DE" dirty="0"/>
          </a:p>
        </p:txBody>
      </p:sp>
      <p:sp>
        <p:nvSpPr>
          <p:cNvPr id="2" name="Titelplatzhalter 1"/>
          <p:cNvSpPr>
            <a:spLocks noGrp="1"/>
          </p:cNvSpPr>
          <p:nvPr>
            <p:ph type="title"/>
          </p:nvPr>
        </p:nvSpPr>
        <p:spPr>
          <a:xfrm>
            <a:off x="1295400" y="255134"/>
            <a:ext cx="9601200" cy="1036850"/>
          </a:xfrm>
          <a:prstGeom prst="rect">
            <a:avLst/>
          </a:prstGeom>
        </p:spPr>
        <p:txBody>
          <a:bodyPr vert="horz" lIns="91440" tIns="45720" rIns="91440" bIns="45720" rtlCol="0" anchor="b">
            <a:normAutofit/>
          </a:bodyPr>
          <a:lstStyle/>
          <a:p>
            <a:pPr rtl="0"/>
            <a:r>
              <a:rPr lang="de-DE" dirty="0"/>
              <a:t>Titelmasterformat durch Klicken bearbeiten</a:t>
            </a:r>
          </a:p>
        </p:txBody>
      </p:sp>
      <p:sp>
        <p:nvSpPr>
          <p:cNvPr id="3" name="Textplatzhalter 2"/>
          <p:cNvSpPr>
            <a:spLocks noGrp="1"/>
          </p:cNvSpPr>
          <p:nvPr>
            <p:ph type="body" idx="1"/>
          </p:nvPr>
        </p:nvSpPr>
        <p:spPr>
          <a:xfrm>
            <a:off x="1295400" y="1828800"/>
            <a:ext cx="9601200" cy="4343400"/>
          </a:xfrm>
          <a:prstGeom prst="rect">
            <a:avLst/>
          </a:prstGeom>
        </p:spPr>
        <p:txBody>
          <a:bodyPr vert="horz" lIns="91440" tIns="45720" rIns="91440" bIns="45720" rtlCol="0">
            <a:normAutofit/>
          </a:bodyPr>
          <a:lstStyle/>
          <a:p>
            <a:pPr lvl="0" rtl="0"/>
            <a:r>
              <a:rPr lang="de-DE" dirty="0"/>
              <a:t>Formatvorlagen des Textmasters bearbeiten</a:t>
            </a:r>
          </a:p>
          <a:p>
            <a:pPr lvl="1" rtl="0"/>
            <a:r>
              <a:rPr lang="de-DE" dirty="0"/>
              <a:t>Zweite Ebene</a:t>
            </a:r>
          </a:p>
          <a:p>
            <a:pPr lvl="2" rtl="0"/>
            <a:r>
              <a:rPr lang="de-DE" dirty="0"/>
              <a:t>Dritte Ebene</a:t>
            </a:r>
          </a:p>
          <a:p>
            <a:pPr lvl="3" rtl="0"/>
            <a:r>
              <a:rPr lang="de-DE" dirty="0"/>
              <a:t>Vierte Ebene</a:t>
            </a:r>
          </a:p>
          <a:p>
            <a:pPr lvl="4" rtl="0"/>
            <a:r>
              <a:rPr lang="de-DE" dirty="0"/>
              <a:t>Fünfte Ebene</a:t>
            </a:r>
          </a:p>
        </p:txBody>
      </p:sp>
      <p:sp>
        <p:nvSpPr>
          <p:cNvPr id="5" name="Fußzeilenplatzhalter 4"/>
          <p:cNvSpPr>
            <a:spLocks noGrp="1"/>
          </p:cNvSpPr>
          <p:nvPr>
            <p:ph type="ftr" sz="quarter" idx="3"/>
          </p:nvPr>
        </p:nvSpPr>
        <p:spPr>
          <a:xfrm>
            <a:off x="1295399" y="6374999"/>
            <a:ext cx="6243203" cy="274320"/>
          </a:xfrm>
          <a:prstGeom prst="rect">
            <a:avLst/>
          </a:prstGeom>
        </p:spPr>
        <p:txBody>
          <a:bodyPr vert="horz" lIns="91440" tIns="45720" rIns="91440" bIns="45720" rtlCol="0" anchor="ctr"/>
          <a:lstStyle>
            <a:lvl1pPr algn="l">
              <a:defRPr sz="1100">
                <a:solidFill>
                  <a:schemeClr val="tx1"/>
                </a:solidFill>
              </a:defRPr>
            </a:lvl1pPr>
          </a:lstStyle>
          <a:p>
            <a:pPr rtl="0"/>
            <a:r>
              <a:rPr lang="de-DE" dirty="0"/>
              <a:t>Fußzeile hinzufügen</a:t>
            </a:r>
          </a:p>
        </p:txBody>
      </p:sp>
      <p:sp>
        <p:nvSpPr>
          <p:cNvPr id="4" name="Datumsplatzhalter 3"/>
          <p:cNvSpPr>
            <a:spLocks noGrp="1"/>
          </p:cNvSpPr>
          <p:nvPr>
            <p:ph type="dt" sz="half" idx="2"/>
          </p:nvPr>
        </p:nvSpPr>
        <p:spPr>
          <a:xfrm>
            <a:off x="7791449" y="6374999"/>
            <a:ext cx="1480705" cy="274320"/>
          </a:xfrm>
          <a:prstGeom prst="rect">
            <a:avLst/>
          </a:prstGeom>
        </p:spPr>
        <p:txBody>
          <a:bodyPr vert="horz" lIns="91440" tIns="45720" rIns="91440" bIns="45720" rtlCol="0" anchor="ctr"/>
          <a:lstStyle>
            <a:lvl1pPr algn="r">
              <a:defRPr sz="1100">
                <a:solidFill>
                  <a:schemeClr val="tx1"/>
                </a:solidFill>
              </a:defRPr>
            </a:lvl1pPr>
          </a:lstStyle>
          <a:p>
            <a:pPr rtl="0"/>
            <a:fld id="{D990C093-B0FF-409E-B2E4-A332A98FC2FB}" type="datetime1">
              <a:rPr lang="de-DE" smtClean="0"/>
              <a:t>08.10.2022</a:t>
            </a:fld>
            <a:endParaRPr lang="de-DE" dirty="0"/>
          </a:p>
        </p:txBody>
      </p:sp>
      <p:sp>
        <p:nvSpPr>
          <p:cNvPr id="6" name="Foliennummernplatzhalter 5"/>
          <p:cNvSpPr>
            <a:spLocks noGrp="1"/>
          </p:cNvSpPr>
          <p:nvPr>
            <p:ph type="sldNum" sz="quarter" idx="4"/>
          </p:nvPr>
        </p:nvSpPr>
        <p:spPr>
          <a:xfrm>
            <a:off x="9525000" y="6374999"/>
            <a:ext cx="1371600" cy="274320"/>
          </a:xfrm>
          <a:prstGeom prst="rect">
            <a:avLst/>
          </a:prstGeom>
        </p:spPr>
        <p:txBody>
          <a:bodyPr vert="horz" lIns="91440" tIns="45720" rIns="91440" bIns="45720" rtlCol="0" anchor="ctr"/>
          <a:lstStyle>
            <a:lvl1pPr algn="r">
              <a:defRPr sz="1100">
                <a:solidFill>
                  <a:schemeClr val="tx1"/>
                </a:solidFill>
              </a:defRPr>
            </a:lvl1pPr>
          </a:lstStyle>
          <a:p>
            <a:pPr rtl="0"/>
            <a:fld id="{A7F8E3F6-DE14-48B2-B2BC-6FABA9630FB8}" type="slidenum">
              <a:rPr lang="de-DE" smtClean="0"/>
              <a:pPr/>
              <a:t>‹Nr.›</a:t>
            </a:fld>
            <a:endParaRPr lang="de-DE" dirty="0"/>
          </a:p>
        </p:txBody>
      </p:sp>
    </p:spTree>
    <p:extLst>
      <p:ext uri="{BB962C8B-B14F-4D97-AF65-F5344CB8AC3E}">
        <p14:creationId xmlns:p14="http://schemas.microsoft.com/office/powerpoint/2010/main" val="259473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61" r:id="rId11"/>
    <p:sldLayoutId id="2147483658" r:id="rId12"/>
    <p:sldLayoutId id="2147483659" r:id="rId13"/>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Font typeface="Arial" panose="020B0604020202020204" pitchFamily="34" charset="0"/>
        <a:buChar char="•"/>
        <a:defRPr sz="2400" kern="1200">
          <a:solidFill>
            <a:schemeClr val="tx1"/>
          </a:solidFill>
          <a:latin typeface="+mn-lt"/>
          <a:ea typeface="+mn-ea"/>
          <a:cs typeface="+mn-cs"/>
        </a:defRPr>
      </a:lvl1pPr>
      <a:lvl2pPr marL="54864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2pPr>
      <a:lvl3pPr marL="822960" indent="-228600" algn="l" defTabSz="914400" rtl="0" eaLnBrk="1" latinLnBrk="0" hangingPunct="1">
        <a:lnSpc>
          <a:spcPct val="90000"/>
        </a:lnSpc>
        <a:spcBef>
          <a:spcPts val="800"/>
        </a:spcBef>
        <a:buFont typeface="Arial" panose="020B0604020202020204" pitchFamily="34" charset="0"/>
        <a:buChar char="•"/>
        <a:defRPr sz="1800" kern="1200">
          <a:solidFill>
            <a:schemeClr val="tx1"/>
          </a:solidFill>
          <a:latin typeface="+mn-lt"/>
          <a:ea typeface="+mn-ea"/>
          <a:cs typeface="+mn-cs"/>
        </a:defRPr>
      </a:lvl3pPr>
      <a:lvl4pPr marL="1097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5pPr>
      <a:lvl6pPr marL="15544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6pPr>
      <a:lvl7pPr marL="17830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7pPr>
      <a:lvl8pPr marL="20116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8pPr>
      <a:lvl9pPr marL="2240280" indent="-228600" algn="l" defTabSz="914400" rtl="0" eaLnBrk="1" latinLnBrk="0" hangingPunct="1">
        <a:lnSpc>
          <a:spcPct val="90000"/>
        </a:lnSpc>
        <a:spcBef>
          <a:spcPts val="8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7"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rtlCol="0">
            <a:normAutofit/>
          </a:bodyPr>
          <a:lstStyle/>
          <a:p>
            <a:pPr rtl="0"/>
            <a:r>
              <a:rPr lang="de-CH" sz="6600" dirty="0">
                <a:latin typeface="Calibri" panose="020F0502020204030204" pitchFamily="34" charset="0"/>
                <a:cs typeface="Calibri" panose="020F0502020204030204" pitchFamily="34" charset="0"/>
              </a:rPr>
              <a:t>Fussball-WM</a:t>
            </a:r>
          </a:p>
        </p:txBody>
      </p:sp>
      <p:pic>
        <p:nvPicPr>
          <p:cNvPr id="5" name="Bildplatzhalter 4"/>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p:blipFill>
        <p:spPr>
          <a:xfrm>
            <a:off x="6743703" y="0"/>
            <a:ext cx="5448297" cy="6858000"/>
          </a:xfrm>
        </p:spPr>
      </p:pic>
      <p:sp>
        <p:nvSpPr>
          <p:cNvPr id="3" name="Untertitel 2"/>
          <p:cNvSpPr>
            <a:spLocks noGrp="1"/>
          </p:cNvSpPr>
          <p:nvPr>
            <p:ph type="subTitle" idx="1"/>
          </p:nvPr>
        </p:nvSpPr>
        <p:spPr/>
        <p:txBody>
          <a:bodyPr rtlCol="0">
            <a:normAutofit/>
          </a:bodyPr>
          <a:lstStyle/>
          <a:p>
            <a:pPr rtl="0"/>
            <a:r>
              <a:rPr lang="de-DE" sz="4000" dirty="0">
                <a:latin typeface="Calibri" panose="020F0502020204030204" pitchFamily="34" charset="0"/>
                <a:cs typeface="Calibri" panose="020F0502020204030204" pitchFamily="34" charset="0"/>
              </a:rPr>
              <a:t>von 1930 - 2018</a:t>
            </a:r>
          </a:p>
        </p:txBody>
      </p:sp>
    </p:spTree>
    <p:extLst>
      <p:ext uri="{BB962C8B-B14F-4D97-AF65-F5344CB8AC3E}">
        <p14:creationId xmlns:p14="http://schemas.microsoft.com/office/powerpoint/2010/main" val="13805955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1970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Brasilien – Italien 4:1</a:t>
            </a:r>
          </a:p>
          <a:p>
            <a:pPr rtl="0"/>
            <a:r>
              <a:rPr lang="de-DE" dirty="0">
                <a:solidFill>
                  <a:schemeClr val="accent2"/>
                </a:solidFill>
              </a:rPr>
              <a:t>Teams:</a:t>
            </a:r>
            <a:r>
              <a:rPr lang="de-DE" dirty="0"/>
              <a:t> 16</a:t>
            </a:r>
          </a:p>
          <a:p>
            <a:pPr rtl="0"/>
            <a:r>
              <a:rPr lang="de-DE" dirty="0">
                <a:solidFill>
                  <a:schemeClr val="accent2"/>
                </a:solidFill>
              </a:rPr>
              <a:t>Spiele: </a:t>
            </a:r>
            <a:r>
              <a:rPr lang="de-DE" dirty="0"/>
              <a:t>32</a:t>
            </a:r>
          </a:p>
          <a:p>
            <a:r>
              <a:rPr lang="de-DE" dirty="0">
                <a:solidFill>
                  <a:schemeClr val="accent2"/>
                </a:solidFill>
              </a:rPr>
              <a:t>Tore:</a:t>
            </a:r>
            <a:r>
              <a:rPr lang="de-DE" dirty="0"/>
              <a:t> 95</a:t>
            </a:r>
          </a:p>
          <a:p>
            <a:pPr rtl="0"/>
            <a:r>
              <a:rPr lang="de-DE" dirty="0">
                <a:solidFill>
                  <a:schemeClr val="accent2"/>
                </a:solidFill>
              </a:rPr>
              <a:t>Spielorte:</a:t>
            </a:r>
            <a:r>
              <a:rPr lang="de-DE" dirty="0"/>
              <a:t> 5</a:t>
            </a:r>
          </a:p>
          <a:p>
            <a:pPr rtl="0"/>
            <a:r>
              <a:rPr lang="de-DE" dirty="0">
                <a:solidFill>
                  <a:schemeClr val="accent2"/>
                </a:solidFill>
              </a:rPr>
              <a:t>Stadien:</a:t>
            </a:r>
            <a:r>
              <a:rPr lang="de-DE" dirty="0"/>
              <a:t> 5</a:t>
            </a:r>
          </a:p>
          <a:p>
            <a:pPr rtl="0"/>
            <a:r>
              <a:rPr lang="de-DE" dirty="0">
                <a:solidFill>
                  <a:schemeClr val="accent2"/>
                </a:solidFill>
              </a:rPr>
              <a:t>Zuschauer: </a:t>
            </a:r>
            <a:r>
              <a:rPr lang="de-DE" dirty="0"/>
              <a:t>1‘603975</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Mexiko</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a:srcRect/>
          <a:stretch/>
        </p:blipFill>
        <p:spPr>
          <a:xfrm>
            <a:off x="7567748" y="3072007"/>
            <a:ext cx="3328851" cy="190484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30929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1974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Deutschland – Niederlande 2:1</a:t>
            </a:r>
          </a:p>
          <a:p>
            <a:pPr rtl="0"/>
            <a:r>
              <a:rPr lang="de-DE" dirty="0">
                <a:solidFill>
                  <a:schemeClr val="accent2"/>
                </a:solidFill>
              </a:rPr>
              <a:t>Teams:</a:t>
            </a:r>
            <a:r>
              <a:rPr lang="de-DE" dirty="0"/>
              <a:t> 16</a:t>
            </a:r>
          </a:p>
          <a:p>
            <a:pPr rtl="0"/>
            <a:r>
              <a:rPr lang="de-DE" dirty="0">
                <a:solidFill>
                  <a:schemeClr val="accent2"/>
                </a:solidFill>
              </a:rPr>
              <a:t>Spiele: </a:t>
            </a:r>
            <a:r>
              <a:rPr lang="de-DE" dirty="0"/>
              <a:t>38</a:t>
            </a:r>
          </a:p>
          <a:p>
            <a:r>
              <a:rPr lang="de-DE" dirty="0">
                <a:solidFill>
                  <a:schemeClr val="accent2"/>
                </a:solidFill>
              </a:rPr>
              <a:t>Tore:</a:t>
            </a:r>
            <a:r>
              <a:rPr lang="de-DE" dirty="0"/>
              <a:t> 97</a:t>
            </a:r>
          </a:p>
          <a:p>
            <a:pPr rtl="0"/>
            <a:r>
              <a:rPr lang="de-DE" dirty="0">
                <a:solidFill>
                  <a:schemeClr val="accent2"/>
                </a:solidFill>
              </a:rPr>
              <a:t>Spielorte:</a:t>
            </a:r>
            <a:r>
              <a:rPr lang="de-DE" dirty="0"/>
              <a:t> 9</a:t>
            </a:r>
          </a:p>
          <a:p>
            <a:pPr rtl="0"/>
            <a:r>
              <a:rPr lang="de-DE" dirty="0">
                <a:solidFill>
                  <a:schemeClr val="accent2"/>
                </a:solidFill>
              </a:rPr>
              <a:t>Stadien:</a:t>
            </a:r>
            <a:r>
              <a:rPr lang="de-DE" dirty="0"/>
              <a:t> 9</a:t>
            </a:r>
          </a:p>
          <a:p>
            <a:pPr rtl="0"/>
            <a:r>
              <a:rPr lang="de-DE" dirty="0">
                <a:solidFill>
                  <a:schemeClr val="accent2"/>
                </a:solidFill>
              </a:rPr>
              <a:t>Zuschauer: </a:t>
            </a:r>
            <a:r>
              <a:rPr lang="de-DE" dirty="0"/>
              <a:t>1‘865753</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Deutschland</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3025773"/>
            <a:ext cx="3328851" cy="199731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20676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1978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Argentinien – Niederlande 3:1</a:t>
            </a:r>
          </a:p>
          <a:p>
            <a:pPr rtl="0"/>
            <a:r>
              <a:rPr lang="de-DE" dirty="0">
                <a:solidFill>
                  <a:schemeClr val="accent2"/>
                </a:solidFill>
              </a:rPr>
              <a:t>Teams:</a:t>
            </a:r>
            <a:r>
              <a:rPr lang="de-DE" dirty="0"/>
              <a:t> 16</a:t>
            </a:r>
          </a:p>
          <a:p>
            <a:pPr rtl="0"/>
            <a:r>
              <a:rPr lang="de-DE" dirty="0">
                <a:solidFill>
                  <a:schemeClr val="accent2"/>
                </a:solidFill>
              </a:rPr>
              <a:t>Spiele: </a:t>
            </a:r>
            <a:r>
              <a:rPr lang="de-DE" dirty="0"/>
              <a:t>38</a:t>
            </a:r>
          </a:p>
          <a:p>
            <a:r>
              <a:rPr lang="de-DE" dirty="0">
                <a:solidFill>
                  <a:schemeClr val="accent2"/>
                </a:solidFill>
              </a:rPr>
              <a:t>Tore:</a:t>
            </a:r>
            <a:r>
              <a:rPr lang="de-DE" dirty="0"/>
              <a:t> 102</a:t>
            </a:r>
          </a:p>
          <a:p>
            <a:pPr rtl="0"/>
            <a:r>
              <a:rPr lang="de-DE" dirty="0">
                <a:solidFill>
                  <a:schemeClr val="accent2"/>
                </a:solidFill>
              </a:rPr>
              <a:t>Spielorte:</a:t>
            </a:r>
            <a:r>
              <a:rPr lang="de-DE" dirty="0"/>
              <a:t> 5</a:t>
            </a:r>
          </a:p>
          <a:p>
            <a:pPr rtl="0"/>
            <a:r>
              <a:rPr lang="de-DE" dirty="0">
                <a:solidFill>
                  <a:schemeClr val="accent2"/>
                </a:solidFill>
              </a:rPr>
              <a:t>Stadien:</a:t>
            </a:r>
            <a:r>
              <a:rPr lang="de-DE" dirty="0"/>
              <a:t> 6</a:t>
            </a:r>
          </a:p>
          <a:p>
            <a:pPr rtl="0"/>
            <a:r>
              <a:rPr lang="de-DE" dirty="0">
                <a:solidFill>
                  <a:schemeClr val="accent2"/>
                </a:solidFill>
              </a:rPr>
              <a:t>Zuschauer: </a:t>
            </a:r>
            <a:r>
              <a:rPr lang="de-DE" dirty="0"/>
              <a:t>1‘545791</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Argentinien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9" y="2984163"/>
            <a:ext cx="3328849" cy="20805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8700774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1982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Italien – Deutschland 3:1</a:t>
            </a:r>
          </a:p>
          <a:p>
            <a:pPr rtl="0"/>
            <a:r>
              <a:rPr lang="de-DE" dirty="0">
                <a:solidFill>
                  <a:schemeClr val="accent2"/>
                </a:solidFill>
              </a:rPr>
              <a:t>Teams:</a:t>
            </a:r>
            <a:r>
              <a:rPr lang="de-DE" dirty="0"/>
              <a:t> 24</a:t>
            </a:r>
          </a:p>
          <a:p>
            <a:pPr rtl="0"/>
            <a:r>
              <a:rPr lang="de-DE" dirty="0">
                <a:solidFill>
                  <a:schemeClr val="accent2"/>
                </a:solidFill>
              </a:rPr>
              <a:t>Spiele: </a:t>
            </a:r>
            <a:r>
              <a:rPr lang="de-DE" dirty="0"/>
              <a:t>52</a:t>
            </a:r>
          </a:p>
          <a:p>
            <a:r>
              <a:rPr lang="de-DE" dirty="0">
                <a:solidFill>
                  <a:schemeClr val="accent2"/>
                </a:solidFill>
              </a:rPr>
              <a:t>Tore:</a:t>
            </a:r>
            <a:r>
              <a:rPr lang="de-DE" dirty="0"/>
              <a:t> 146</a:t>
            </a:r>
          </a:p>
          <a:p>
            <a:pPr rtl="0"/>
            <a:r>
              <a:rPr lang="de-DE" dirty="0">
                <a:solidFill>
                  <a:schemeClr val="accent2"/>
                </a:solidFill>
              </a:rPr>
              <a:t>Spielorte:</a:t>
            </a:r>
            <a:r>
              <a:rPr lang="de-DE" dirty="0"/>
              <a:t> 14</a:t>
            </a:r>
          </a:p>
          <a:p>
            <a:pPr rtl="0"/>
            <a:r>
              <a:rPr lang="de-DE" dirty="0">
                <a:solidFill>
                  <a:schemeClr val="accent2"/>
                </a:solidFill>
              </a:rPr>
              <a:t>Stadien:</a:t>
            </a:r>
            <a:r>
              <a:rPr lang="de-DE" dirty="0"/>
              <a:t> 17</a:t>
            </a:r>
          </a:p>
          <a:p>
            <a:pPr rtl="0"/>
            <a:r>
              <a:rPr lang="de-DE" dirty="0">
                <a:solidFill>
                  <a:schemeClr val="accent2"/>
                </a:solidFill>
              </a:rPr>
              <a:t>Zuschauer: </a:t>
            </a:r>
            <a:r>
              <a:rPr lang="de-DE" dirty="0"/>
              <a:t>2‘109723</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Spanien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a:srcRect/>
          <a:stretch/>
        </p:blipFill>
        <p:spPr>
          <a:xfrm>
            <a:off x="7671775" y="2984163"/>
            <a:ext cx="3120796" cy="20805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6709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1986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Argentinien – Deutschland 3:2</a:t>
            </a:r>
          </a:p>
          <a:p>
            <a:pPr rtl="0"/>
            <a:r>
              <a:rPr lang="de-DE" dirty="0">
                <a:solidFill>
                  <a:schemeClr val="accent2"/>
                </a:solidFill>
              </a:rPr>
              <a:t>Teams:</a:t>
            </a:r>
            <a:r>
              <a:rPr lang="de-DE" dirty="0"/>
              <a:t> 24</a:t>
            </a:r>
          </a:p>
          <a:p>
            <a:pPr rtl="0"/>
            <a:r>
              <a:rPr lang="de-DE" dirty="0">
                <a:solidFill>
                  <a:schemeClr val="accent2"/>
                </a:solidFill>
              </a:rPr>
              <a:t>Spiele: </a:t>
            </a:r>
            <a:r>
              <a:rPr lang="de-DE" dirty="0"/>
              <a:t>52</a:t>
            </a:r>
          </a:p>
          <a:p>
            <a:r>
              <a:rPr lang="de-DE" dirty="0">
                <a:solidFill>
                  <a:schemeClr val="accent2"/>
                </a:solidFill>
              </a:rPr>
              <a:t>Tore:</a:t>
            </a:r>
            <a:r>
              <a:rPr lang="de-DE" dirty="0"/>
              <a:t> 132</a:t>
            </a:r>
          </a:p>
          <a:p>
            <a:pPr rtl="0"/>
            <a:r>
              <a:rPr lang="de-DE" dirty="0">
                <a:solidFill>
                  <a:schemeClr val="accent2"/>
                </a:solidFill>
              </a:rPr>
              <a:t>Spielorte:</a:t>
            </a:r>
            <a:r>
              <a:rPr lang="de-DE" dirty="0"/>
              <a:t> 9</a:t>
            </a:r>
          </a:p>
          <a:p>
            <a:pPr rtl="0"/>
            <a:r>
              <a:rPr lang="de-DE" dirty="0">
                <a:solidFill>
                  <a:schemeClr val="accent2"/>
                </a:solidFill>
              </a:rPr>
              <a:t>Stadien:</a:t>
            </a:r>
            <a:r>
              <a:rPr lang="de-DE" dirty="0"/>
              <a:t> 12</a:t>
            </a:r>
          </a:p>
          <a:p>
            <a:pPr rtl="0"/>
            <a:r>
              <a:rPr lang="de-DE" dirty="0">
                <a:solidFill>
                  <a:schemeClr val="accent2"/>
                </a:solidFill>
              </a:rPr>
              <a:t>Zuschauer: </a:t>
            </a:r>
            <a:r>
              <a:rPr lang="de-DE" dirty="0"/>
              <a:t>2‘394031</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Mexiko</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9" y="3073453"/>
            <a:ext cx="3328849" cy="190195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5967705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1990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Deutschland</a:t>
            </a:r>
            <a:r>
              <a:rPr lang="de-DE" dirty="0">
                <a:solidFill>
                  <a:schemeClr val="accent2"/>
                </a:solidFill>
              </a:rPr>
              <a:t> </a:t>
            </a:r>
            <a:r>
              <a:rPr lang="de-DE" dirty="0"/>
              <a:t>– Argentinien 1:0</a:t>
            </a:r>
          </a:p>
          <a:p>
            <a:pPr rtl="0"/>
            <a:r>
              <a:rPr lang="de-DE" dirty="0">
                <a:solidFill>
                  <a:schemeClr val="accent2"/>
                </a:solidFill>
              </a:rPr>
              <a:t>Teams:</a:t>
            </a:r>
            <a:r>
              <a:rPr lang="de-DE" dirty="0"/>
              <a:t> 24</a:t>
            </a:r>
          </a:p>
          <a:p>
            <a:pPr rtl="0"/>
            <a:r>
              <a:rPr lang="de-DE" dirty="0">
                <a:solidFill>
                  <a:schemeClr val="accent2"/>
                </a:solidFill>
              </a:rPr>
              <a:t>Spiele: </a:t>
            </a:r>
            <a:r>
              <a:rPr lang="de-DE" dirty="0"/>
              <a:t>52</a:t>
            </a:r>
          </a:p>
          <a:p>
            <a:r>
              <a:rPr lang="de-DE" dirty="0">
                <a:solidFill>
                  <a:schemeClr val="accent2"/>
                </a:solidFill>
              </a:rPr>
              <a:t>Tore:</a:t>
            </a:r>
            <a:r>
              <a:rPr lang="de-DE" dirty="0"/>
              <a:t> 115</a:t>
            </a:r>
          </a:p>
          <a:p>
            <a:pPr rtl="0"/>
            <a:r>
              <a:rPr lang="de-DE" dirty="0">
                <a:solidFill>
                  <a:schemeClr val="accent2"/>
                </a:solidFill>
              </a:rPr>
              <a:t>Spielorte:</a:t>
            </a:r>
            <a:r>
              <a:rPr lang="de-DE" dirty="0"/>
              <a:t> 12</a:t>
            </a:r>
          </a:p>
          <a:p>
            <a:pPr rtl="0"/>
            <a:r>
              <a:rPr lang="de-DE" dirty="0">
                <a:solidFill>
                  <a:schemeClr val="accent2"/>
                </a:solidFill>
              </a:rPr>
              <a:t>Stadien:</a:t>
            </a:r>
            <a:r>
              <a:rPr lang="de-DE" dirty="0"/>
              <a:t> 12</a:t>
            </a:r>
          </a:p>
          <a:p>
            <a:pPr rtl="0"/>
            <a:r>
              <a:rPr lang="de-DE" dirty="0">
                <a:solidFill>
                  <a:schemeClr val="accent2"/>
                </a:solidFill>
              </a:rPr>
              <a:t>Zuschauer: </a:t>
            </a:r>
            <a:r>
              <a:rPr lang="de-DE" dirty="0"/>
              <a:t>2‘516215</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Italien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71165" y="2984163"/>
            <a:ext cx="3122016" cy="20805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6225239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1994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Brasilien</a:t>
            </a:r>
            <a:r>
              <a:rPr lang="de-DE" dirty="0">
                <a:solidFill>
                  <a:schemeClr val="accent2"/>
                </a:solidFill>
              </a:rPr>
              <a:t> </a:t>
            </a:r>
            <a:r>
              <a:rPr lang="de-DE" dirty="0"/>
              <a:t>– Italien 3:2</a:t>
            </a:r>
          </a:p>
          <a:p>
            <a:pPr rtl="0"/>
            <a:r>
              <a:rPr lang="de-DE" dirty="0">
                <a:solidFill>
                  <a:schemeClr val="accent2"/>
                </a:solidFill>
              </a:rPr>
              <a:t>Teams:</a:t>
            </a:r>
            <a:r>
              <a:rPr lang="de-DE" dirty="0"/>
              <a:t> 24</a:t>
            </a:r>
          </a:p>
          <a:p>
            <a:pPr rtl="0"/>
            <a:r>
              <a:rPr lang="de-DE" dirty="0">
                <a:solidFill>
                  <a:schemeClr val="accent2"/>
                </a:solidFill>
              </a:rPr>
              <a:t>Spiele: </a:t>
            </a:r>
            <a:r>
              <a:rPr lang="de-DE" dirty="0"/>
              <a:t>52</a:t>
            </a:r>
          </a:p>
          <a:p>
            <a:r>
              <a:rPr lang="de-DE" dirty="0">
                <a:solidFill>
                  <a:schemeClr val="accent2"/>
                </a:solidFill>
              </a:rPr>
              <a:t>Tore:</a:t>
            </a:r>
            <a:r>
              <a:rPr lang="de-DE" dirty="0"/>
              <a:t> 141</a:t>
            </a:r>
          </a:p>
          <a:p>
            <a:pPr rtl="0"/>
            <a:r>
              <a:rPr lang="de-DE" dirty="0">
                <a:solidFill>
                  <a:schemeClr val="accent2"/>
                </a:solidFill>
              </a:rPr>
              <a:t>Spielorte:</a:t>
            </a:r>
            <a:r>
              <a:rPr lang="de-DE" dirty="0"/>
              <a:t> 9</a:t>
            </a:r>
          </a:p>
          <a:p>
            <a:pPr rtl="0"/>
            <a:r>
              <a:rPr lang="de-DE" dirty="0">
                <a:solidFill>
                  <a:schemeClr val="accent2"/>
                </a:solidFill>
              </a:rPr>
              <a:t>Stadien:</a:t>
            </a:r>
            <a:r>
              <a:rPr lang="de-DE" dirty="0"/>
              <a:t> 9</a:t>
            </a:r>
          </a:p>
          <a:p>
            <a:pPr rtl="0"/>
            <a:r>
              <a:rPr lang="de-DE" dirty="0">
                <a:solidFill>
                  <a:schemeClr val="accent2"/>
                </a:solidFill>
              </a:rPr>
              <a:t>Zuschauer: </a:t>
            </a:r>
            <a:r>
              <a:rPr lang="de-DE" dirty="0"/>
              <a:t>3‘587538</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USA</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71165" y="2962275"/>
            <a:ext cx="3122016" cy="20002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590406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1998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Frankreich</a:t>
            </a:r>
            <a:r>
              <a:rPr lang="de-DE" dirty="0">
                <a:solidFill>
                  <a:schemeClr val="accent2"/>
                </a:solidFill>
              </a:rPr>
              <a:t> </a:t>
            </a:r>
            <a:r>
              <a:rPr lang="de-DE" dirty="0"/>
              <a:t>– Brasilien 3:0</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171</a:t>
            </a:r>
          </a:p>
          <a:p>
            <a:pPr rtl="0"/>
            <a:r>
              <a:rPr lang="de-DE" dirty="0">
                <a:solidFill>
                  <a:schemeClr val="accent2"/>
                </a:solidFill>
              </a:rPr>
              <a:t>Spielorte:</a:t>
            </a:r>
            <a:r>
              <a:rPr lang="de-DE" dirty="0"/>
              <a:t> 10</a:t>
            </a:r>
          </a:p>
          <a:p>
            <a:pPr rtl="0"/>
            <a:r>
              <a:rPr lang="de-DE" dirty="0">
                <a:solidFill>
                  <a:schemeClr val="accent2"/>
                </a:solidFill>
              </a:rPr>
              <a:t>Stadien:</a:t>
            </a:r>
            <a:r>
              <a:rPr lang="de-DE" dirty="0"/>
              <a:t> 10</a:t>
            </a:r>
          </a:p>
          <a:p>
            <a:pPr rtl="0"/>
            <a:r>
              <a:rPr lang="de-DE" dirty="0">
                <a:solidFill>
                  <a:schemeClr val="accent2"/>
                </a:solidFill>
              </a:rPr>
              <a:t>Zuschauer: </a:t>
            </a:r>
            <a:r>
              <a:rPr lang="de-DE" dirty="0"/>
              <a:t>2‘785100</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Frankreich</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71165" y="2984163"/>
            <a:ext cx="3122016" cy="20805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8388242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2002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Brasilien</a:t>
            </a:r>
            <a:r>
              <a:rPr lang="de-DE" dirty="0">
                <a:solidFill>
                  <a:schemeClr val="accent2"/>
                </a:solidFill>
              </a:rPr>
              <a:t> </a:t>
            </a:r>
            <a:r>
              <a:rPr lang="de-DE" dirty="0"/>
              <a:t>– Deutschland 2:0</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161</a:t>
            </a:r>
          </a:p>
          <a:p>
            <a:pPr rtl="0"/>
            <a:r>
              <a:rPr lang="de-DE" dirty="0">
                <a:solidFill>
                  <a:schemeClr val="accent2"/>
                </a:solidFill>
              </a:rPr>
              <a:t>Spielorte:</a:t>
            </a:r>
            <a:r>
              <a:rPr lang="de-DE" dirty="0"/>
              <a:t> 20</a:t>
            </a:r>
          </a:p>
          <a:p>
            <a:pPr rtl="0"/>
            <a:r>
              <a:rPr lang="de-DE" dirty="0">
                <a:solidFill>
                  <a:schemeClr val="accent2"/>
                </a:solidFill>
              </a:rPr>
              <a:t>Stadien:</a:t>
            </a:r>
            <a:r>
              <a:rPr lang="de-DE" dirty="0"/>
              <a:t> 20</a:t>
            </a:r>
          </a:p>
          <a:p>
            <a:pPr rtl="0"/>
            <a:r>
              <a:rPr lang="de-DE" dirty="0">
                <a:solidFill>
                  <a:schemeClr val="accent2"/>
                </a:solidFill>
              </a:rPr>
              <a:t>Zuschauer: </a:t>
            </a:r>
            <a:r>
              <a:rPr lang="de-DE" dirty="0"/>
              <a:t>2‘705197</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4374424" cy="847725"/>
          </a:xfrm>
        </p:spPr>
        <p:txBody>
          <a:bodyPr/>
          <a:lstStyle/>
          <a:p>
            <a:r>
              <a:rPr lang="de-CH" dirty="0"/>
              <a:t>Gastgeber: Südkorea, Japan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88976" y="2796935"/>
            <a:ext cx="3122016" cy="20805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Inhaltsplatzhalter 7">
            <a:extLst>
              <a:ext uri="{FF2B5EF4-FFF2-40B4-BE49-F238E27FC236}">
                <a16:creationId xmlns:a16="http://schemas.microsoft.com/office/drawing/2014/main" id="{A2D44FD9-530F-400B-8A8C-7602B6574625}"/>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8465276" y="4181476"/>
            <a:ext cx="3122016" cy="208053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03124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2006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Italien</a:t>
            </a:r>
            <a:r>
              <a:rPr lang="de-DE" dirty="0">
                <a:solidFill>
                  <a:schemeClr val="accent2"/>
                </a:solidFill>
              </a:rPr>
              <a:t> </a:t>
            </a:r>
            <a:r>
              <a:rPr lang="de-DE" dirty="0"/>
              <a:t>– Frankreich 5:3</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147</a:t>
            </a:r>
          </a:p>
          <a:p>
            <a:pPr rtl="0"/>
            <a:r>
              <a:rPr lang="de-DE" dirty="0">
                <a:solidFill>
                  <a:schemeClr val="accent2"/>
                </a:solidFill>
              </a:rPr>
              <a:t>Spielorte:</a:t>
            </a:r>
            <a:r>
              <a:rPr lang="de-DE" dirty="0"/>
              <a:t> 12</a:t>
            </a:r>
          </a:p>
          <a:p>
            <a:pPr rtl="0"/>
            <a:r>
              <a:rPr lang="de-DE" dirty="0">
                <a:solidFill>
                  <a:schemeClr val="accent2"/>
                </a:solidFill>
              </a:rPr>
              <a:t>Stadien:</a:t>
            </a:r>
            <a:r>
              <a:rPr lang="de-DE" dirty="0"/>
              <a:t> 12</a:t>
            </a:r>
          </a:p>
          <a:p>
            <a:pPr rtl="0"/>
            <a:r>
              <a:rPr lang="de-DE" dirty="0">
                <a:solidFill>
                  <a:schemeClr val="accent2"/>
                </a:solidFill>
              </a:rPr>
              <a:t>Zuschauer: </a:t>
            </a:r>
            <a:r>
              <a:rPr lang="de-DE" dirty="0"/>
              <a:t>3‘359439</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Deutschland</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71165" y="3087824"/>
            <a:ext cx="3122016" cy="18732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8839136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1930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lnSpcReduction="10000"/>
          </a:bodyPr>
          <a:lstStyle/>
          <a:p>
            <a:pPr rtl="0"/>
            <a:r>
              <a:rPr lang="de-DE" dirty="0">
                <a:solidFill>
                  <a:schemeClr val="accent2"/>
                </a:solidFill>
              </a:rPr>
              <a:t>Final: </a:t>
            </a:r>
            <a:r>
              <a:rPr lang="de-DE" dirty="0"/>
              <a:t>Uruguay – Argentinien 4:2</a:t>
            </a:r>
          </a:p>
          <a:p>
            <a:pPr rtl="0"/>
            <a:r>
              <a:rPr lang="de-DE" dirty="0">
                <a:solidFill>
                  <a:schemeClr val="accent2"/>
                </a:solidFill>
              </a:rPr>
              <a:t>Teams:</a:t>
            </a:r>
            <a:r>
              <a:rPr lang="de-DE" dirty="0"/>
              <a:t> 13</a:t>
            </a:r>
          </a:p>
          <a:p>
            <a:pPr rtl="0"/>
            <a:r>
              <a:rPr lang="de-DE" dirty="0">
                <a:solidFill>
                  <a:schemeClr val="accent2"/>
                </a:solidFill>
              </a:rPr>
              <a:t>Spiele: </a:t>
            </a:r>
            <a:r>
              <a:rPr lang="de-DE" dirty="0"/>
              <a:t>18</a:t>
            </a:r>
          </a:p>
          <a:p>
            <a:pPr rtl="0"/>
            <a:r>
              <a:rPr lang="de-DE" dirty="0">
                <a:solidFill>
                  <a:schemeClr val="accent2"/>
                </a:solidFill>
              </a:rPr>
              <a:t>Tore:</a:t>
            </a:r>
            <a:r>
              <a:rPr lang="de-DE" dirty="0"/>
              <a:t> 70</a:t>
            </a:r>
          </a:p>
          <a:p>
            <a:pPr rtl="0"/>
            <a:r>
              <a:rPr lang="de-DE" dirty="0">
                <a:solidFill>
                  <a:schemeClr val="accent2"/>
                </a:solidFill>
              </a:rPr>
              <a:t>Spielorte:</a:t>
            </a:r>
            <a:r>
              <a:rPr lang="de-DE" dirty="0"/>
              <a:t> 1</a:t>
            </a:r>
          </a:p>
          <a:p>
            <a:pPr rtl="0"/>
            <a:r>
              <a:rPr lang="de-DE" dirty="0">
                <a:solidFill>
                  <a:schemeClr val="accent2"/>
                </a:solidFill>
              </a:rPr>
              <a:t>Stadien:</a:t>
            </a:r>
            <a:r>
              <a:rPr lang="de-DE" dirty="0"/>
              <a:t> 3</a:t>
            </a:r>
          </a:p>
          <a:p>
            <a:pPr rtl="0"/>
            <a:r>
              <a:rPr lang="de-DE" dirty="0">
                <a:solidFill>
                  <a:schemeClr val="accent2"/>
                </a:solidFill>
              </a:rPr>
              <a:t>Zuschauer: </a:t>
            </a:r>
            <a:r>
              <a:rPr lang="de-DE" dirty="0"/>
              <a:t>590549</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Uruguay</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2915245"/>
            <a:ext cx="3328851" cy="22183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6398723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2010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Spanien</a:t>
            </a:r>
            <a:r>
              <a:rPr lang="de-DE" dirty="0">
                <a:solidFill>
                  <a:schemeClr val="accent2"/>
                </a:solidFill>
              </a:rPr>
              <a:t> </a:t>
            </a:r>
            <a:r>
              <a:rPr lang="de-DE" dirty="0"/>
              <a:t>– Niederlande 1:0</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145</a:t>
            </a:r>
          </a:p>
          <a:p>
            <a:pPr rtl="0"/>
            <a:r>
              <a:rPr lang="de-DE" dirty="0">
                <a:solidFill>
                  <a:schemeClr val="accent2"/>
                </a:solidFill>
              </a:rPr>
              <a:t>Spielorte:</a:t>
            </a:r>
            <a:r>
              <a:rPr lang="de-DE" dirty="0"/>
              <a:t> 9</a:t>
            </a:r>
          </a:p>
          <a:p>
            <a:pPr rtl="0"/>
            <a:r>
              <a:rPr lang="de-DE" dirty="0">
                <a:solidFill>
                  <a:schemeClr val="accent2"/>
                </a:solidFill>
              </a:rPr>
              <a:t>Stadien:</a:t>
            </a:r>
            <a:r>
              <a:rPr lang="de-DE" dirty="0"/>
              <a:t> 10</a:t>
            </a:r>
          </a:p>
          <a:p>
            <a:pPr rtl="0"/>
            <a:r>
              <a:rPr lang="de-DE" dirty="0">
                <a:solidFill>
                  <a:schemeClr val="accent2"/>
                </a:solidFill>
              </a:rPr>
              <a:t>Zuschauer: </a:t>
            </a:r>
            <a:r>
              <a:rPr lang="de-DE" dirty="0"/>
              <a:t>3‘178856</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Südafrika</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88963" y="3092913"/>
            <a:ext cx="3060000" cy="20415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051780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2014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Deutschland</a:t>
            </a:r>
            <a:r>
              <a:rPr lang="de-DE" dirty="0">
                <a:solidFill>
                  <a:schemeClr val="accent2"/>
                </a:solidFill>
              </a:rPr>
              <a:t> </a:t>
            </a:r>
            <a:r>
              <a:rPr lang="de-DE" dirty="0"/>
              <a:t>– Argentinien 1:0</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171</a:t>
            </a:r>
          </a:p>
          <a:p>
            <a:pPr rtl="0"/>
            <a:r>
              <a:rPr lang="de-DE" dirty="0">
                <a:solidFill>
                  <a:schemeClr val="accent2"/>
                </a:solidFill>
              </a:rPr>
              <a:t>Spielorte:</a:t>
            </a:r>
            <a:r>
              <a:rPr lang="de-DE" dirty="0"/>
              <a:t> 12</a:t>
            </a:r>
          </a:p>
          <a:p>
            <a:pPr rtl="0"/>
            <a:r>
              <a:rPr lang="de-DE" dirty="0">
                <a:solidFill>
                  <a:schemeClr val="accent2"/>
                </a:solidFill>
              </a:rPr>
              <a:t>Stadien:</a:t>
            </a:r>
            <a:r>
              <a:rPr lang="de-DE" dirty="0"/>
              <a:t> 12</a:t>
            </a:r>
          </a:p>
          <a:p>
            <a:pPr rtl="0"/>
            <a:r>
              <a:rPr lang="de-DE" dirty="0">
                <a:solidFill>
                  <a:schemeClr val="accent2"/>
                </a:solidFill>
              </a:rPr>
              <a:t>Zuschauer: </a:t>
            </a:r>
            <a:r>
              <a:rPr lang="de-DE" dirty="0"/>
              <a:t>3‘429873</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Brasilien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27467" y="3085275"/>
            <a:ext cx="3096000" cy="216720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581953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2018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Frankreich</a:t>
            </a:r>
            <a:r>
              <a:rPr lang="de-DE" dirty="0">
                <a:solidFill>
                  <a:schemeClr val="accent2"/>
                </a:solidFill>
              </a:rPr>
              <a:t> </a:t>
            </a:r>
            <a:r>
              <a:rPr lang="de-DE" dirty="0"/>
              <a:t>– Kroatien 4:2</a:t>
            </a:r>
          </a:p>
          <a:p>
            <a:pPr rtl="0"/>
            <a:r>
              <a:rPr lang="de-DE" dirty="0">
                <a:solidFill>
                  <a:schemeClr val="accent2"/>
                </a:solidFill>
              </a:rPr>
              <a:t>Teams:</a:t>
            </a:r>
            <a:r>
              <a:rPr lang="de-DE" dirty="0"/>
              <a:t> 32</a:t>
            </a:r>
          </a:p>
          <a:p>
            <a:pPr rtl="0"/>
            <a:r>
              <a:rPr lang="de-DE" dirty="0">
                <a:solidFill>
                  <a:schemeClr val="accent2"/>
                </a:solidFill>
              </a:rPr>
              <a:t>Spiele: </a:t>
            </a:r>
            <a:r>
              <a:rPr lang="de-DE" dirty="0"/>
              <a:t>64</a:t>
            </a:r>
          </a:p>
          <a:p>
            <a:r>
              <a:rPr lang="de-DE" dirty="0">
                <a:solidFill>
                  <a:schemeClr val="accent2"/>
                </a:solidFill>
              </a:rPr>
              <a:t>Tore:</a:t>
            </a:r>
            <a:r>
              <a:rPr lang="de-DE" dirty="0"/>
              <a:t> 169</a:t>
            </a:r>
          </a:p>
          <a:p>
            <a:pPr rtl="0"/>
            <a:r>
              <a:rPr lang="de-DE" dirty="0">
                <a:solidFill>
                  <a:schemeClr val="accent2"/>
                </a:solidFill>
              </a:rPr>
              <a:t>Spielorte:</a:t>
            </a:r>
            <a:r>
              <a:rPr lang="de-DE" dirty="0"/>
              <a:t> 11</a:t>
            </a:r>
          </a:p>
          <a:p>
            <a:pPr rtl="0"/>
            <a:r>
              <a:rPr lang="de-DE" dirty="0">
                <a:solidFill>
                  <a:schemeClr val="accent2"/>
                </a:solidFill>
              </a:rPr>
              <a:t>Stadien:</a:t>
            </a:r>
            <a:r>
              <a:rPr lang="de-DE" dirty="0"/>
              <a:t> 12</a:t>
            </a:r>
          </a:p>
          <a:p>
            <a:pPr rtl="0"/>
            <a:r>
              <a:rPr lang="de-DE" dirty="0">
                <a:solidFill>
                  <a:schemeClr val="accent2"/>
                </a:solidFill>
              </a:rPr>
              <a:t>Zuschauer: </a:t>
            </a:r>
            <a:r>
              <a:rPr lang="de-DE" dirty="0"/>
              <a:t>3‘031768</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Russland</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27467" y="3137279"/>
            <a:ext cx="3096000" cy="206319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0173203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1934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Italien – Tschechoslowakei 2:1</a:t>
            </a:r>
          </a:p>
          <a:p>
            <a:pPr rtl="0"/>
            <a:r>
              <a:rPr lang="de-DE" dirty="0">
                <a:solidFill>
                  <a:schemeClr val="accent2"/>
                </a:solidFill>
              </a:rPr>
              <a:t>Teams:</a:t>
            </a:r>
            <a:r>
              <a:rPr lang="de-DE" dirty="0"/>
              <a:t> 16</a:t>
            </a:r>
          </a:p>
          <a:p>
            <a:pPr rtl="0"/>
            <a:r>
              <a:rPr lang="de-DE" dirty="0">
                <a:solidFill>
                  <a:schemeClr val="accent2"/>
                </a:solidFill>
              </a:rPr>
              <a:t>Spiele: </a:t>
            </a:r>
            <a:r>
              <a:rPr lang="de-DE" dirty="0"/>
              <a:t>17</a:t>
            </a:r>
          </a:p>
          <a:p>
            <a:r>
              <a:rPr lang="de-DE" dirty="0">
                <a:solidFill>
                  <a:schemeClr val="accent2"/>
                </a:solidFill>
              </a:rPr>
              <a:t>Tore:</a:t>
            </a:r>
            <a:r>
              <a:rPr lang="de-DE" dirty="0"/>
              <a:t> 70</a:t>
            </a:r>
          </a:p>
          <a:p>
            <a:pPr rtl="0"/>
            <a:r>
              <a:rPr lang="de-DE" dirty="0">
                <a:solidFill>
                  <a:schemeClr val="accent2"/>
                </a:solidFill>
              </a:rPr>
              <a:t>Spielorte:</a:t>
            </a:r>
            <a:r>
              <a:rPr lang="de-DE" dirty="0"/>
              <a:t> 8</a:t>
            </a:r>
          </a:p>
          <a:p>
            <a:pPr rtl="0"/>
            <a:r>
              <a:rPr lang="de-DE" dirty="0">
                <a:solidFill>
                  <a:schemeClr val="accent2"/>
                </a:solidFill>
              </a:rPr>
              <a:t>Stadien:</a:t>
            </a:r>
            <a:r>
              <a:rPr lang="de-DE" dirty="0"/>
              <a:t> 8</a:t>
            </a:r>
          </a:p>
          <a:p>
            <a:pPr rtl="0"/>
            <a:r>
              <a:rPr lang="de-DE" dirty="0">
                <a:solidFill>
                  <a:schemeClr val="accent2"/>
                </a:solidFill>
              </a:rPr>
              <a:t>Zuschauer: </a:t>
            </a:r>
            <a:r>
              <a:rPr lang="de-DE" dirty="0"/>
              <a:t>363000</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Italien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2915245"/>
            <a:ext cx="3328850" cy="22183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9813012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1938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Italien – Ungarn 4:2</a:t>
            </a:r>
          </a:p>
          <a:p>
            <a:pPr rtl="0"/>
            <a:r>
              <a:rPr lang="de-DE" dirty="0">
                <a:solidFill>
                  <a:schemeClr val="accent2"/>
                </a:solidFill>
              </a:rPr>
              <a:t>Teams:</a:t>
            </a:r>
            <a:r>
              <a:rPr lang="de-DE" dirty="0"/>
              <a:t> 15</a:t>
            </a:r>
          </a:p>
          <a:p>
            <a:pPr rtl="0"/>
            <a:r>
              <a:rPr lang="de-DE" dirty="0">
                <a:solidFill>
                  <a:schemeClr val="accent2"/>
                </a:solidFill>
              </a:rPr>
              <a:t>Spiele: </a:t>
            </a:r>
            <a:r>
              <a:rPr lang="de-DE" dirty="0"/>
              <a:t>18</a:t>
            </a:r>
          </a:p>
          <a:p>
            <a:r>
              <a:rPr lang="de-DE" dirty="0">
                <a:solidFill>
                  <a:schemeClr val="accent2"/>
                </a:solidFill>
              </a:rPr>
              <a:t>Tore:</a:t>
            </a:r>
            <a:r>
              <a:rPr lang="de-DE" dirty="0"/>
              <a:t> 84</a:t>
            </a:r>
          </a:p>
          <a:p>
            <a:pPr rtl="0"/>
            <a:r>
              <a:rPr lang="de-DE" dirty="0">
                <a:solidFill>
                  <a:schemeClr val="accent2"/>
                </a:solidFill>
              </a:rPr>
              <a:t>Spielorte:</a:t>
            </a:r>
            <a:r>
              <a:rPr lang="de-DE" dirty="0"/>
              <a:t> 10</a:t>
            </a:r>
          </a:p>
          <a:p>
            <a:pPr rtl="0"/>
            <a:r>
              <a:rPr lang="de-DE" dirty="0">
                <a:solidFill>
                  <a:schemeClr val="accent2"/>
                </a:solidFill>
              </a:rPr>
              <a:t>Stadien:</a:t>
            </a:r>
            <a:r>
              <a:rPr lang="de-DE" dirty="0"/>
              <a:t> 10</a:t>
            </a:r>
          </a:p>
          <a:p>
            <a:pPr rtl="0"/>
            <a:r>
              <a:rPr lang="de-DE" dirty="0">
                <a:solidFill>
                  <a:schemeClr val="accent2"/>
                </a:solidFill>
              </a:rPr>
              <a:t>Zuschauer: </a:t>
            </a:r>
            <a:r>
              <a:rPr lang="de-DE" dirty="0"/>
              <a:t>375700</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Frankreich</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2915245"/>
            <a:ext cx="3328850" cy="22183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34712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1950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Uruguay – Brasilien 2:1</a:t>
            </a:r>
          </a:p>
          <a:p>
            <a:pPr rtl="0"/>
            <a:r>
              <a:rPr lang="de-DE" dirty="0">
                <a:solidFill>
                  <a:schemeClr val="accent2"/>
                </a:solidFill>
              </a:rPr>
              <a:t>Teams:</a:t>
            </a:r>
            <a:r>
              <a:rPr lang="de-DE" dirty="0"/>
              <a:t> 13</a:t>
            </a:r>
          </a:p>
          <a:p>
            <a:pPr rtl="0"/>
            <a:r>
              <a:rPr lang="de-DE" dirty="0">
                <a:solidFill>
                  <a:schemeClr val="accent2"/>
                </a:solidFill>
              </a:rPr>
              <a:t>Spiele: </a:t>
            </a:r>
            <a:r>
              <a:rPr lang="de-DE" dirty="0"/>
              <a:t>22</a:t>
            </a:r>
          </a:p>
          <a:p>
            <a:r>
              <a:rPr lang="de-DE" dirty="0">
                <a:solidFill>
                  <a:schemeClr val="accent2"/>
                </a:solidFill>
              </a:rPr>
              <a:t>Tore:</a:t>
            </a:r>
            <a:r>
              <a:rPr lang="de-DE" dirty="0"/>
              <a:t> 88</a:t>
            </a:r>
          </a:p>
          <a:p>
            <a:pPr rtl="0"/>
            <a:r>
              <a:rPr lang="de-DE" dirty="0">
                <a:solidFill>
                  <a:schemeClr val="accent2"/>
                </a:solidFill>
              </a:rPr>
              <a:t>Spielorte:</a:t>
            </a:r>
            <a:r>
              <a:rPr lang="de-DE" dirty="0"/>
              <a:t> 6</a:t>
            </a:r>
          </a:p>
          <a:p>
            <a:pPr rtl="0"/>
            <a:r>
              <a:rPr lang="de-DE" dirty="0">
                <a:solidFill>
                  <a:schemeClr val="accent2"/>
                </a:solidFill>
              </a:rPr>
              <a:t>Stadien:</a:t>
            </a:r>
            <a:r>
              <a:rPr lang="de-DE" dirty="0"/>
              <a:t> 6</a:t>
            </a:r>
          </a:p>
          <a:p>
            <a:pPr rtl="0"/>
            <a:r>
              <a:rPr lang="de-DE" dirty="0">
                <a:solidFill>
                  <a:schemeClr val="accent2"/>
                </a:solidFill>
              </a:rPr>
              <a:t>Zuschauer: </a:t>
            </a:r>
            <a:r>
              <a:rPr lang="de-DE" dirty="0"/>
              <a:t>1‘045246</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Brasilien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47626" y="2915245"/>
            <a:ext cx="3169095" cy="22183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5720301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1954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Deutschland – Ungarn 3:2</a:t>
            </a:r>
          </a:p>
          <a:p>
            <a:pPr rtl="0"/>
            <a:r>
              <a:rPr lang="de-DE" dirty="0">
                <a:solidFill>
                  <a:schemeClr val="accent2"/>
                </a:solidFill>
              </a:rPr>
              <a:t>Teams:</a:t>
            </a:r>
            <a:r>
              <a:rPr lang="de-DE" dirty="0"/>
              <a:t> 16</a:t>
            </a:r>
          </a:p>
          <a:p>
            <a:pPr rtl="0"/>
            <a:r>
              <a:rPr lang="de-DE" dirty="0">
                <a:solidFill>
                  <a:schemeClr val="accent2"/>
                </a:solidFill>
              </a:rPr>
              <a:t>Spiele: </a:t>
            </a:r>
            <a:r>
              <a:rPr lang="de-DE" dirty="0"/>
              <a:t>26</a:t>
            </a:r>
          </a:p>
          <a:p>
            <a:r>
              <a:rPr lang="de-DE" dirty="0">
                <a:solidFill>
                  <a:schemeClr val="accent2"/>
                </a:solidFill>
              </a:rPr>
              <a:t>Tore:</a:t>
            </a:r>
            <a:r>
              <a:rPr lang="de-DE" dirty="0"/>
              <a:t> 140</a:t>
            </a:r>
          </a:p>
          <a:p>
            <a:pPr rtl="0"/>
            <a:r>
              <a:rPr lang="de-DE" dirty="0">
                <a:solidFill>
                  <a:schemeClr val="accent2"/>
                </a:solidFill>
              </a:rPr>
              <a:t>Spielorte:</a:t>
            </a:r>
            <a:r>
              <a:rPr lang="de-DE" dirty="0"/>
              <a:t> 6</a:t>
            </a:r>
          </a:p>
          <a:p>
            <a:pPr rtl="0"/>
            <a:r>
              <a:rPr lang="de-DE" dirty="0">
                <a:solidFill>
                  <a:schemeClr val="accent2"/>
                </a:solidFill>
              </a:rPr>
              <a:t>Stadien:</a:t>
            </a:r>
            <a:r>
              <a:rPr lang="de-DE" dirty="0"/>
              <a:t> 6</a:t>
            </a:r>
          </a:p>
          <a:p>
            <a:pPr rtl="0"/>
            <a:r>
              <a:rPr lang="de-DE" dirty="0">
                <a:solidFill>
                  <a:schemeClr val="accent2"/>
                </a:solidFill>
              </a:rPr>
              <a:t>Zuschauer: </a:t>
            </a:r>
            <a:r>
              <a:rPr lang="de-DE" dirty="0"/>
              <a:t>768607</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Schweiz</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439025" y="2915245"/>
            <a:ext cx="3168000" cy="22577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500247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1958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Brasilien – Schweden 5:2</a:t>
            </a:r>
          </a:p>
          <a:p>
            <a:pPr rtl="0"/>
            <a:r>
              <a:rPr lang="de-DE" dirty="0">
                <a:solidFill>
                  <a:schemeClr val="accent2"/>
                </a:solidFill>
              </a:rPr>
              <a:t>Teams:</a:t>
            </a:r>
            <a:r>
              <a:rPr lang="de-DE" dirty="0"/>
              <a:t> 16</a:t>
            </a:r>
          </a:p>
          <a:p>
            <a:pPr rtl="0"/>
            <a:r>
              <a:rPr lang="de-DE" dirty="0">
                <a:solidFill>
                  <a:schemeClr val="accent2"/>
                </a:solidFill>
              </a:rPr>
              <a:t>Spiele: </a:t>
            </a:r>
            <a:r>
              <a:rPr lang="de-DE" dirty="0"/>
              <a:t>35</a:t>
            </a:r>
          </a:p>
          <a:p>
            <a:r>
              <a:rPr lang="de-DE" dirty="0">
                <a:solidFill>
                  <a:schemeClr val="accent2"/>
                </a:solidFill>
              </a:rPr>
              <a:t>Tore:</a:t>
            </a:r>
            <a:r>
              <a:rPr lang="de-DE" dirty="0"/>
              <a:t> 126</a:t>
            </a:r>
          </a:p>
          <a:p>
            <a:pPr rtl="0"/>
            <a:r>
              <a:rPr lang="de-DE" dirty="0">
                <a:solidFill>
                  <a:schemeClr val="accent2"/>
                </a:solidFill>
              </a:rPr>
              <a:t>Spielorte:</a:t>
            </a:r>
            <a:r>
              <a:rPr lang="de-DE" dirty="0"/>
              <a:t> 12</a:t>
            </a:r>
          </a:p>
          <a:p>
            <a:pPr rtl="0"/>
            <a:r>
              <a:rPr lang="de-DE" dirty="0">
                <a:solidFill>
                  <a:schemeClr val="accent2"/>
                </a:solidFill>
              </a:rPr>
              <a:t>Stadien:</a:t>
            </a:r>
            <a:r>
              <a:rPr lang="de-DE" dirty="0"/>
              <a:t> 12</a:t>
            </a:r>
          </a:p>
          <a:p>
            <a:pPr rtl="0"/>
            <a:r>
              <a:rPr lang="de-DE" dirty="0">
                <a:solidFill>
                  <a:schemeClr val="accent2"/>
                </a:solidFill>
              </a:rPr>
              <a:t>Zuschauer: </a:t>
            </a:r>
            <a:r>
              <a:rPr lang="de-DE" dirty="0"/>
              <a:t>819810</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Schweden</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2984163"/>
            <a:ext cx="3328851" cy="20805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906593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1962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Brasilien – Tschechoslowakei 3:1</a:t>
            </a:r>
          </a:p>
          <a:p>
            <a:pPr rtl="0"/>
            <a:r>
              <a:rPr lang="de-DE" dirty="0">
                <a:solidFill>
                  <a:schemeClr val="accent2"/>
                </a:solidFill>
              </a:rPr>
              <a:t>Teams:</a:t>
            </a:r>
            <a:r>
              <a:rPr lang="de-DE" dirty="0"/>
              <a:t> 16</a:t>
            </a:r>
          </a:p>
          <a:p>
            <a:pPr rtl="0"/>
            <a:r>
              <a:rPr lang="de-DE" dirty="0">
                <a:solidFill>
                  <a:schemeClr val="accent2"/>
                </a:solidFill>
              </a:rPr>
              <a:t>Spiele: </a:t>
            </a:r>
            <a:r>
              <a:rPr lang="de-DE" dirty="0"/>
              <a:t>32</a:t>
            </a:r>
          </a:p>
          <a:p>
            <a:r>
              <a:rPr lang="de-DE" dirty="0">
                <a:solidFill>
                  <a:schemeClr val="accent2"/>
                </a:solidFill>
              </a:rPr>
              <a:t>Tore:</a:t>
            </a:r>
            <a:r>
              <a:rPr lang="de-DE" dirty="0"/>
              <a:t> 70</a:t>
            </a:r>
          </a:p>
          <a:p>
            <a:pPr rtl="0"/>
            <a:r>
              <a:rPr lang="de-DE" dirty="0">
                <a:solidFill>
                  <a:schemeClr val="accent2"/>
                </a:solidFill>
              </a:rPr>
              <a:t>Spielorte:</a:t>
            </a:r>
            <a:r>
              <a:rPr lang="de-DE" dirty="0"/>
              <a:t> 4</a:t>
            </a:r>
          </a:p>
          <a:p>
            <a:pPr rtl="0"/>
            <a:r>
              <a:rPr lang="de-DE" dirty="0">
                <a:solidFill>
                  <a:schemeClr val="accent2"/>
                </a:solidFill>
              </a:rPr>
              <a:t>Stadien:</a:t>
            </a:r>
            <a:r>
              <a:rPr lang="de-DE" dirty="0"/>
              <a:t> 4</a:t>
            </a:r>
          </a:p>
          <a:p>
            <a:pPr rtl="0"/>
            <a:r>
              <a:rPr lang="de-DE" dirty="0">
                <a:solidFill>
                  <a:schemeClr val="accent2"/>
                </a:solidFill>
              </a:rPr>
              <a:t>Zuschauer: </a:t>
            </a:r>
            <a:r>
              <a:rPr lang="de-DE" dirty="0"/>
              <a:t>893172</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Chile</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671165" y="2984163"/>
            <a:ext cx="3122016" cy="208053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635099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lstStyle/>
          <a:p>
            <a:pPr rtl="0"/>
            <a:r>
              <a:rPr lang="de-DE" dirty="0"/>
              <a:t>1966 </a:t>
            </a:r>
            <a:r>
              <a:rPr lang="de-DE" dirty="0" err="1"/>
              <a:t>Fussball</a:t>
            </a:r>
            <a:r>
              <a:rPr lang="de-DE" dirty="0"/>
              <a:t>-WM</a:t>
            </a:r>
          </a:p>
        </p:txBody>
      </p:sp>
      <p:sp>
        <p:nvSpPr>
          <p:cNvPr id="3" name="Inhaltsplatzhalter 2"/>
          <p:cNvSpPr>
            <a:spLocks noGrp="1"/>
          </p:cNvSpPr>
          <p:nvPr>
            <p:ph sz="half" idx="2"/>
          </p:nvPr>
        </p:nvSpPr>
        <p:spPr>
          <a:xfrm>
            <a:off x="1295400" y="2055223"/>
            <a:ext cx="5863046" cy="4116977"/>
          </a:xfrm>
        </p:spPr>
        <p:txBody>
          <a:bodyPr rtlCol="0">
            <a:normAutofit fontScale="92500" lnSpcReduction="10000"/>
          </a:bodyPr>
          <a:lstStyle/>
          <a:p>
            <a:pPr rtl="0"/>
            <a:r>
              <a:rPr lang="de-DE" dirty="0">
                <a:solidFill>
                  <a:schemeClr val="accent2"/>
                </a:solidFill>
              </a:rPr>
              <a:t>Final: </a:t>
            </a:r>
            <a:r>
              <a:rPr lang="de-DE" dirty="0"/>
              <a:t>England – Deutschland 4:2</a:t>
            </a:r>
          </a:p>
          <a:p>
            <a:pPr rtl="0"/>
            <a:r>
              <a:rPr lang="de-DE" dirty="0">
                <a:solidFill>
                  <a:schemeClr val="accent2"/>
                </a:solidFill>
              </a:rPr>
              <a:t>Teams:</a:t>
            </a:r>
            <a:r>
              <a:rPr lang="de-DE" dirty="0"/>
              <a:t> 16</a:t>
            </a:r>
          </a:p>
          <a:p>
            <a:pPr rtl="0"/>
            <a:r>
              <a:rPr lang="de-DE" dirty="0">
                <a:solidFill>
                  <a:schemeClr val="accent2"/>
                </a:solidFill>
              </a:rPr>
              <a:t>Spiele: </a:t>
            </a:r>
            <a:r>
              <a:rPr lang="de-DE" dirty="0"/>
              <a:t>32</a:t>
            </a:r>
          </a:p>
          <a:p>
            <a:r>
              <a:rPr lang="de-DE" dirty="0">
                <a:solidFill>
                  <a:schemeClr val="accent2"/>
                </a:solidFill>
              </a:rPr>
              <a:t>Tore:</a:t>
            </a:r>
            <a:r>
              <a:rPr lang="de-DE" dirty="0"/>
              <a:t> 89</a:t>
            </a:r>
          </a:p>
          <a:p>
            <a:pPr rtl="0"/>
            <a:r>
              <a:rPr lang="de-DE" dirty="0">
                <a:solidFill>
                  <a:schemeClr val="accent2"/>
                </a:solidFill>
              </a:rPr>
              <a:t>Spielorte:</a:t>
            </a:r>
            <a:r>
              <a:rPr lang="de-DE" dirty="0"/>
              <a:t> 7</a:t>
            </a:r>
          </a:p>
          <a:p>
            <a:pPr rtl="0"/>
            <a:r>
              <a:rPr lang="de-DE" dirty="0">
                <a:solidFill>
                  <a:schemeClr val="accent2"/>
                </a:solidFill>
              </a:rPr>
              <a:t>Stadien:</a:t>
            </a:r>
            <a:r>
              <a:rPr lang="de-DE" dirty="0"/>
              <a:t> 8</a:t>
            </a:r>
          </a:p>
          <a:p>
            <a:pPr rtl="0"/>
            <a:r>
              <a:rPr lang="de-DE" dirty="0">
                <a:solidFill>
                  <a:schemeClr val="accent2"/>
                </a:solidFill>
              </a:rPr>
              <a:t>Zuschauer: </a:t>
            </a:r>
            <a:r>
              <a:rPr lang="de-DE" dirty="0"/>
              <a:t>1‘563135</a:t>
            </a:r>
            <a:br>
              <a:rPr lang="de-DE" dirty="0"/>
            </a:br>
            <a:br>
              <a:rPr lang="de-DE" dirty="0"/>
            </a:br>
            <a:endParaRPr lang="de-DE" dirty="0"/>
          </a:p>
        </p:txBody>
      </p:sp>
      <p:sp>
        <p:nvSpPr>
          <p:cNvPr id="5" name="Textplatzhalter 4">
            <a:extLst>
              <a:ext uri="{FF2B5EF4-FFF2-40B4-BE49-F238E27FC236}">
                <a16:creationId xmlns:a16="http://schemas.microsoft.com/office/drawing/2014/main" id="{3680941E-C9AA-4192-8386-CE55230CABBB}"/>
              </a:ext>
            </a:extLst>
          </p:cNvPr>
          <p:cNvSpPr>
            <a:spLocks noGrp="1"/>
          </p:cNvSpPr>
          <p:nvPr>
            <p:ph type="body" sz="quarter" idx="3"/>
          </p:nvPr>
        </p:nvSpPr>
        <p:spPr>
          <a:xfrm>
            <a:off x="7341326" y="1828800"/>
            <a:ext cx="3555274" cy="847725"/>
          </a:xfrm>
        </p:spPr>
        <p:txBody>
          <a:bodyPr/>
          <a:lstStyle/>
          <a:p>
            <a:r>
              <a:rPr lang="de-CH" dirty="0"/>
              <a:t>Gastgeber: England</a:t>
            </a:r>
          </a:p>
        </p:txBody>
      </p:sp>
      <p:pic>
        <p:nvPicPr>
          <p:cNvPr id="8" name="Inhaltsplatzhalter 7">
            <a:extLst>
              <a:ext uri="{FF2B5EF4-FFF2-40B4-BE49-F238E27FC236}">
                <a16:creationId xmlns:a16="http://schemas.microsoft.com/office/drawing/2014/main" id="{F49049A5-93B6-4A1A-A1D1-37AAB9475424}"/>
              </a:ext>
            </a:extLst>
          </p:cNvPr>
          <p:cNvPicPr>
            <a:picLocks noGrp="1" noChangeAspect="1"/>
          </p:cNvPicPr>
          <p:nvPr>
            <p:ph sz="quarter" idx="4"/>
          </p:nvPr>
        </p:nvPicPr>
        <p:blipFill>
          <a:blip r:embed="rId3" cstate="email">
            <a:extLst>
              <a:ext uri="{28A0092B-C50C-407E-A947-70E740481C1C}">
                <a14:useLocalDpi xmlns:a14="http://schemas.microsoft.com/office/drawing/2010/main"/>
              </a:ext>
            </a:extLst>
          </a:blip>
          <a:srcRect/>
          <a:stretch/>
        </p:blipFill>
        <p:spPr>
          <a:xfrm>
            <a:off x="7567748" y="3025773"/>
            <a:ext cx="3328851" cy="199731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793010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Vertriebsperspektiven 16:9">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176_TF03431374" id="{CEA2EF4B-7F3A-41C0-8D84-613B43FFFB3C}" vid="{BCD6BDAC-58A9-4E1C-A69B-9DD710148454}"/>
    </a:ext>
  </a:extLst>
</a:theme>
</file>

<file path=ppt/theme/theme2.xml><?xml version="1.0" encoding="utf-8"?>
<a:theme xmlns:a="http://schemas.openxmlformats.org/drawingml/2006/main" name="Office-Design">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SalesDirection">
      <a:dk1>
        <a:srgbClr val="595959"/>
      </a:dk1>
      <a:lt1>
        <a:sysClr val="window" lastClr="FFFFFF"/>
      </a:lt1>
      <a:dk2>
        <a:srgbClr val="000000"/>
      </a:dk2>
      <a:lt2>
        <a:srgbClr val="F2F2F2"/>
      </a:lt2>
      <a:accent1>
        <a:srgbClr val="1EB8C1"/>
      </a:accent1>
      <a:accent2>
        <a:srgbClr val="EF7920"/>
      </a:accent2>
      <a:accent3>
        <a:srgbClr val="EFC119"/>
      </a:accent3>
      <a:accent4>
        <a:srgbClr val="969890"/>
      </a:accent4>
      <a:accent5>
        <a:srgbClr val="50B4F2"/>
      </a:accent5>
      <a:accent6>
        <a:srgbClr val="C05A3A"/>
      </a:accent6>
      <a:hlink>
        <a:srgbClr val="EFC119"/>
      </a:hlink>
      <a:folHlink>
        <a:srgbClr val="969890"/>
      </a:folHlink>
    </a:clrScheme>
    <a:fontScheme name="Book Antiqua">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5d36d37b-71b4-4416-b8a2-712a72be7925" xsi:nil="true"/>
    <SharedWithUsers xmlns="e92a2ac5-b25a-46ac-94d3-afeb148eacd8">
      <UserInfo>
        <DisplayName/>
        <AccountId xsi:nil="true"/>
        <AccountType/>
      </UserInfo>
    </SharedWithUsers>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46682D-2090-4938-AD01-B2A64A71F5C3}">
  <ds:schemaRefs>
    <ds:schemaRef ds:uri="http://schemas.openxmlformats.org/package/2006/metadata/core-properties"/>
    <ds:schemaRef ds:uri="http://schemas.microsoft.com/office/2006/metadata/properties"/>
    <ds:schemaRef ds:uri="5d36d37b-71b4-4416-b8a2-712a72be7925"/>
    <ds:schemaRef ds:uri="http://purl.org/dc/elements/1.1/"/>
    <ds:schemaRef ds:uri="http://purl.org/dc/dcmitype/"/>
    <ds:schemaRef ds:uri="http://purl.org/dc/terms/"/>
    <ds:schemaRef ds:uri="http://schemas.microsoft.com/office/2006/documentManagement/types"/>
    <ds:schemaRef ds:uri="http://schemas.microsoft.com/office/infopath/2007/PartnerControls"/>
    <ds:schemaRef ds:uri="e92a2ac5-b25a-46ac-94d3-afeb148eacd8"/>
    <ds:schemaRef ds:uri="http://www.w3.org/XML/1998/namespace"/>
  </ds:schemaRefs>
</ds:datastoreItem>
</file>

<file path=customXml/itemProps2.xml><?xml version="1.0" encoding="utf-8"?>
<ds:datastoreItem xmlns:ds="http://schemas.openxmlformats.org/officeDocument/2006/customXml" ds:itemID="{AC106CC9-A4AA-45CD-A7D6-B392110EF344}"/>
</file>

<file path=customXml/itemProps3.xml><?xml version="1.0" encoding="utf-8"?>
<ds:datastoreItem xmlns:ds="http://schemas.openxmlformats.org/officeDocument/2006/customXml" ds:itemID="{34A2E98A-57F1-452B-A916-E7DCB6926FC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Geschäftsperspektiven-Präsentation (Breitbild)</Template>
  <TotalTime>0</TotalTime>
  <Words>718</Words>
  <Application>Microsoft Office PowerPoint</Application>
  <PresentationFormat>Breitbild</PresentationFormat>
  <Paragraphs>214</Paragraphs>
  <Slides>22</Slides>
  <Notes>22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Book Antiqua</vt:lpstr>
      <vt:lpstr>Calibri</vt:lpstr>
      <vt:lpstr>Vertriebsperspektiven 16:9</vt:lpstr>
      <vt:lpstr>Fussball-WM</vt:lpstr>
      <vt:lpstr>1930 Fussball-WM</vt:lpstr>
      <vt:lpstr>1934 Fussball-WM</vt:lpstr>
      <vt:lpstr>1938 Fussball-WM</vt:lpstr>
      <vt:lpstr>1950 Fussball-WM</vt:lpstr>
      <vt:lpstr>1954 Fussball-WM</vt:lpstr>
      <vt:lpstr>1958 Fussball-WM</vt:lpstr>
      <vt:lpstr>1962 Fussball-WM</vt:lpstr>
      <vt:lpstr>1966 Fussball-WM</vt:lpstr>
      <vt:lpstr>1970 Fussball-WM</vt:lpstr>
      <vt:lpstr>1974 Fussball-WM</vt:lpstr>
      <vt:lpstr>1978 Fussball-WM</vt:lpstr>
      <vt:lpstr>1982 Fussball-WM</vt:lpstr>
      <vt:lpstr>1986 Fussball-WM</vt:lpstr>
      <vt:lpstr>1990 Fussball-WM</vt:lpstr>
      <vt:lpstr>1994 Fussball-WM</vt:lpstr>
      <vt:lpstr>1998 Fussball-WM</vt:lpstr>
      <vt:lpstr>2002 Fussball-WM</vt:lpstr>
      <vt:lpstr>2006 Fussball-WM</vt:lpstr>
      <vt:lpstr>2010 Fussball-WM</vt:lpstr>
      <vt:lpstr>2014 Fussball-WM</vt:lpstr>
      <vt:lpstr>2018 Fussball-WM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 mit Bildlayout</dc:title>
  <dc:creator>Georges Wyttenbach</dc:creator>
  <cp:lastModifiedBy>Doris Keller</cp:lastModifiedBy>
  <cp:revision>3</cp:revision>
  <dcterms:created xsi:type="dcterms:W3CDTF">2021-08-18T09:01:10Z</dcterms:created>
  <dcterms:modified xsi:type="dcterms:W3CDTF">2022-10-08T13:37:27Z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0x010100BE0A218B65CF8F4E9AF05F2AB7592672</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y fmtid="{D5CDD505-2E9C-101B-9397-08002B2CF9AE}" pid="8" name="Order">
    <vt:r8>479000</vt:r8>
  </property>
  <property fmtid="{D5CDD505-2E9C-101B-9397-08002B2CF9AE}" pid="9" name="xd_ProgID">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xd_Signature">
    <vt:bool>false</vt:bool>
  </property>
  <property fmtid="{D5CDD505-2E9C-101B-9397-08002B2CF9AE}" pid="15" name="MediaServiceImageTags">
    <vt:lpwstr/>
  </property>
</Properties>
</file>