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45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11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547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4101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5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buClrTx/>
              <a:defRPr sz="2000">
                <a:solidFill>
                  <a:schemeClr val="tx1"/>
                </a:solidFill>
              </a:defRPr>
            </a:lvl1pPr>
            <a:lvl2pPr>
              <a:buClrTx/>
              <a:defRPr sz="2000">
                <a:solidFill>
                  <a:schemeClr val="tx1"/>
                </a:solidFill>
              </a:defRPr>
            </a:lvl2pPr>
            <a:lvl3pPr>
              <a:buClrTx/>
              <a:defRPr sz="1800">
                <a:solidFill>
                  <a:schemeClr val="tx1"/>
                </a:solidFill>
              </a:defRPr>
            </a:lvl3pPr>
            <a:lvl4pPr>
              <a:buClrTx/>
              <a:defRPr sz="1600">
                <a:solidFill>
                  <a:schemeClr val="tx1"/>
                </a:solidFill>
              </a:defRPr>
            </a:lvl4pPr>
            <a:lvl5pPr>
              <a:buClrTx/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buClrTx/>
              <a:defRPr sz="2000">
                <a:solidFill>
                  <a:schemeClr val="tx1"/>
                </a:solidFill>
              </a:defRPr>
            </a:lvl1pPr>
            <a:lvl2pPr>
              <a:buClrTx/>
              <a:defRPr sz="2000">
                <a:solidFill>
                  <a:schemeClr val="tx1"/>
                </a:solidFill>
              </a:defRPr>
            </a:lvl2pPr>
            <a:lvl3pPr>
              <a:buClrTx/>
              <a:defRPr sz="1800">
                <a:solidFill>
                  <a:schemeClr val="tx1"/>
                </a:solidFill>
              </a:defRPr>
            </a:lvl3pPr>
            <a:lvl4pPr>
              <a:buClrTx/>
              <a:defRPr sz="1600">
                <a:solidFill>
                  <a:schemeClr val="tx1"/>
                </a:solidFill>
              </a:defRPr>
            </a:lvl4pPr>
            <a:lvl5pPr>
              <a:buClrTx/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B2BBBE-6BEC-4475-8F11-55212DDB2778}" type="datetimeFigureOut">
              <a:rPr lang="de-CH" smtClean="0"/>
              <a:pPr/>
              <a:t>09.05.2025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1697ED9-7488-4E4F-AD1E-775006BBD75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7182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5217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03127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993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60691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14863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BB2BBBE-6BEC-4475-8F11-55212DDB2778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1697ED9-7488-4E4F-AD1E-775006BBD75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779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12731-64A7-4BBE-ACCB-C73EBAAB63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noProof="1"/>
              <a:t>Die längsten Flüsse der Schweiz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38DB002-1195-4F71-9908-17D48ABE9A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noProof="1"/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245685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>
                <a:solidFill>
                  <a:schemeClr val="accent1"/>
                </a:solidFill>
              </a:rPr>
              <a:t>Arve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108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Quellen: Col des Montets, Grajische Alpen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Rhone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Städte: Chamonix, Cluses, Annemasse, Carouge, Genf</a:t>
            </a:r>
          </a:p>
          <a:p>
            <a:pPr>
              <a:buClr>
                <a:schemeClr val="accent1"/>
              </a:buClr>
            </a:pP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7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Rhein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1’230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Quellen: Oberalppass, Tomasee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Nordsee, Niederlanden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Städte: Köln, Düsseldorf, Rotterdam, Strassburg, Basel</a:t>
            </a:r>
            <a:br>
              <a:rPr lang="de-CH" u="sng" dirty="0">
                <a:solidFill>
                  <a:schemeClr val="accent1"/>
                </a:solidFill>
              </a:rPr>
            </a:b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29" name="Inhaltsplatzhalter 28" descr="Ein Bild, das Himmel, draußen, Wasser, Brücke enthält.&#10;&#10;Automatisch generierte Beschreibung">
            <a:extLst>
              <a:ext uri="{FF2B5EF4-FFF2-40B4-BE49-F238E27FC236}">
                <a16:creationId xmlns:a16="http://schemas.microsoft.com/office/drawing/2014/main" id="{07E076F6-8F4B-48CC-8F64-16F84D8596B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9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Rhone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813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Quelle: Rottengletscher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Mittelmeer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Städte: Lyon, Arles, Avignon, Genf, Sitten</a:t>
            </a:r>
          </a:p>
          <a:p>
            <a:pPr>
              <a:buClr>
                <a:schemeClr val="accent1"/>
              </a:buClr>
            </a:pP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 descr="Ein Bild, das draußen, Baum, Wasser, Boot enthält.&#10;&#10;Automatisch generierte Beschreibung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46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Doubs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453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Quelle: Jura, Mouthe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Saône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Städte: Montbéliard, Besançon</a:t>
            </a:r>
          </a:p>
          <a:p>
            <a:pPr>
              <a:buClr>
                <a:schemeClr val="accent1"/>
              </a:buClr>
            </a:pP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2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Aare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292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Quelle: ,Aargletscher, Kanton Bern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Rhein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Städte: Bern, Thun, Solothurn, Aarau, Olten</a:t>
            </a:r>
          </a:p>
          <a:p>
            <a:pPr>
              <a:buClr>
                <a:schemeClr val="accent1"/>
              </a:buClr>
            </a:pP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4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Ticino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248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Quelle: Bedretto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Po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Stadt: Bellinzona</a:t>
            </a:r>
          </a:p>
          <a:p>
            <a:pPr>
              <a:buClr>
                <a:schemeClr val="accent1"/>
              </a:buClr>
            </a:pP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10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Reuss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164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Quelle: im Gotthardmassiv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Aare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Stadt: Luzern</a:t>
            </a:r>
          </a:p>
          <a:p>
            <a:pPr>
              <a:buClr>
                <a:schemeClr val="accent1"/>
              </a:buClr>
            </a:pP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3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131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Quelle: Chalbersäntis oberhalb von Unterwasser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Rhein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Städte: Weinfelden, Bischofszell, Frauenfeld</a:t>
            </a:r>
          </a:p>
          <a:p>
            <a:pPr>
              <a:buClr>
                <a:schemeClr val="accent1"/>
              </a:buClr>
            </a:pP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8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2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4CFD30C-37A7-4469-A875-299992CA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>
                <a:solidFill>
                  <a:schemeClr val="accent1"/>
                </a:solidFill>
              </a:rPr>
              <a:t>Saane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A7A02DAA-CA69-40C6-93D5-446BA35EB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Länge: 128 km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Quelle: Sanetschhorn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Mündung: Aare</a:t>
            </a:r>
          </a:p>
          <a:p>
            <a:pPr>
              <a:buClr>
                <a:schemeClr val="accent1"/>
              </a:buClr>
            </a:pPr>
            <a:r>
              <a:rPr lang="de-CH" noProof="1">
                <a:solidFill>
                  <a:schemeClr val="accent1"/>
                </a:solidFill>
              </a:rPr>
              <a:t>Städte: Freiburg, Villars-sur-Glâne, Marly, Gibloux, Belfaux </a:t>
            </a:r>
          </a:p>
          <a:p>
            <a:pPr>
              <a:buClr>
                <a:schemeClr val="accent1"/>
              </a:buClr>
            </a:pPr>
            <a:endParaRPr lang="de-CH" dirty="0">
              <a:solidFill>
                <a:schemeClr val="accent1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2FCAE239-281A-4A69-A47C-000448D402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0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>
</file>

<file path=ppt/theme/theme1.xml><?xml version="1.0" encoding="utf-8"?>
<a:theme xmlns:a="http://schemas.openxmlformats.org/drawingml/2006/main" name="Basis">
  <a:themeElements>
    <a:clrScheme name="Benutzerdefiniert 7">
      <a:dk1>
        <a:srgbClr val="FFFFFF"/>
      </a:dk1>
      <a:lt1>
        <a:sysClr val="window" lastClr="FFFFFF"/>
      </a:lt1>
      <a:dk2>
        <a:srgbClr val="FFFFFF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92a2ac5-b25a-46ac-94d3-afeb148eacd8">
      <UserInfo>
        <DisplayName/>
        <AccountId xsi:nil="true"/>
        <AccountType/>
      </UserInfo>
    </SharedWithUsers>
    <MediaLengthInSeconds xmlns="5d36d37b-71b4-4416-b8a2-712a72be7925" xsi:nil="true"/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DEA27D-2748-4A4E-AB51-719E54E0BC29}"/>
</file>

<file path=customXml/itemProps2.xml><?xml version="1.0" encoding="utf-8"?>
<ds:datastoreItem xmlns:ds="http://schemas.openxmlformats.org/officeDocument/2006/customXml" ds:itemID="{5E07561E-E712-42AB-A5D4-B43BA8FDD4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B084B6-8DFA-4CFA-A084-4BD3B81AC152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0</TotalTime>
  <Words>199</Words>
  <Application>Microsoft Office PowerPoint</Application>
  <PresentationFormat>Breitbild</PresentationFormat>
  <Paragraphs>47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2" baseType="lpstr">
      <vt:lpstr>Corbel</vt:lpstr>
      <vt:lpstr>Basis</vt:lpstr>
      <vt:lpstr>Die längsten Flüsse der Schweiz</vt:lpstr>
      <vt:lpstr>Rhein</vt:lpstr>
      <vt:lpstr>Rhone</vt:lpstr>
      <vt:lpstr>Doubs</vt:lpstr>
      <vt:lpstr>Aare</vt:lpstr>
      <vt:lpstr>Ticino</vt:lpstr>
      <vt:lpstr>Reuss</vt:lpstr>
      <vt:lpstr>Thur</vt:lpstr>
      <vt:lpstr>Saane</vt:lpstr>
      <vt:lpstr>Arve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längsten Flüsse der Schweiz</dc:title>
  <dc:creator>Georges Wyttenbach</dc:creator>
  <cp:lastModifiedBy>Doris Keller</cp:lastModifiedBy>
  <cp:revision>23</cp:revision>
  <dcterms:created xsi:type="dcterms:W3CDTF">2021-04-10T12:31:35Z</dcterms:created>
  <dcterms:modified xsi:type="dcterms:W3CDTF">2025-05-09T07:36:13Z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239300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