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57" r:id="rId7"/>
    <p:sldId id="258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her Wyss" userId="e187b35b-e83b-449e-ab70-c8c49c8548df" providerId="ADAL" clId="{5ED195A6-69C3-4C5B-9C74-86D0A56844C6}"/>
    <pc:docChg chg="custSel modSld">
      <pc:chgData name="Esther Wyss" userId="e187b35b-e83b-449e-ab70-c8c49c8548df" providerId="ADAL" clId="{5ED195A6-69C3-4C5B-9C74-86D0A56844C6}" dt="2022-06-22T06:00:42.874" v="75" actId="20577"/>
      <pc:docMkLst>
        <pc:docMk/>
      </pc:docMkLst>
      <pc:sldChg chg="modSp mod">
        <pc:chgData name="Esther Wyss" userId="e187b35b-e83b-449e-ab70-c8c49c8548df" providerId="ADAL" clId="{5ED195A6-69C3-4C5B-9C74-86D0A56844C6}" dt="2022-06-22T05:55:25.802" v="5" actId="313"/>
        <pc:sldMkLst>
          <pc:docMk/>
          <pc:sldMk cId="1905600501" sldId="257"/>
        </pc:sldMkLst>
        <pc:spChg chg="mod">
          <ac:chgData name="Esther Wyss" userId="e187b35b-e83b-449e-ab70-c8c49c8548df" providerId="ADAL" clId="{5ED195A6-69C3-4C5B-9C74-86D0A56844C6}" dt="2022-06-22T05:55:25.802" v="5" actId="313"/>
          <ac:spMkLst>
            <pc:docMk/>
            <pc:sldMk cId="1905600501" sldId="257"/>
            <ac:spMk id="3" creationId="{55B1347B-C90C-40EE-935E-DB3AF5817B38}"/>
          </ac:spMkLst>
        </pc:spChg>
      </pc:sldChg>
      <pc:sldChg chg="modSp mod">
        <pc:chgData name="Esther Wyss" userId="e187b35b-e83b-449e-ab70-c8c49c8548df" providerId="ADAL" clId="{5ED195A6-69C3-4C5B-9C74-86D0A56844C6}" dt="2022-06-22T05:57:24.949" v="7" actId="313"/>
        <pc:sldMkLst>
          <pc:docMk/>
          <pc:sldMk cId="1146240005" sldId="258"/>
        </pc:sldMkLst>
        <pc:spChg chg="mod">
          <ac:chgData name="Esther Wyss" userId="e187b35b-e83b-449e-ab70-c8c49c8548df" providerId="ADAL" clId="{5ED195A6-69C3-4C5B-9C74-86D0A56844C6}" dt="2022-06-22T05:57:24.949" v="7" actId="313"/>
          <ac:spMkLst>
            <pc:docMk/>
            <pc:sldMk cId="1146240005" sldId="258"/>
            <ac:spMk id="3" creationId="{55B1347B-C90C-40EE-935E-DB3AF5817B38}"/>
          </ac:spMkLst>
        </pc:spChg>
      </pc:sldChg>
      <pc:sldChg chg="modSp mod">
        <pc:chgData name="Esther Wyss" userId="e187b35b-e83b-449e-ab70-c8c49c8548df" providerId="ADAL" clId="{5ED195A6-69C3-4C5B-9C74-86D0A56844C6}" dt="2022-06-22T05:57:38.388" v="11" actId="313"/>
        <pc:sldMkLst>
          <pc:docMk/>
          <pc:sldMk cId="2060544238" sldId="259"/>
        </pc:sldMkLst>
        <pc:spChg chg="mod">
          <ac:chgData name="Esther Wyss" userId="e187b35b-e83b-449e-ab70-c8c49c8548df" providerId="ADAL" clId="{5ED195A6-69C3-4C5B-9C74-86D0A56844C6}" dt="2022-06-22T05:57:38.388" v="11" actId="313"/>
          <ac:spMkLst>
            <pc:docMk/>
            <pc:sldMk cId="2060544238" sldId="259"/>
            <ac:spMk id="3" creationId="{55B1347B-C90C-40EE-935E-DB3AF5817B38}"/>
          </ac:spMkLst>
        </pc:spChg>
      </pc:sldChg>
      <pc:sldChg chg="modSp mod">
        <pc:chgData name="Esther Wyss" userId="e187b35b-e83b-449e-ab70-c8c49c8548df" providerId="ADAL" clId="{5ED195A6-69C3-4C5B-9C74-86D0A56844C6}" dt="2022-06-22T05:57:57.977" v="16" actId="313"/>
        <pc:sldMkLst>
          <pc:docMk/>
          <pc:sldMk cId="1788459013" sldId="260"/>
        </pc:sldMkLst>
        <pc:spChg chg="mod">
          <ac:chgData name="Esther Wyss" userId="e187b35b-e83b-449e-ab70-c8c49c8548df" providerId="ADAL" clId="{5ED195A6-69C3-4C5B-9C74-86D0A56844C6}" dt="2022-06-22T05:57:57.977" v="16" actId="313"/>
          <ac:spMkLst>
            <pc:docMk/>
            <pc:sldMk cId="1788459013" sldId="260"/>
            <ac:spMk id="3" creationId="{55B1347B-C90C-40EE-935E-DB3AF5817B38}"/>
          </ac:spMkLst>
        </pc:spChg>
      </pc:sldChg>
      <pc:sldChg chg="modSp mod">
        <pc:chgData name="Esther Wyss" userId="e187b35b-e83b-449e-ab70-c8c49c8548df" providerId="ADAL" clId="{5ED195A6-69C3-4C5B-9C74-86D0A56844C6}" dt="2022-06-22T05:55:13.201" v="1" actId="313"/>
        <pc:sldMkLst>
          <pc:docMk/>
          <pc:sldMk cId="1995508864" sldId="261"/>
        </pc:sldMkLst>
        <pc:spChg chg="mod">
          <ac:chgData name="Esther Wyss" userId="e187b35b-e83b-449e-ab70-c8c49c8548df" providerId="ADAL" clId="{5ED195A6-69C3-4C5B-9C74-86D0A56844C6}" dt="2022-06-22T05:55:13.201" v="1" actId="313"/>
          <ac:spMkLst>
            <pc:docMk/>
            <pc:sldMk cId="1995508864" sldId="261"/>
            <ac:spMk id="3" creationId="{55B1347B-C90C-40EE-935E-DB3AF5817B38}"/>
          </ac:spMkLst>
        </pc:spChg>
      </pc:sldChg>
      <pc:sldChg chg="modSp mod">
        <pc:chgData name="Esther Wyss" userId="e187b35b-e83b-449e-ab70-c8c49c8548df" providerId="ADAL" clId="{5ED195A6-69C3-4C5B-9C74-86D0A56844C6}" dt="2022-06-22T05:58:45.744" v="27" actId="20577"/>
        <pc:sldMkLst>
          <pc:docMk/>
          <pc:sldMk cId="4267036542" sldId="263"/>
        </pc:sldMkLst>
        <pc:spChg chg="mod">
          <ac:chgData name="Esther Wyss" userId="e187b35b-e83b-449e-ab70-c8c49c8548df" providerId="ADAL" clId="{5ED195A6-69C3-4C5B-9C74-86D0A56844C6}" dt="2022-06-22T05:58:45.744" v="27" actId="20577"/>
          <ac:spMkLst>
            <pc:docMk/>
            <pc:sldMk cId="4267036542" sldId="263"/>
            <ac:spMk id="3" creationId="{92824AC6-60A9-4EE0-9993-306E62EF5212}"/>
          </ac:spMkLst>
        </pc:spChg>
      </pc:sldChg>
      <pc:sldChg chg="modSp mod">
        <pc:chgData name="Esther Wyss" userId="e187b35b-e83b-449e-ab70-c8c49c8548df" providerId="ADAL" clId="{5ED195A6-69C3-4C5B-9C74-86D0A56844C6}" dt="2022-06-22T05:59:15.373" v="38" actId="20577"/>
        <pc:sldMkLst>
          <pc:docMk/>
          <pc:sldMk cId="3219755970" sldId="265"/>
        </pc:sldMkLst>
        <pc:spChg chg="mod">
          <ac:chgData name="Esther Wyss" userId="e187b35b-e83b-449e-ab70-c8c49c8548df" providerId="ADAL" clId="{5ED195A6-69C3-4C5B-9C74-86D0A56844C6}" dt="2022-06-22T05:59:15.373" v="38" actId="20577"/>
          <ac:spMkLst>
            <pc:docMk/>
            <pc:sldMk cId="3219755970" sldId="265"/>
            <ac:spMk id="3" creationId="{8E339837-85AB-4E98-BF37-ED9BEF82F02F}"/>
          </ac:spMkLst>
        </pc:spChg>
      </pc:sldChg>
      <pc:sldChg chg="modSp mod">
        <pc:chgData name="Esther Wyss" userId="e187b35b-e83b-449e-ab70-c8c49c8548df" providerId="ADAL" clId="{5ED195A6-69C3-4C5B-9C74-86D0A56844C6}" dt="2022-06-22T05:59:37.290" v="49" actId="20577"/>
        <pc:sldMkLst>
          <pc:docMk/>
          <pc:sldMk cId="3432904404" sldId="267"/>
        </pc:sldMkLst>
        <pc:spChg chg="mod">
          <ac:chgData name="Esther Wyss" userId="e187b35b-e83b-449e-ab70-c8c49c8548df" providerId="ADAL" clId="{5ED195A6-69C3-4C5B-9C74-86D0A56844C6}" dt="2022-06-22T05:59:37.290" v="49" actId="20577"/>
          <ac:spMkLst>
            <pc:docMk/>
            <pc:sldMk cId="3432904404" sldId="267"/>
            <ac:spMk id="3" creationId="{878AD952-33A8-4076-99D8-9E85AE9C4FA5}"/>
          </ac:spMkLst>
        </pc:spChg>
      </pc:sldChg>
      <pc:sldChg chg="modSp mod">
        <pc:chgData name="Esther Wyss" userId="e187b35b-e83b-449e-ab70-c8c49c8548df" providerId="ADAL" clId="{5ED195A6-69C3-4C5B-9C74-86D0A56844C6}" dt="2022-06-22T06:00:13.078" v="71" actId="20577"/>
        <pc:sldMkLst>
          <pc:docMk/>
          <pc:sldMk cId="367181285" sldId="269"/>
        </pc:sldMkLst>
        <pc:spChg chg="mod">
          <ac:chgData name="Esther Wyss" userId="e187b35b-e83b-449e-ab70-c8c49c8548df" providerId="ADAL" clId="{5ED195A6-69C3-4C5B-9C74-86D0A56844C6}" dt="2022-06-22T06:00:13.078" v="71" actId="20577"/>
          <ac:spMkLst>
            <pc:docMk/>
            <pc:sldMk cId="367181285" sldId="269"/>
            <ac:spMk id="3" creationId="{DD469271-1E06-483B-B547-A0479EA9150A}"/>
          </ac:spMkLst>
        </pc:spChg>
      </pc:sldChg>
      <pc:sldChg chg="modSp mod">
        <pc:chgData name="Esther Wyss" userId="e187b35b-e83b-449e-ab70-c8c49c8548df" providerId="ADAL" clId="{5ED195A6-69C3-4C5B-9C74-86D0A56844C6}" dt="2022-06-22T06:00:42.874" v="75" actId="20577"/>
        <pc:sldMkLst>
          <pc:docMk/>
          <pc:sldMk cId="199872401" sldId="271"/>
        </pc:sldMkLst>
        <pc:spChg chg="mod">
          <ac:chgData name="Esther Wyss" userId="e187b35b-e83b-449e-ab70-c8c49c8548df" providerId="ADAL" clId="{5ED195A6-69C3-4C5B-9C74-86D0A56844C6}" dt="2022-06-22T06:00:42.874" v="75" actId="20577"/>
          <ac:spMkLst>
            <pc:docMk/>
            <pc:sldMk cId="199872401" sldId="271"/>
            <ac:spMk id="3" creationId="{5D743360-73F3-451A-8B99-95F7E5E7484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EC873A-5F80-426F-89C7-A4ADFE4C9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5BDB56E-454B-432A-98D4-9E66756570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21AE26-950F-4487-937C-BC315249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2F9C18-19AA-41FF-AB20-FD7840572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AFB475-3310-4E37-8A4F-6E9481D60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7839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28D8EA-C44B-4284-9D33-226E72F1D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CECEF5C-2064-49FB-9C4A-951ADD849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E785C1-1F80-428C-8B59-09FC91EC1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0F0774-5DB2-4C12-8841-6E28EFA5D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107E16-F1E5-45CB-BD54-72E123F0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3011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6A7E12F-C932-451C-B1CA-4B84E63449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6045B7-D444-4781-A37F-C5AE84FE6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E8EBED-F626-4F44-A980-6651C39B2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E92E2E-AA95-4F1B-AFF9-1D25DD051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329F5B-0994-4D38-A312-E7245EDAA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2237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1C2C2E-31F8-49DA-B8B2-A7C4BC418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253ECF-8DE8-45FF-A6E0-FA6AAEDEA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7B63E3-EB7B-4336-9642-D73836B9C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3E11D9-9660-451A-AF68-BA00297B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61600C-7A08-45DF-9DC6-B34421D6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033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AB7EA3-0D71-48CE-A593-0D2EDC6FA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3598D7-DC47-49FA-AFB8-6F6E5C588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64FA45-F960-4823-AA37-E8E80D5C3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C8644C-B721-421F-8EB5-717FDDB0F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B14514-F3CA-447C-B5C1-DA13E4B0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874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8E01D-4DF0-4328-85B5-37F5A48A3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0E427C-BAA5-456B-ABD5-6078232859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77936A-E472-4C4A-BF33-D2B194FAF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B1A0C0-0848-439C-BCED-2612F00FE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0905D88-5305-4F59-8CD6-99921EC6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5FCA98C-89B2-4D28-9DD4-1E26B3F43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613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8A8E5D-E87F-47DE-89F1-34E48CA0F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DB1E49-F04C-47F1-95F6-D0D9EA5AD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99A641-10C5-4FB1-BC44-3D44242A8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187AB51-0ADF-4DEE-8DB1-9527F27472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59C0258-8A38-4FA1-ACAA-656DB1598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814999B-C1A0-47D6-B37F-49FCA6924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69E17B8-3539-41F8-823B-BEF05ADFE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341A627-F875-4361-BC08-7A6A961A4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234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A6F2B6-3908-4A1A-B235-CF7DAFF27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47E95F0-253B-46EA-BD08-5AF45C9CE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4348FD5-0F83-418E-A1BE-4941D8859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EC567C9-DADA-4E12-B2C0-E751D9E35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02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A623EEE-DD44-4483-9518-1489447C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1C6568D-BF81-4BD2-B507-92BAE60F5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6A7F63-6378-4A0A-9AD9-372F3D8A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73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D892D-4DE0-46D2-9D63-B92C8E1AF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8F1E81-CAA0-4276-9641-7EDF8AB2C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3ABCA45-C143-4B2F-9886-7206CA26A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096AB0-6AD4-411C-9811-DEC220046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61F88E-D7B9-43C0-ADE7-7E9AB101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E873FE-6396-4BEC-BCDA-E1D04AB7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42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4BE73-3955-4D84-BF1A-5043C5F5A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0E1A677-DDE1-460D-84CF-269E2BD847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6682EA0-C1DF-4B9E-9119-50FD4F1AB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79BF57-3762-4242-99AA-139FD4D00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7402E3-9E07-4420-9703-337EC1718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9171C41-7F70-40BB-A006-093BD5AB6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7241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26311D6-CB41-4BD1-94D8-0FE34446D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5D2E0D-99BA-4659-B93B-28D832ECC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BC8CA0-457E-4266-9160-C06CDF0AA9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7C0BD-F522-4D32-A720-49B46723E922}" type="datetimeFigureOut">
              <a:rPr lang="de-CH" smtClean="0"/>
              <a:t>22.05.2025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17FF15-58BC-4165-BC56-1D5BAAA72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6FD89A-408B-48AF-85A5-F340E6000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945E7-0CAD-49DD-8CDC-209035296DC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650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BFE43-271E-4C1C-9FD7-939E3939AC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sz="6000" dirty="0"/>
              <a:t>Die 5 höchsten Berge der Schweiz</a:t>
            </a: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909BD6-A232-407C-BE6C-EB00F656E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Vortrag Peter Muster</a:t>
            </a:r>
          </a:p>
        </p:txBody>
      </p:sp>
    </p:spTree>
    <p:extLst>
      <p:ext uri="{BB962C8B-B14F-4D97-AF65-F5344CB8AC3E}">
        <p14:creationId xmlns:p14="http://schemas.microsoft.com/office/powerpoint/2010/main" val="16184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59192C-8C3A-4FFF-A884-3FC516219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2. Lac Léman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339837-85AB-4E98-BF37-ED9BEF82F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Welche maximale Seetiefe hat der Lac Léman?</a:t>
            </a:r>
          </a:p>
          <a:p>
            <a:r>
              <a:rPr lang="de-CH" noProof="1"/>
              <a:t>Welche Kantone und Länder grenzen an den Lac Léman?</a:t>
            </a:r>
          </a:p>
          <a:p>
            <a:r>
              <a:rPr lang="de-CH" noProof="1"/>
              <a:t>Welche Gesamtfläche hat der Lac Léman?</a:t>
            </a:r>
          </a:p>
          <a:p>
            <a:r>
              <a:rPr lang="de-CH" noProof="1"/>
              <a:t>Wie lautet der deutsche Name für den Lac Léman?</a:t>
            </a:r>
          </a:p>
        </p:txBody>
      </p:sp>
    </p:spTree>
    <p:extLst>
      <p:ext uri="{BB962C8B-B14F-4D97-AF65-F5344CB8AC3E}">
        <p14:creationId xmlns:p14="http://schemas.microsoft.com/office/powerpoint/2010/main" val="3219755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EDCECB-AD7A-4E09-A6E6-F801E473B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2. Lac Léman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D6AB66-15C6-41CA-91CF-2EF7E1815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Maximale Seetiefe: 310 m</a:t>
            </a:r>
          </a:p>
          <a:p>
            <a:r>
              <a:rPr lang="de-CH" noProof="1"/>
              <a:t>Kantone und Länder: Genf, Waadt, Wallis und Frankreich</a:t>
            </a:r>
          </a:p>
          <a:p>
            <a:r>
              <a:rPr lang="de-CH" noProof="1"/>
              <a:t>Gesamtfläche: 580 km² </a:t>
            </a:r>
          </a:p>
          <a:p>
            <a:r>
              <a:rPr lang="de-CH" noProof="1"/>
              <a:t>Deutscher Name: Genfersee</a:t>
            </a:r>
          </a:p>
        </p:txBody>
      </p:sp>
    </p:spTree>
    <p:extLst>
      <p:ext uri="{BB962C8B-B14F-4D97-AF65-F5344CB8AC3E}">
        <p14:creationId xmlns:p14="http://schemas.microsoft.com/office/powerpoint/2010/main" val="1619892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0C2501-DCFB-4AC4-B216-EB614D755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3. Lago di Lugano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8AD952-33A8-4076-99D8-9E85AE9C4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Welche maximale Seetiefe hat der Lago di Lugano?</a:t>
            </a:r>
          </a:p>
          <a:p>
            <a:r>
              <a:rPr lang="de-CH" noProof="1"/>
              <a:t>Welche Kantone und Länder grenzen an den Lago di Lugano?</a:t>
            </a:r>
          </a:p>
          <a:p>
            <a:r>
              <a:rPr lang="de-CH" noProof="1"/>
              <a:t>Welche Gesamtfläche hat der Lago di Lugano?</a:t>
            </a:r>
          </a:p>
          <a:p>
            <a:r>
              <a:rPr lang="de-CH" noProof="1"/>
              <a:t>Wie lautet der deutsche Name für den Lago di Lugano?</a:t>
            </a:r>
          </a:p>
          <a:p>
            <a:endParaRPr lang="de-CH" noProof="1"/>
          </a:p>
        </p:txBody>
      </p:sp>
    </p:spTree>
    <p:extLst>
      <p:ext uri="{BB962C8B-B14F-4D97-AF65-F5344CB8AC3E}">
        <p14:creationId xmlns:p14="http://schemas.microsoft.com/office/powerpoint/2010/main" val="3432904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D483B1-FF5C-4156-9A39-878C7AB56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3. Lago di Lugano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50211F-F8A5-4F0A-88A4-08AE9ABBA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Maximale Seetiefe: 288 m </a:t>
            </a:r>
          </a:p>
          <a:p>
            <a:r>
              <a:rPr lang="de-CH" noProof="1"/>
              <a:t>Kantone und Länder: Tessin und Italien</a:t>
            </a:r>
          </a:p>
          <a:p>
            <a:r>
              <a:rPr lang="de-CH" noProof="1"/>
              <a:t>Gesamtfläche: 48,67 km</a:t>
            </a:r>
            <a:r>
              <a:rPr lang="de-CH" baseline="30000" noProof="1"/>
              <a:t>2</a:t>
            </a:r>
            <a:endParaRPr lang="de-CH" noProof="1"/>
          </a:p>
          <a:p>
            <a:r>
              <a:rPr lang="de-CH" noProof="1"/>
              <a:t>Deutscher Name: Luganersee</a:t>
            </a:r>
          </a:p>
        </p:txBody>
      </p:sp>
    </p:spTree>
    <p:extLst>
      <p:ext uri="{BB962C8B-B14F-4D97-AF65-F5344CB8AC3E}">
        <p14:creationId xmlns:p14="http://schemas.microsoft.com/office/powerpoint/2010/main" val="698997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C5AE50-9AA4-48D4-9654-1747AAC27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4. Brienzersee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469271-1E06-483B-B547-A0479EA91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Welche maximale Seetiefe hat der Brienzersee?</a:t>
            </a:r>
          </a:p>
          <a:p>
            <a:r>
              <a:rPr lang="de-CH" noProof="1"/>
              <a:t>Welche Kantone grenzen an den Brienzersee?</a:t>
            </a:r>
          </a:p>
          <a:p>
            <a:r>
              <a:rPr lang="de-CH" noProof="1"/>
              <a:t>Welche Gesamtfläche hat der Brienzersee?</a:t>
            </a:r>
          </a:p>
          <a:p>
            <a:r>
              <a:rPr lang="de-CH" noProof="1"/>
              <a:t>Wie heisst der benachbarte See vom Brienzersee?</a:t>
            </a:r>
          </a:p>
        </p:txBody>
      </p:sp>
    </p:spTree>
    <p:extLst>
      <p:ext uri="{BB962C8B-B14F-4D97-AF65-F5344CB8AC3E}">
        <p14:creationId xmlns:p14="http://schemas.microsoft.com/office/powerpoint/2010/main" val="367181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CAB1F4-82E9-4C48-B0BF-D3008C7E3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4. Brienzersee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128BB1-D266-4DE1-A5EB-40572FF2F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Maximale Seetiefe: 260 m</a:t>
            </a:r>
          </a:p>
          <a:p>
            <a:r>
              <a:rPr lang="de-CH" noProof="1"/>
              <a:t>Kanton: Bern</a:t>
            </a:r>
          </a:p>
          <a:p>
            <a:r>
              <a:rPr lang="de-CH" noProof="1"/>
              <a:t>Gesamtfläche: 29,81 km</a:t>
            </a:r>
            <a:r>
              <a:rPr lang="de-CH" baseline="30000" noProof="1"/>
              <a:t>2</a:t>
            </a:r>
            <a:endParaRPr lang="de-CH" noProof="1"/>
          </a:p>
          <a:p>
            <a:r>
              <a:rPr lang="de-CH" noProof="1"/>
              <a:t>Der benachbarte See: Thunersee</a:t>
            </a:r>
          </a:p>
        </p:txBody>
      </p:sp>
    </p:spTree>
    <p:extLst>
      <p:ext uri="{BB962C8B-B14F-4D97-AF65-F5344CB8AC3E}">
        <p14:creationId xmlns:p14="http://schemas.microsoft.com/office/powerpoint/2010/main" val="615979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863E27-6430-43B4-9744-2FBF38A81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5. Bodensee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743360-73F3-451A-8B99-95F7E5E74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Welche maximale Seetiefe hat der Bodensee?</a:t>
            </a:r>
          </a:p>
          <a:p>
            <a:r>
              <a:rPr lang="de-CH" noProof="1"/>
              <a:t>Welche Kantone und Länder grenzen an dem Bodensee?</a:t>
            </a:r>
          </a:p>
          <a:p>
            <a:r>
              <a:rPr lang="de-CH" noProof="1"/>
              <a:t>Welche Gesamtfläche hat der Bodensee?</a:t>
            </a:r>
          </a:p>
          <a:p>
            <a:r>
              <a:rPr lang="de-CH" noProof="1"/>
              <a:t>Der Bodensee ist aufgeteilt in drei Gewässer. </a:t>
            </a:r>
            <a:br>
              <a:rPr lang="de-CH" noProof="1"/>
            </a:br>
            <a:r>
              <a:rPr lang="de-CH" noProof="1"/>
              <a:t>Wie heissen sie?</a:t>
            </a:r>
          </a:p>
        </p:txBody>
      </p:sp>
    </p:spTree>
    <p:extLst>
      <p:ext uri="{BB962C8B-B14F-4D97-AF65-F5344CB8AC3E}">
        <p14:creationId xmlns:p14="http://schemas.microsoft.com/office/powerpoint/2010/main" val="199872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8BD58-A996-47B6-A2F7-DA090E92C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5. Bodensee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DCA034-E15F-44DE-8649-7E490C0EA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Maximale Seetiefe: 254 m</a:t>
            </a:r>
          </a:p>
          <a:p>
            <a:r>
              <a:rPr lang="de-CH" noProof="1"/>
              <a:t>Kantone und Länder: St. Gallen, Thurgau, Schaffhausen, Österreich und Deutschland</a:t>
            </a:r>
          </a:p>
          <a:p>
            <a:r>
              <a:rPr lang="de-CH" noProof="1"/>
              <a:t>Gesamtfläche: 536 km</a:t>
            </a:r>
            <a:r>
              <a:rPr lang="de-CH" baseline="30000" noProof="1"/>
              <a:t>2</a:t>
            </a:r>
            <a:endParaRPr lang="de-CH" noProof="1"/>
          </a:p>
          <a:p>
            <a:r>
              <a:rPr lang="de-CH" noProof="1"/>
              <a:t>Die drei Gewässer: Obersee, Untersee und Seerhein</a:t>
            </a:r>
          </a:p>
          <a:p>
            <a:endParaRPr lang="de-CH" noProof="1"/>
          </a:p>
        </p:txBody>
      </p:sp>
    </p:spTree>
    <p:extLst>
      <p:ext uri="{BB962C8B-B14F-4D97-AF65-F5344CB8AC3E}">
        <p14:creationId xmlns:p14="http://schemas.microsoft.com/office/powerpoint/2010/main" val="1229021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1. Dufourspitze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Höhe: 4’634 m</a:t>
            </a:r>
          </a:p>
          <a:p>
            <a:r>
              <a:rPr lang="de-CH" dirty="0"/>
              <a:t>Erstbesteigung: 1. August 1855</a:t>
            </a:r>
          </a:p>
          <a:p>
            <a:r>
              <a:rPr lang="de-CH" dirty="0"/>
              <a:t>Lage: Kanton Wallis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/>
              <a:t>Die Dufourspitze in den Walliser Alpen ist mit 4’634 m ü. M. der höchste Gipfel der Schweiz sowie des gesamten deutschen Sprachraums.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9550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2. Dom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Höhe: 4’545 m</a:t>
            </a:r>
          </a:p>
          <a:p>
            <a:r>
              <a:rPr lang="de-CH" dirty="0"/>
              <a:t>Erstbesteigung: 1858</a:t>
            </a:r>
          </a:p>
          <a:p>
            <a:r>
              <a:rPr lang="de-CH" dirty="0"/>
              <a:t>Lage: Kanton Wallis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/>
              <a:t>Der Dom in den Walliser Alpen ist mit einer Höhe von 4’545 m ü. M. der höchste Berg, der mit seiner kompletten Basis innerhalb der Schweiz liegt.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05600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noProof="1"/>
              <a:t>3. Liskamm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Höhe: 4’527 m</a:t>
            </a:r>
          </a:p>
          <a:p>
            <a:r>
              <a:rPr lang="de-CH" noProof="1"/>
              <a:t>Erstbesteigung: 1861</a:t>
            </a:r>
          </a:p>
          <a:p>
            <a:r>
              <a:rPr lang="de-CH" noProof="1"/>
              <a:t>Lage: Kanton Wallis / Aostatal, Italien</a:t>
            </a:r>
          </a:p>
          <a:p>
            <a:endParaRPr lang="de-CH" noProof="1"/>
          </a:p>
          <a:p>
            <a:pPr marL="0" indent="0">
              <a:buNone/>
            </a:pPr>
            <a:r>
              <a:rPr lang="de-CH" noProof="1"/>
              <a:t>Der Liskamm ist ein Berg in den Walliser Alpen östlich des Matterhorns und westlich der Monte-Rosa-Gruppe.</a:t>
            </a:r>
          </a:p>
        </p:txBody>
      </p:sp>
    </p:spTree>
    <p:extLst>
      <p:ext uri="{BB962C8B-B14F-4D97-AF65-F5344CB8AC3E}">
        <p14:creationId xmlns:p14="http://schemas.microsoft.com/office/powerpoint/2010/main" val="1146240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4. Weisshorn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Höhe: 4’506 m</a:t>
            </a:r>
          </a:p>
          <a:p>
            <a:r>
              <a:rPr lang="de-CH" dirty="0"/>
              <a:t>Erstbesteigung: 1861</a:t>
            </a:r>
          </a:p>
          <a:p>
            <a:r>
              <a:rPr lang="de-CH" dirty="0"/>
              <a:t>Lage: Kanton Wallis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/>
              <a:t>Das Weisshorn ist ein 4’505 m ü. M. hoher Berg in den Walliser Alpen mit der Form einer von drei scharfen Graten gebildeten ebenmässigen Pyramide.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60544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6F3D-3BBE-4E38-9987-15EB1160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5. Matterhorn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B1347B-C90C-40EE-935E-DB3AF5817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Höhe: 4’478 m</a:t>
            </a:r>
          </a:p>
          <a:p>
            <a:r>
              <a:rPr lang="de-CH" noProof="1"/>
              <a:t>Erstbesteigung: 1865</a:t>
            </a:r>
          </a:p>
          <a:p>
            <a:r>
              <a:rPr lang="de-CH" noProof="1"/>
              <a:t>Lage: Kanton Wallis / Aostatal, Italien</a:t>
            </a:r>
          </a:p>
          <a:p>
            <a:endParaRPr lang="de-CH" noProof="1"/>
          </a:p>
          <a:p>
            <a:pPr marL="0" indent="0">
              <a:lnSpc>
                <a:spcPct val="100000"/>
              </a:lnSpc>
              <a:buNone/>
            </a:pPr>
            <a:r>
              <a:rPr lang="de-CH" sz="2800" noProof="1"/>
              <a:t>Das Matterhorn ist mit 4’478 m ü. M. einer der höchsten Berge der Alpen. Wegen seiner markanten Gestalt und seiner Besteigungs- Geschichte ist das Matterhorn einer der bekanntesten Berge der Welt.</a:t>
            </a:r>
          </a:p>
          <a:p>
            <a:endParaRPr lang="de-CH" noProof="1"/>
          </a:p>
        </p:txBody>
      </p:sp>
    </p:spTree>
    <p:extLst>
      <p:ext uri="{BB962C8B-B14F-4D97-AF65-F5344CB8AC3E}">
        <p14:creationId xmlns:p14="http://schemas.microsoft.com/office/powerpoint/2010/main" val="1788459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2514378D-5588-4AAD-A213-D23E28A1F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sz="6000" dirty="0"/>
              <a:t>Die 5 tiefsten Seen der Schweiz</a:t>
            </a:r>
            <a:endParaRPr lang="de-CH" dirty="0"/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A391A307-806F-45B9-A60B-F016A72987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Vortrag Peter Muster</a:t>
            </a:r>
          </a:p>
        </p:txBody>
      </p:sp>
    </p:spTree>
    <p:extLst>
      <p:ext uri="{BB962C8B-B14F-4D97-AF65-F5344CB8AC3E}">
        <p14:creationId xmlns:p14="http://schemas.microsoft.com/office/powerpoint/2010/main" val="1578053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638FB-CD88-4E17-8755-EC827A08D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Lago Maggiore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824AC6-60A9-4EE0-9993-306E62EF5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Welche maximale Seetiefe hat der Lago Maggiore?</a:t>
            </a:r>
          </a:p>
          <a:p>
            <a:r>
              <a:rPr lang="de-CH" noProof="1"/>
              <a:t>Welche Kantone und Länder grenzen an den Lago Maggiore?</a:t>
            </a:r>
          </a:p>
          <a:p>
            <a:r>
              <a:rPr lang="de-CH" noProof="1"/>
              <a:t>Welche Gesamtfläche hat der Lago Maggiore?</a:t>
            </a:r>
          </a:p>
          <a:p>
            <a:r>
              <a:rPr lang="de-CH" noProof="1"/>
              <a:t>Wie lautet der deutsche Name für den Lago Maggiore?</a:t>
            </a:r>
          </a:p>
          <a:p>
            <a:endParaRPr lang="de-CH" noProof="1"/>
          </a:p>
        </p:txBody>
      </p:sp>
    </p:spTree>
    <p:extLst>
      <p:ext uri="{BB962C8B-B14F-4D97-AF65-F5344CB8AC3E}">
        <p14:creationId xmlns:p14="http://schemas.microsoft.com/office/powerpoint/2010/main" val="4267036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06E4AF-39AF-4C5E-A122-C91711A67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Lago Maggiore (Antworten)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21D034-F8DC-4C97-AB9F-BCB89B6CC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noProof="1"/>
              <a:t>Maximale Seetiefe: 372 m</a:t>
            </a:r>
          </a:p>
          <a:p>
            <a:r>
              <a:rPr lang="de-CH" noProof="1"/>
              <a:t>Kantone und Länder: Tessin und Italien</a:t>
            </a:r>
          </a:p>
          <a:p>
            <a:r>
              <a:rPr lang="de-CH" noProof="1"/>
              <a:t>Gesamtfläche: 212,5 km</a:t>
            </a:r>
            <a:r>
              <a:rPr lang="de-CH" baseline="30000" noProof="1"/>
              <a:t>2</a:t>
            </a:r>
            <a:endParaRPr lang="de-CH" noProof="1"/>
          </a:p>
          <a:p>
            <a:r>
              <a:rPr lang="de-CH" noProof="1"/>
              <a:t>Deutscher Name: Langensee</a:t>
            </a:r>
          </a:p>
        </p:txBody>
      </p:sp>
    </p:spTree>
    <p:extLst>
      <p:ext uri="{BB962C8B-B14F-4D97-AF65-F5344CB8AC3E}">
        <p14:creationId xmlns:p14="http://schemas.microsoft.com/office/powerpoint/2010/main" val="3835870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22F27A-469D-4522-832C-F519EE8E83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C431CA-270A-4B54-B2EA-45E386390663}">
  <ds:schemaRefs>
    <ds:schemaRef ds:uri="http://schemas.microsoft.com/office/2006/metadata/properties"/>
    <ds:schemaRef ds:uri="http://schemas.microsoft.com/office/infopath/2007/PartnerControls"/>
    <ds:schemaRef ds:uri="5581a792-0cee-46f2-b6b6-9d1ff74c51b9"/>
    <ds:schemaRef ds:uri="424b6a5b-c504-4e02-9177-a1ee050a33be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E8D18142-F241-4035-B144-BFB8632F90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Microsoft Office PowerPoint</Application>
  <PresentationFormat>Breitbild</PresentationFormat>
  <Paragraphs>84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</vt:lpstr>
      <vt:lpstr>Die 5 höchsten Berge der Schweiz</vt:lpstr>
      <vt:lpstr>1. Dufourspitze</vt:lpstr>
      <vt:lpstr>2. Dom</vt:lpstr>
      <vt:lpstr>3. Liskamm</vt:lpstr>
      <vt:lpstr>4. Weisshorn</vt:lpstr>
      <vt:lpstr>5. Matterhorn</vt:lpstr>
      <vt:lpstr>Die 5 tiefsten Seen der Schweiz</vt:lpstr>
      <vt:lpstr>1. Lago Maggiore</vt:lpstr>
      <vt:lpstr>1. Lago Maggiore (Antworten)</vt:lpstr>
      <vt:lpstr>2. Lac Léman</vt:lpstr>
      <vt:lpstr>2. Lac Léman (Antworten)</vt:lpstr>
      <vt:lpstr>3. Lago di Lugano</vt:lpstr>
      <vt:lpstr>3. Lago di Lugano (Antworten)</vt:lpstr>
      <vt:lpstr>4. Brienzersee</vt:lpstr>
      <vt:lpstr>4. Brienzersee (Antworten)</vt:lpstr>
      <vt:lpstr>5. Bodensee</vt:lpstr>
      <vt:lpstr>5. Bodensee (Antworten)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5</cp:revision>
  <dcterms:created xsi:type="dcterms:W3CDTF">2021-01-30T08:39:02Z</dcterms:created>
  <dcterms:modified xsi:type="dcterms:W3CDTF">2025-05-22T12:34:51Z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