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274" r:id="rId5"/>
    <p:sldId id="27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79" r:id="rId21"/>
  </p:sldIdLst>
  <p:sldSz cx="12192000" cy="6858000"/>
  <p:notesSz cx="6858000" cy="9144000"/>
  <p:defaultTextStyle>
    <a:defPPr rtl="0"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598" autoAdjust="0"/>
  </p:normalViewPr>
  <p:slideViewPr>
    <p:cSldViewPr snapToGrid="0">
      <p:cViewPr varScale="1">
        <p:scale>
          <a:sx n="79" d="100"/>
          <a:sy n="79" d="100"/>
        </p:scale>
        <p:origin x="31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114" d="100"/>
          <a:sy n="114" d="100"/>
        </p:scale>
        <p:origin x="222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ris Keller" userId="8632a153-503d-4ef7-b3c8-3b4e1994d05e" providerId="ADAL" clId="{5C39FA20-DED6-4406-B3AE-76DE6D9B8E55}"/>
    <pc:docChg chg="modSld">
      <pc:chgData name="Doris Keller" userId="8632a153-503d-4ef7-b3c8-3b4e1994d05e" providerId="ADAL" clId="{5C39FA20-DED6-4406-B3AE-76DE6D9B8E55}" dt="2022-05-24T14:43:50.020" v="5" actId="20577"/>
      <pc:docMkLst>
        <pc:docMk/>
      </pc:docMkLst>
      <pc:sldChg chg="modSp mod">
        <pc:chgData name="Doris Keller" userId="8632a153-503d-4ef7-b3c8-3b4e1994d05e" providerId="ADAL" clId="{5C39FA20-DED6-4406-B3AE-76DE6D9B8E55}" dt="2022-05-24T14:42:51.072" v="3" actId="20577"/>
        <pc:sldMkLst>
          <pc:docMk/>
          <pc:sldMk cId="300579710" sldId="274"/>
        </pc:sldMkLst>
        <pc:spChg chg="mod">
          <ac:chgData name="Doris Keller" userId="8632a153-503d-4ef7-b3c8-3b4e1994d05e" providerId="ADAL" clId="{5C39FA20-DED6-4406-B3AE-76DE6D9B8E55}" dt="2022-05-24T14:42:51.072" v="3" actId="20577"/>
          <ac:spMkLst>
            <pc:docMk/>
            <pc:sldMk cId="300579710" sldId="274"/>
            <ac:spMk id="4" creationId="{BB799020-4ABD-4E8C-8F34-FD42A314F70C}"/>
          </ac:spMkLst>
        </pc:spChg>
      </pc:sldChg>
      <pc:sldChg chg="modSp mod">
        <pc:chgData name="Doris Keller" userId="8632a153-503d-4ef7-b3c8-3b4e1994d05e" providerId="ADAL" clId="{5C39FA20-DED6-4406-B3AE-76DE6D9B8E55}" dt="2022-05-24T14:43:50.020" v="5" actId="20577"/>
        <pc:sldMkLst>
          <pc:docMk/>
          <pc:sldMk cId="3930925718" sldId="293"/>
        </pc:sldMkLst>
        <pc:spChg chg="mod">
          <ac:chgData name="Doris Keller" userId="8632a153-503d-4ef7-b3c8-3b4e1994d05e" providerId="ADAL" clId="{5C39FA20-DED6-4406-B3AE-76DE6D9B8E55}" dt="2022-05-24T14:43:50.020" v="5" actId="20577"/>
          <ac:spMkLst>
            <pc:docMk/>
            <pc:sldMk cId="3930925718" sldId="293"/>
            <ac:spMk id="11" creationId="{AAF4EEE3-8713-423E-B3A1-79F90270657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958A7E2C-FF42-4EB0-82A2-3EE5377DAF4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80FBCA7-96A7-4E61-8720-DCCD2718CBF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3BEB8D-9826-4C12-8999-707BB6D33827}" type="datetime1">
              <a:rPr lang="de-DE" smtClean="0"/>
              <a:t>08.10.2022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9312E6D-D48A-463C-B76C-82237302937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476E5DC-78C8-46FF-8405-28DAB2531E9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766D9A-DC02-4B04-93E0-B8F957A9014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70881768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DA8876A-F1A1-46F8-B198-5FE65493E17B}" type="datetime1">
              <a:rPr lang="de-DE" smtClean="0"/>
              <a:t>08.10.2022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e-DE"/>
              <a:t>Textmasterformat durch Klicken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30E6F85-6220-421D-9203-84F526C4C60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1025513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A8F3494-0491-4803-BC84-8A9DE4958074}" type="slidenum">
              <a:rPr lang="de-DE" smtClean="0"/>
              <a:t>2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313F0F5-ADC2-4BBA-BA13-1F50A01B43C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0E2DC399-161A-4BDE-886A-A2847AB5A0BF}" type="datetime1">
              <a:rPr lang="de-DE" smtClean="0"/>
              <a:t>08.10.2022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350400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A8F3494-0491-4803-BC84-8A9DE4958074}" type="slidenum">
              <a:rPr lang="de-DE" smtClean="0"/>
              <a:t>11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313F0F5-ADC2-4BBA-BA13-1F50A01B43C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0E2DC399-161A-4BDE-886A-A2847AB5A0BF}" type="datetime1">
              <a:rPr lang="de-DE" smtClean="0"/>
              <a:t>08.10.2022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919466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A8F3494-0491-4803-BC84-8A9DE4958074}" type="slidenum">
              <a:rPr lang="de-DE" smtClean="0"/>
              <a:t>12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313F0F5-ADC2-4BBA-BA13-1F50A01B43C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0E2DC399-161A-4BDE-886A-A2847AB5A0BF}" type="datetime1">
              <a:rPr lang="de-DE" smtClean="0"/>
              <a:t>08.10.2022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153774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A8F3494-0491-4803-BC84-8A9DE4958074}" type="slidenum">
              <a:rPr lang="de-DE" smtClean="0"/>
              <a:t>13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313F0F5-ADC2-4BBA-BA13-1F50A01B43C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0E2DC399-161A-4BDE-886A-A2847AB5A0BF}" type="datetime1">
              <a:rPr lang="de-DE" smtClean="0"/>
              <a:t>08.10.2022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246576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A8F3494-0491-4803-BC84-8A9DE4958074}" type="slidenum">
              <a:rPr lang="de-DE" smtClean="0"/>
              <a:t>14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313F0F5-ADC2-4BBA-BA13-1F50A01B43C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0E2DC399-161A-4BDE-886A-A2847AB5A0BF}" type="datetime1">
              <a:rPr lang="de-DE" smtClean="0"/>
              <a:t>08.10.2022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321519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A8F3494-0491-4803-BC84-8A9DE4958074}" type="slidenum">
              <a:rPr lang="de-DE" smtClean="0"/>
              <a:t>15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313F0F5-ADC2-4BBA-BA13-1F50A01B43C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0E2DC399-161A-4BDE-886A-A2847AB5A0BF}" type="datetime1">
              <a:rPr lang="de-DE" smtClean="0"/>
              <a:t>08.10.2022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868743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A8F3494-0491-4803-BC84-8A9DE4958074}" type="slidenum">
              <a:rPr lang="de-DE" smtClean="0"/>
              <a:t>16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313F0F5-ADC2-4BBA-BA13-1F50A01B43C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0E2DC399-161A-4BDE-886A-A2847AB5A0BF}" type="datetime1">
              <a:rPr lang="de-DE" smtClean="0"/>
              <a:t>08.10.2022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993304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A8F3494-0491-4803-BC84-8A9DE4958074}" type="slidenum">
              <a:rPr lang="de-DE" smtClean="0"/>
              <a:t>3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313F0F5-ADC2-4BBA-BA13-1F50A01B43C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0E2DC399-161A-4BDE-886A-A2847AB5A0BF}" type="datetime1">
              <a:rPr lang="de-DE" smtClean="0"/>
              <a:t>08.10.2022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976903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A8F3494-0491-4803-BC84-8A9DE4958074}" type="slidenum">
              <a:rPr lang="de-DE" smtClean="0"/>
              <a:t>4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313F0F5-ADC2-4BBA-BA13-1F50A01B43C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0E2DC399-161A-4BDE-886A-A2847AB5A0BF}" type="datetime1">
              <a:rPr lang="de-DE" smtClean="0"/>
              <a:t>08.10.2022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267991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A8F3494-0491-4803-BC84-8A9DE4958074}" type="slidenum">
              <a:rPr lang="de-DE" smtClean="0"/>
              <a:t>5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313F0F5-ADC2-4BBA-BA13-1F50A01B43C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0E2DC399-161A-4BDE-886A-A2847AB5A0BF}" type="datetime1">
              <a:rPr lang="de-DE" smtClean="0"/>
              <a:t>08.10.2022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813247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A8F3494-0491-4803-BC84-8A9DE4958074}" type="slidenum">
              <a:rPr lang="de-DE" smtClean="0"/>
              <a:t>6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313F0F5-ADC2-4BBA-BA13-1F50A01B43C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0E2DC399-161A-4BDE-886A-A2847AB5A0BF}" type="datetime1">
              <a:rPr lang="de-DE" smtClean="0"/>
              <a:t>08.10.2022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815688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A8F3494-0491-4803-BC84-8A9DE4958074}" type="slidenum">
              <a:rPr lang="de-DE" smtClean="0"/>
              <a:t>7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313F0F5-ADC2-4BBA-BA13-1F50A01B43C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0E2DC399-161A-4BDE-886A-A2847AB5A0BF}" type="datetime1">
              <a:rPr lang="de-DE" smtClean="0"/>
              <a:t>08.10.2022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579478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A8F3494-0491-4803-BC84-8A9DE4958074}" type="slidenum">
              <a:rPr lang="de-DE" smtClean="0"/>
              <a:t>8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313F0F5-ADC2-4BBA-BA13-1F50A01B43C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0E2DC399-161A-4BDE-886A-A2847AB5A0BF}" type="datetime1">
              <a:rPr lang="de-DE" smtClean="0"/>
              <a:t>08.10.2022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650223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A8F3494-0491-4803-BC84-8A9DE4958074}" type="slidenum">
              <a:rPr lang="de-DE" smtClean="0"/>
              <a:t>9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313F0F5-ADC2-4BBA-BA13-1F50A01B43C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0E2DC399-161A-4BDE-886A-A2847AB5A0BF}" type="datetime1">
              <a:rPr lang="de-DE" smtClean="0"/>
              <a:t>08.10.2022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225336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A8F3494-0491-4803-BC84-8A9DE4958074}" type="slidenum">
              <a:rPr lang="de-DE" smtClean="0"/>
              <a:t>10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313F0F5-ADC2-4BBA-BA13-1F50A01B43C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0E2DC399-161A-4BDE-886A-A2847AB5A0BF}" type="datetime1">
              <a:rPr lang="de-DE" smtClean="0"/>
              <a:t>08.10.2022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48946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hteck 14">
            <a:extLst>
              <a:ext uri="{FF2B5EF4-FFF2-40B4-BE49-F238E27FC236}">
                <a16:creationId xmlns:a16="http://schemas.microsoft.com/office/drawing/2014/main" id="{52728D19-281F-4946-9684-65A557653DD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D412D4F2-D8CF-48D7-8E93-9342D2AE3950}"/>
              </a:ext>
            </a:extLst>
          </p:cNvPr>
          <p:cNvSpPr/>
          <p:nvPr userDrawn="1"/>
        </p:nvSpPr>
        <p:spPr>
          <a:xfrm rot="10800000" flipH="1">
            <a:off x="0" y="0"/>
            <a:ext cx="12191999" cy="6858000"/>
          </a:xfrm>
          <a:prstGeom prst="rect">
            <a:avLst/>
          </a:prstGeom>
          <a:gradFill>
            <a:gsLst>
              <a:gs pos="0">
                <a:schemeClr val="accent5">
                  <a:alpha val="75000"/>
                </a:schemeClr>
              </a:gs>
              <a:gs pos="100000">
                <a:schemeClr val="tx2">
                  <a:lumMod val="50000"/>
                  <a:lumOff val="50000"/>
                  <a:alpha val="48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F81071F9-5F9E-43AF-B1F9-8F94CCA0D1D0}"/>
              </a:ext>
            </a:extLst>
          </p:cNvPr>
          <p:cNvSpPr/>
          <p:nvPr userDrawn="1"/>
        </p:nvSpPr>
        <p:spPr>
          <a:xfrm rot="10800000">
            <a:off x="-4" y="456773"/>
            <a:ext cx="12191999" cy="6400800"/>
          </a:xfrm>
          <a:prstGeom prst="rect">
            <a:avLst/>
          </a:prstGeom>
          <a:gradFill>
            <a:gsLst>
              <a:gs pos="0">
                <a:schemeClr val="accent5">
                  <a:alpha val="37000"/>
                </a:schemeClr>
              </a:gs>
              <a:gs pos="92000">
                <a:schemeClr val="accent2">
                  <a:alpha val="75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C954D1A4-E8FD-4E5A-A528-35498A356680}"/>
              </a:ext>
            </a:extLst>
          </p:cNvPr>
          <p:cNvSpPr/>
          <p:nvPr userDrawn="1"/>
        </p:nvSpPr>
        <p:spPr>
          <a:xfrm rot="10800000" flipH="1">
            <a:off x="-2" y="0"/>
            <a:ext cx="6096001" cy="6858000"/>
          </a:xfrm>
          <a:prstGeom prst="rect">
            <a:avLst/>
          </a:prstGeom>
          <a:gradFill>
            <a:gsLst>
              <a:gs pos="13000">
                <a:schemeClr val="accent2">
                  <a:alpha val="61000"/>
                </a:schemeClr>
              </a:gs>
              <a:gs pos="99000">
                <a:schemeClr val="accent4"/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 rtl="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19" name="Titel 6">
            <a:extLst>
              <a:ext uri="{FF2B5EF4-FFF2-40B4-BE49-F238E27FC236}">
                <a16:creationId xmlns:a16="http://schemas.microsoft.com/office/drawing/2014/main" id="{ED6FD0CF-1406-477D-A12B-53DC561BD0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2918" y="1028700"/>
            <a:ext cx="10614211" cy="1152712"/>
          </a:xfrm>
        </p:spPr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>
                <a:solidFill>
                  <a:schemeClr val="bg1"/>
                </a:solidFill>
              </a:rPr>
              <a:t>Mastertitelformat bearbeiten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20" name="Freihandform: Form 19">
            <a:extLst>
              <a:ext uri="{FF2B5EF4-FFF2-40B4-BE49-F238E27FC236}">
                <a16:creationId xmlns:a16="http://schemas.microsoft.com/office/drawing/2014/main" id="{230DFABF-2A96-46EC-8C35-1C4A9D0A0739}"/>
              </a:ext>
            </a:extLst>
          </p:cNvPr>
          <p:cNvSpPr/>
          <p:nvPr userDrawn="1"/>
        </p:nvSpPr>
        <p:spPr>
          <a:xfrm rot="16200000" flipH="1">
            <a:off x="4063256" y="400727"/>
            <a:ext cx="4065484" cy="8849062"/>
          </a:xfrm>
          <a:custGeom>
            <a:avLst/>
            <a:gdLst>
              <a:gd name="connsiteX0" fmla="*/ 0 w 4065484"/>
              <a:gd name="connsiteY0" fmla="*/ 4424531 h 8849062"/>
              <a:gd name="connsiteX1" fmla="*/ 3899197 w 4065484"/>
              <a:gd name="connsiteY1" fmla="*/ 8840480 h 8849062"/>
              <a:gd name="connsiteX2" fmla="*/ 4065484 w 4065484"/>
              <a:gd name="connsiteY2" fmla="*/ 8849062 h 8849062"/>
              <a:gd name="connsiteX3" fmla="*/ 4065483 w 4065484"/>
              <a:gd name="connsiteY3" fmla="*/ 0 h 8849062"/>
              <a:gd name="connsiteX4" fmla="*/ 3899197 w 4065484"/>
              <a:gd name="connsiteY4" fmla="*/ 8581 h 8849062"/>
              <a:gd name="connsiteX5" fmla="*/ 0 w 4065484"/>
              <a:gd name="connsiteY5" fmla="*/ 4424531 h 8849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65484" h="8849062">
                <a:moveTo>
                  <a:pt x="0" y="4424531"/>
                </a:moveTo>
                <a:cubicBezTo>
                  <a:pt x="0" y="6722831"/>
                  <a:pt x="1709076" y="8613167"/>
                  <a:pt x="3899197" y="8840480"/>
                </a:cubicBezTo>
                <a:lnTo>
                  <a:pt x="4065484" y="8849062"/>
                </a:lnTo>
                <a:lnTo>
                  <a:pt x="4065483" y="0"/>
                </a:lnTo>
                <a:lnTo>
                  <a:pt x="3899197" y="8581"/>
                </a:lnTo>
                <a:cubicBezTo>
                  <a:pt x="1709075" y="235897"/>
                  <a:pt x="0" y="2126232"/>
                  <a:pt x="0" y="4424531"/>
                </a:cubicBezTo>
                <a:close/>
              </a:path>
            </a:pathLst>
          </a:custGeom>
          <a:gradFill flip="none" rotWithShape="1">
            <a:gsLst>
              <a:gs pos="7000">
                <a:schemeClr val="accent4">
                  <a:lumMod val="60000"/>
                  <a:lumOff val="40000"/>
                  <a:alpha val="3000"/>
                </a:schemeClr>
              </a:gs>
              <a:gs pos="100000">
                <a:schemeClr val="bg1">
                  <a:alpha val="16000"/>
                </a:schemeClr>
              </a:gs>
            </a:gsLst>
            <a:lin ang="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de-DE" dirty="0"/>
          </a:p>
        </p:txBody>
      </p:sp>
      <p:sp>
        <p:nvSpPr>
          <p:cNvPr id="21" name="Untertitel 7">
            <a:extLst>
              <a:ext uri="{FF2B5EF4-FFF2-40B4-BE49-F238E27FC236}">
                <a16:creationId xmlns:a16="http://schemas.microsoft.com/office/drawing/2014/main" id="{A943203E-4446-4D2D-AFEE-C3BCE75220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08518"/>
            <a:ext cx="9144000" cy="609600"/>
          </a:xfrm>
        </p:spPr>
        <p:txBody>
          <a:bodyPr rtlCol="0">
            <a:normAutofit/>
          </a:bodyPr>
          <a:lstStyle>
            <a:lvl1pPr algn="ctr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sz="1400" b="0">
                <a:solidFill>
                  <a:schemeClr val="bg1"/>
                </a:solidFill>
                <a:latin typeface="+mj-lt"/>
              </a:rPr>
              <a:t>Master-Untertitelformat bearbeiten</a:t>
            </a:r>
            <a:endParaRPr lang="de-DE" sz="1400" b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Bildplatzhalter 22">
            <a:extLst>
              <a:ext uri="{FF2B5EF4-FFF2-40B4-BE49-F238E27FC236}">
                <a16:creationId xmlns:a16="http://schemas.microsoft.com/office/drawing/2014/main" id="{D7662E6F-0458-41D6-A36A-37011FA74BF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343302" y="3351746"/>
            <a:ext cx="7519558" cy="3506255"/>
          </a:xfrm>
          <a:custGeom>
            <a:avLst/>
            <a:gdLst>
              <a:gd name="connsiteX0" fmla="*/ 3759779 w 7519558"/>
              <a:gd name="connsiteY0" fmla="*/ 0 h 3506255"/>
              <a:gd name="connsiteX1" fmla="*/ 7513560 w 7519558"/>
              <a:gd name="connsiteY1" fmla="*/ 3387468 h 3506255"/>
              <a:gd name="connsiteX2" fmla="*/ 7519558 w 7519558"/>
              <a:gd name="connsiteY2" fmla="*/ 3506255 h 3506255"/>
              <a:gd name="connsiteX3" fmla="*/ 0 w 7519558"/>
              <a:gd name="connsiteY3" fmla="*/ 3506255 h 3506255"/>
              <a:gd name="connsiteX4" fmla="*/ 5998 w 7519558"/>
              <a:gd name="connsiteY4" fmla="*/ 3387468 h 3506255"/>
              <a:gd name="connsiteX5" fmla="*/ 3759779 w 7519558"/>
              <a:gd name="connsiteY5" fmla="*/ 0 h 3506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519558" h="3506255">
                <a:moveTo>
                  <a:pt x="3759779" y="0"/>
                </a:moveTo>
                <a:cubicBezTo>
                  <a:pt x="5713450" y="0"/>
                  <a:pt x="7320331" y="1484777"/>
                  <a:pt x="7513560" y="3387468"/>
                </a:cubicBezTo>
                <a:lnTo>
                  <a:pt x="7519558" y="3506255"/>
                </a:lnTo>
                <a:lnTo>
                  <a:pt x="0" y="3506255"/>
                </a:lnTo>
                <a:lnTo>
                  <a:pt x="5998" y="3387468"/>
                </a:lnTo>
                <a:cubicBezTo>
                  <a:pt x="199227" y="1484777"/>
                  <a:pt x="1806109" y="0"/>
                  <a:pt x="3759779" y="0"/>
                </a:cubicBezTo>
                <a:close/>
              </a:path>
            </a:pathLst>
          </a:custGeom>
          <a:solidFill>
            <a:schemeClr val="accent6"/>
          </a:solidFill>
        </p:spPr>
        <p:txBody>
          <a:bodyPr wrap="square" rtlCol="0" anchor="ctr">
            <a:noAutofit/>
          </a:bodyPr>
          <a:lstStyle>
            <a:lvl1pPr algn="ctr">
              <a:defRPr/>
            </a:lvl1pPr>
          </a:lstStyle>
          <a:p>
            <a:pPr rtl="0"/>
            <a:r>
              <a:rPr lang="de-DE" dirty="0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384663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alt 2 Spalte (Vergleichsfoli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E9EC6C3-0950-4AFE-936A-9AB5D227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 dirty="0"/>
              <a:t>Beispiel für einen Fußzeilentext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4841076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018472"/>
            <a:ext cx="4841076" cy="3104856"/>
          </a:xfrm>
        </p:spPr>
        <p:txBody>
          <a:bodyPr rtlCol="0"/>
          <a:lstStyle>
            <a:lvl1pPr marL="283464" indent="-283464">
              <a:defRPr/>
            </a:lvl1pPr>
            <a:lvl2pPr marL="283464" indent="-283464">
              <a:defRPr/>
            </a:lvl2pPr>
            <a:lvl3pPr marL="283464" indent="-283464">
              <a:defRPr/>
            </a:lvl3pPr>
            <a:lvl4pPr marL="283464" indent="-283464">
              <a:defRPr/>
            </a:lvl4pPr>
            <a:lvl5pPr marL="283464" indent="-283464">
              <a:defRPr/>
            </a:lvl5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FC0CCE8-718F-4620-8B4A-C60EEA7B8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6560" y="2112264"/>
            <a:ext cx="4846320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6CE86DF-0069-4D31-BDD3-A9A2F9B7B4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6560" y="3018471"/>
            <a:ext cx="4841076" cy="3104857"/>
          </a:xfrm>
        </p:spPr>
        <p:txBody>
          <a:bodyPr rtlCol="0"/>
          <a:lstStyle>
            <a:lvl1pPr marL="283464" indent="-283464">
              <a:defRPr/>
            </a:lvl1pPr>
            <a:lvl2pPr marL="283464" indent="-283464">
              <a:defRPr/>
            </a:lvl2pPr>
            <a:lvl3pPr marL="283464" indent="-283464">
              <a:defRPr/>
            </a:lvl3pPr>
            <a:lvl4pPr marL="283464" indent="-283464">
              <a:defRPr/>
            </a:lvl4pPr>
            <a:lvl5pPr marL="283464" indent="-283464">
              <a:defRPr/>
            </a:lvl5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de-DE" dirty="0"/>
              <a:t>Montag, 1. Februar 20XX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389E6-C847-4AD0-B56D-D205B2EAB1EE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44478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/>
              <a:t>Mastertitelformat bearbeiten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E9EC6C3-0950-4AFE-936A-9AB5D227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 dirty="0"/>
              <a:t>Beispiel für einen Fußzeilentext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3200400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018472"/>
            <a:ext cx="3200400" cy="3104856"/>
          </a:xfrm>
        </p:spPr>
        <p:txBody>
          <a:bodyPr rtlCol="0"/>
          <a:lstStyle>
            <a:lvl1pPr marL="283464" indent="-283464">
              <a:defRPr/>
            </a:lvl1pPr>
            <a:lvl2pPr marL="283464" indent="-283464">
              <a:defRPr/>
            </a:lvl2pPr>
            <a:lvl3pPr marL="283464" indent="-283464">
              <a:defRPr/>
            </a:lvl3pPr>
            <a:lvl4pPr marL="283464" indent="-283464">
              <a:defRPr/>
            </a:lvl4pPr>
            <a:lvl5pPr marL="283464" indent="-283464">
              <a:defRPr/>
            </a:lvl5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FC0CCE8-718F-4620-8B4A-C60EEA7B8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892040" y="2109976"/>
            <a:ext cx="3200400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6CE86DF-0069-4D31-BDD3-A9A2F9B7B4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892040" y="3016183"/>
            <a:ext cx="3200400" cy="3104857"/>
          </a:xfrm>
        </p:spPr>
        <p:txBody>
          <a:bodyPr rtlCol="0"/>
          <a:lstStyle>
            <a:lvl1pPr marL="283464" indent="-283464">
              <a:defRPr/>
            </a:lvl1pPr>
            <a:lvl2pPr marL="283464" indent="-283464">
              <a:defRPr/>
            </a:lvl2pPr>
            <a:lvl3pPr marL="283464" indent="-283464">
              <a:defRPr/>
            </a:lvl3pPr>
            <a:lvl4pPr marL="283464" indent="-283464">
              <a:defRPr/>
            </a:lvl4pPr>
            <a:lvl5pPr marL="283464" indent="-283464">
              <a:defRPr/>
            </a:lvl5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-DE" dirty="0"/>
          </a:p>
        </p:txBody>
      </p:sp>
      <p:sp>
        <p:nvSpPr>
          <p:cNvPr id="11" name="Textplatzhalter 4">
            <a:extLst>
              <a:ext uri="{FF2B5EF4-FFF2-40B4-BE49-F238E27FC236}">
                <a16:creationId xmlns:a16="http://schemas.microsoft.com/office/drawing/2014/main" id="{5A7CDD05-39F5-4344-992F-995A7F9E823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412480" y="2112263"/>
            <a:ext cx="3200400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/>
              <a:t>Mastertextformat bearbeiten</a:t>
            </a:r>
          </a:p>
        </p:txBody>
      </p:sp>
      <p:sp>
        <p:nvSpPr>
          <p:cNvPr id="12" name="Inhaltsplatzhalter 5">
            <a:extLst>
              <a:ext uri="{FF2B5EF4-FFF2-40B4-BE49-F238E27FC236}">
                <a16:creationId xmlns:a16="http://schemas.microsoft.com/office/drawing/2014/main" id="{93C996A2-0E21-4652-A9DD-F74F8BC0405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412480" y="3018470"/>
            <a:ext cx="3200400" cy="3104857"/>
          </a:xfrm>
        </p:spPr>
        <p:txBody>
          <a:bodyPr rtlCol="0"/>
          <a:lstStyle>
            <a:lvl1pPr marL="283464" indent="-283464">
              <a:defRPr/>
            </a:lvl1pPr>
            <a:lvl2pPr marL="283464" indent="-283464">
              <a:defRPr/>
            </a:lvl2pPr>
            <a:lvl3pPr marL="283464" indent="-283464">
              <a:defRPr/>
            </a:lvl3pPr>
            <a:lvl4pPr marL="283464" indent="-283464">
              <a:defRPr/>
            </a:lvl4pPr>
            <a:lvl5pPr marL="283464" indent="-283464">
              <a:defRPr/>
            </a:lvl5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de-DE" dirty="0"/>
              <a:t>Montag, 1. Februar 20XX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389E6-C847-4AD0-B56D-D205B2EAB1EE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157178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Zusammenfass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F01A8306-2063-4EE3-B249-F2AA08C30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6096000" cy="6867136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89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D3E64438-1D32-4E70-8582-6A520002B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457200" y="17416"/>
            <a:ext cx="5638800" cy="6840584"/>
          </a:xfrm>
          <a:prstGeom prst="rect">
            <a:avLst/>
          </a:prstGeom>
          <a:gradFill>
            <a:gsLst>
              <a:gs pos="24000">
                <a:schemeClr val="accent5">
                  <a:lumMod val="60000"/>
                  <a:lumOff val="40000"/>
                  <a:alpha val="0"/>
                </a:schemeClr>
              </a:gs>
              <a:gs pos="99000">
                <a:schemeClr val="accent2">
                  <a:alpha val="8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E4954AC3-129F-4075-B216-D22A2C240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-170122" y="389706"/>
            <a:ext cx="6422401" cy="6096002"/>
          </a:xfrm>
          <a:prstGeom prst="rect">
            <a:avLst/>
          </a:prstGeom>
          <a:gradFill>
            <a:gsLst>
              <a:gs pos="2000">
                <a:schemeClr val="accent5">
                  <a:alpha val="28000"/>
                </a:schemeClr>
              </a:gs>
              <a:gs pos="78000">
                <a:schemeClr val="accent4">
                  <a:alpha val="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717117C9-4AC1-4174-8CED-D839A0508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517670" y="1253114"/>
            <a:ext cx="6840582" cy="4316082"/>
          </a:xfrm>
          <a:prstGeom prst="rect">
            <a:avLst/>
          </a:prstGeom>
          <a:gradFill>
            <a:gsLst>
              <a:gs pos="44000">
                <a:schemeClr val="tx2">
                  <a:lumMod val="75000"/>
                  <a:lumOff val="25000"/>
                  <a:alpha val="11000"/>
                </a:schemeClr>
              </a:gs>
              <a:gs pos="99000">
                <a:schemeClr val="accent2">
                  <a:alpha val="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FDBA4B60-FD16-4BB9-99BE-945815DB0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758997"/>
            <a:ext cx="3319895" cy="5381177"/>
          </a:xfrm>
        </p:spPr>
        <p:txBody>
          <a:bodyPr rtlCol="0" anchor="ctr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sz="3200">
                <a:solidFill>
                  <a:schemeClr val="bg1"/>
                </a:solidFill>
              </a:rPr>
              <a:t>Mastertitelformat bearbeiten</a:t>
            </a:r>
            <a:endParaRPr lang="de-DE" sz="3200" dirty="0">
              <a:solidFill>
                <a:schemeClr val="bg1"/>
              </a:solidFill>
            </a:endParaRPr>
          </a:p>
        </p:txBody>
      </p:sp>
      <p:sp>
        <p:nvSpPr>
          <p:cNvPr id="8" name="Freihandform: Form 7">
            <a:extLst>
              <a:ext uri="{FF2B5EF4-FFF2-40B4-BE49-F238E27FC236}">
                <a16:creationId xmlns:a16="http://schemas.microsoft.com/office/drawing/2014/main" id="{3648B8AB-3038-447E-A760-83F9D99003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4907757">
            <a:off x="-619013" y="1524958"/>
            <a:ext cx="4648282" cy="4433301"/>
          </a:xfrm>
          <a:custGeom>
            <a:avLst/>
            <a:gdLst>
              <a:gd name="connsiteX0" fmla="*/ 4465639 w 4648282"/>
              <a:gd name="connsiteY0" fmla="*/ 3013821 h 4433301"/>
              <a:gd name="connsiteX1" fmla="*/ 2324141 w 4648282"/>
              <a:gd name="connsiteY1" fmla="*/ 4433301 h 4433301"/>
              <a:gd name="connsiteX2" fmla="*/ 0 w 4648282"/>
              <a:gd name="connsiteY2" fmla="*/ 2109160 h 4433301"/>
              <a:gd name="connsiteX3" fmla="*/ 1216317 w 4648282"/>
              <a:gd name="connsiteY3" fmla="*/ 65530 h 4433301"/>
              <a:gd name="connsiteX4" fmla="*/ 1352350 w 4648282"/>
              <a:gd name="connsiteY4" fmla="*/ 0 h 4433301"/>
              <a:gd name="connsiteX5" fmla="*/ 4475994 w 4648282"/>
              <a:gd name="connsiteY5" fmla="*/ 1232791 h 4433301"/>
              <a:gd name="connsiteX6" fmla="*/ 4543793 w 4648282"/>
              <a:gd name="connsiteY6" fmla="*/ 1418031 h 4433301"/>
              <a:gd name="connsiteX7" fmla="*/ 4648282 w 4648282"/>
              <a:gd name="connsiteY7" fmla="*/ 2109160 h 4433301"/>
              <a:gd name="connsiteX8" fmla="*/ 4465639 w 4648282"/>
              <a:gd name="connsiteY8" fmla="*/ 3013821 h 4433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48282" h="4433301">
                <a:moveTo>
                  <a:pt x="4465639" y="3013821"/>
                </a:moveTo>
                <a:cubicBezTo>
                  <a:pt x="4112816" y="3847990"/>
                  <a:pt x="3286832" y="4433301"/>
                  <a:pt x="2324141" y="4433301"/>
                </a:cubicBezTo>
                <a:cubicBezTo>
                  <a:pt x="1040553" y="4433301"/>
                  <a:pt x="0" y="3392748"/>
                  <a:pt x="0" y="2109160"/>
                </a:cubicBezTo>
                <a:cubicBezTo>
                  <a:pt x="0" y="1226693"/>
                  <a:pt x="491824" y="459098"/>
                  <a:pt x="1216317" y="65530"/>
                </a:cubicBezTo>
                <a:lnTo>
                  <a:pt x="1352350" y="0"/>
                </a:lnTo>
                <a:lnTo>
                  <a:pt x="4475994" y="1232791"/>
                </a:lnTo>
                <a:lnTo>
                  <a:pt x="4543793" y="1418031"/>
                </a:lnTo>
                <a:cubicBezTo>
                  <a:pt x="4611700" y="1636359"/>
                  <a:pt x="4648282" y="1868487"/>
                  <a:pt x="4648282" y="2109160"/>
                </a:cubicBezTo>
                <a:cubicBezTo>
                  <a:pt x="4648282" y="2430057"/>
                  <a:pt x="4583247" y="2735764"/>
                  <a:pt x="4465639" y="3013821"/>
                </a:cubicBezTo>
                <a:close/>
              </a:path>
            </a:pathLst>
          </a:custGeom>
          <a:gradFill>
            <a:gsLst>
              <a:gs pos="31000">
                <a:schemeClr val="accent6">
                  <a:alpha val="10000"/>
                </a:schemeClr>
              </a:gs>
              <a:gs pos="85000">
                <a:schemeClr val="accent6">
                  <a:lumMod val="60000"/>
                  <a:lumOff val="40000"/>
                  <a:alpha val="21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dirty="0">
                <a:solidFill>
                  <a:schemeClr val="bg1"/>
                </a:solidFill>
              </a:rPr>
              <a:t>Beispiel für einen Fußzeilentext</a:t>
            </a:r>
          </a:p>
        </p:txBody>
      </p:sp>
      <p:sp>
        <p:nvSpPr>
          <p:cNvPr id="16" name="Bildplatzhalter 15">
            <a:extLst>
              <a:ext uri="{FF2B5EF4-FFF2-40B4-BE49-F238E27FC236}">
                <a16:creationId xmlns:a16="http://schemas.microsoft.com/office/drawing/2014/main" id="{F4B1264E-7B5A-4325-840D-E1994D41E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08576" y="758952"/>
            <a:ext cx="2962656" cy="25146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de-DE" dirty="0"/>
              <a:t>Bild durch Klicken auf Symbol hinzufügen</a:t>
            </a:r>
          </a:p>
        </p:txBody>
      </p:sp>
      <p:sp>
        <p:nvSpPr>
          <p:cNvPr id="17" name="Bildplatzhalter 15">
            <a:extLst>
              <a:ext uri="{FF2B5EF4-FFF2-40B4-BE49-F238E27FC236}">
                <a16:creationId xmlns:a16="http://schemas.microsoft.com/office/drawing/2014/main" id="{30B566CA-63FC-43A4-A9E1-7EC3164CB40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608576" y="3593592"/>
            <a:ext cx="2962656" cy="25146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de-DE" dirty="0"/>
              <a:t>Bild durch Klicken auf Symbol hinzufügen</a:t>
            </a:r>
          </a:p>
        </p:txBody>
      </p:sp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7DBD15FE-44A7-4CA5-815B-71FF4994DB1C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089901" y="693738"/>
            <a:ext cx="3522980" cy="5446712"/>
          </a:xfrm>
        </p:spPr>
        <p:txBody>
          <a:bodyPr rtlCol="0" anchor="ctr"/>
          <a:lstStyle>
            <a:lvl1pPr marL="0" indent="0">
              <a:buNone/>
              <a:defRPr sz="1800"/>
            </a:lvl1pPr>
            <a:lvl2pPr>
              <a:buNone/>
              <a:defRPr sz="1800"/>
            </a:lvl2pPr>
            <a:lvl3pPr>
              <a:buNone/>
              <a:defRPr sz="1800"/>
            </a:lvl3pPr>
            <a:lvl4pPr>
              <a:buNone/>
              <a:defRPr sz="1800"/>
            </a:lvl4pPr>
            <a:lvl5pPr>
              <a:buNone/>
              <a:defRPr sz="1800"/>
            </a:lvl5pPr>
          </a:lstStyle>
          <a:p>
            <a:pPr lvl="0" rtl="0"/>
            <a:r>
              <a:rPr lang="de-DE"/>
              <a:t>Objekt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de-DE" dirty="0"/>
              <a:t>Montag, 1. Februar 20XX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389E6-C847-4AD0-B56D-D205B2EAB1EE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966472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Abschlu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>
            <a:extLst>
              <a:ext uri="{FF2B5EF4-FFF2-40B4-BE49-F238E27FC236}">
                <a16:creationId xmlns:a16="http://schemas.microsoft.com/office/drawing/2014/main" id="{29C97D6C-07B7-434E-BBAE-19379570C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3193" y="457201"/>
            <a:ext cx="3091607" cy="1727643"/>
          </a:xfrm>
        </p:spPr>
        <p:txBody>
          <a:bodyPr rtlCol="0" anchor="b">
            <a:normAutofit/>
          </a:bodyPr>
          <a:lstStyle/>
          <a:p>
            <a:pPr rtl="0"/>
            <a:r>
              <a:rPr lang="de-DE" sz="2800"/>
              <a:t>Mastertitelformat bearbeiten</a:t>
            </a:r>
            <a:endParaRPr lang="de-DE" sz="2800" dirty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DA2D2C88-FFBE-4F25-871F-68A09C5F530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8119872" cy="6409944"/>
          </a:xfrm>
          <a:solidFill>
            <a:schemeClr val="accent6"/>
          </a:solidFill>
        </p:spPr>
        <p:txBody>
          <a:bodyPr rtlCol="0" anchor="ctr"/>
          <a:lstStyle>
            <a:lvl1pPr algn="ctr">
              <a:defRPr/>
            </a:lvl1pPr>
          </a:lstStyle>
          <a:p>
            <a:pPr rtl="0"/>
            <a:r>
              <a:rPr lang="de-DE" dirty="0"/>
              <a:t>Bild durch Klicken auf Symbol hinzufügen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dirty="0">
                <a:solidFill>
                  <a:schemeClr val="bg1"/>
                </a:solidFill>
              </a:rPr>
              <a:t>Beispiel für einen Fußzeilentext</a:t>
            </a: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8D0529A2-5928-42C4-B397-6AEE7520D2C9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643938" y="2530475"/>
            <a:ext cx="3023806" cy="3427413"/>
          </a:xfrm>
        </p:spPr>
        <p:txBody>
          <a:bodyPr rtlCol="0"/>
          <a:lstStyle>
            <a:lvl1pPr>
              <a:buNone/>
              <a:defRPr sz="2000"/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 rtl="0"/>
            <a:r>
              <a:rPr lang="de-DE"/>
              <a:t>Objekt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de-DE" dirty="0"/>
              <a:t>Montag, 1. Februar 20XX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389E6-C847-4AD0-B56D-D205B2EAB1EE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440365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de-DE" dirty="0"/>
              <a:t>Montag, 1. Februar 20XX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 dirty="0"/>
              <a:t>Beispiel für einen Fußzeilentext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389E6-C847-4AD0-B56D-D205B2EAB1EE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152051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4EB55F-536E-4547-A5D2-0483FC36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425"/>
            <a:ext cx="3932237" cy="1894511"/>
          </a:xfrm>
        </p:spPr>
        <p:txBody>
          <a:bodyPr rtlCol="0" anchor="b"/>
          <a:lstStyle>
            <a:lvl1pPr>
              <a:lnSpc>
                <a:spcPct val="100000"/>
              </a:lnSpc>
              <a:defRPr sz="3200"/>
            </a:lvl1pPr>
          </a:lstStyle>
          <a:p>
            <a:pPr rtl="0"/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D717D3C-533B-4EA9-886B-FAE59956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992" y="987425"/>
            <a:ext cx="5687568" cy="4873625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419D2E1-4B17-4608-961E-2C4719855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58510"/>
            <a:ext cx="3932237" cy="280254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75A3535-184C-438C-AE91-9C42B7C5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de-DE" dirty="0"/>
              <a:t>Montag, 1. Februar 20XX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DF6DBC3-4A58-42BA-9B55-A9A72510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 dirty="0"/>
              <a:t>Beispiel für einen Fußzeilentext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D4E6563-0AB6-4038-A12B-A259552D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389E6-C847-4AD0-B56D-D205B2EAB1EE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438519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9702C5-1E3B-4C62-A538-59BB57286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552"/>
            <a:ext cx="3932237" cy="1892808"/>
          </a:xfrm>
        </p:spPr>
        <p:txBody>
          <a:bodyPr rtlCol="0" anchor="b"/>
          <a:lstStyle>
            <a:lvl1pPr>
              <a:defRPr sz="3200" baseline="0"/>
            </a:lvl1pPr>
          </a:lstStyle>
          <a:p>
            <a:pPr rtl="0"/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E2CF574-95CE-4E60-B2CF-3B5B4F33A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05319" y="987425"/>
            <a:ext cx="5833242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e-DE" dirty="0"/>
              <a:t>Bild durch Klicken auf Symbol hinzufügen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D039F7C-C735-4356-8B04-89E190479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33286"/>
            <a:ext cx="3932237" cy="2835702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5E706DF-52A3-4F34-9BF5-E1ACD5D5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de-DE" dirty="0"/>
              <a:t>Montag, 1. Februar 20XX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FB25E53-E72E-4110-BB6B-3477F56C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 dirty="0"/>
              <a:t>Beispiel für einen Fußzeilentext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3686F8F-3D62-4CEC-AD9A-B70848E6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389E6-C847-4AD0-B56D-D205B2EAB1EE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18203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uppieren 42">
            <a:extLst>
              <a:ext uri="{FF2B5EF4-FFF2-40B4-BE49-F238E27FC236}">
                <a16:creationId xmlns:a16="http://schemas.microsoft.com/office/drawing/2014/main" id="{306F3896-19D4-4232-82CE-6C81979F6F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409177"/>
            <a:ext cx="12192000" cy="456774"/>
            <a:chOff x="0" y="6401226"/>
            <a:chExt cx="12192000" cy="456774"/>
          </a:xfrm>
        </p:grpSpPr>
        <p:sp>
          <p:nvSpPr>
            <p:cNvPr id="44" name="Rechteck 43">
              <a:extLst>
                <a:ext uri="{FF2B5EF4-FFF2-40B4-BE49-F238E27FC236}">
                  <a16:creationId xmlns:a16="http://schemas.microsoft.com/office/drawing/2014/main" id="{191D0E40-FF26-4842-B967-3FA07E78DC55}"/>
                </a:ext>
              </a:extLst>
            </p:cNvPr>
            <p:cNvSpPr/>
            <p:nvPr/>
          </p:nvSpPr>
          <p:spPr>
            <a:xfrm rot="10800000" flipH="1">
              <a:off x="0" y="6401226"/>
              <a:ext cx="12192000" cy="456773"/>
            </a:xfrm>
            <a:prstGeom prst="rect">
              <a:avLst/>
            </a:prstGeom>
            <a:gradFill>
              <a:gsLst>
                <a:gs pos="14000">
                  <a:schemeClr val="accent4">
                    <a:alpha val="28000"/>
                  </a:schemeClr>
                </a:gs>
                <a:gs pos="100000">
                  <a:schemeClr val="accent5">
                    <a:alpha val="85000"/>
                  </a:schemeClr>
                </a:gs>
              </a:gsLst>
              <a:lin ang="6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dirty="0"/>
            </a:p>
          </p:txBody>
        </p:sp>
        <p:sp>
          <p:nvSpPr>
            <p:cNvPr id="45" name="Rechteck 44">
              <a:extLst>
                <a:ext uri="{FF2B5EF4-FFF2-40B4-BE49-F238E27FC236}">
                  <a16:creationId xmlns:a16="http://schemas.microsoft.com/office/drawing/2014/main" id="{7BE4E0C1-B316-4C88-9FF8-5BA9F1C67DCE}"/>
                </a:ext>
              </a:extLst>
            </p:cNvPr>
            <p:cNvSpPr/>
            <p:nvPr/>
          </p:nvSpPr>
          <p:spPr>
            <a:xfrm flipH="1">
              <a:off x="4038602" y="6401228"/>
              <a:ext cx="8153398" cy="456772"/>
            </a:xfrm>
            <a:prstGeom prst="rect">
              <a:avLst/>
            </a:prstGeom>
            <a:gradFill>
              <a:gsLst>
                <a:gs pos="9000">
                  <a:schemeClr val="accent2">
                    <a:lumMod val="60000"/>
                    <a:lumOff val="40000"/>
                    <a:alpha val="55000"/>
                  </a:schemeClr>
                </a:gs>
                <a:gs pos="99000">
                  <a:schemeClr val="accent2"/>
                </a:gs>
              </a:gsLst>
              <a:lin ang="14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dirty="0"/>
            </a:p>
          </p:txBody>
        </p:sp>
      </p:grpSp>
      <p:sp>
        <p:nvSpPr>
          <p:cNvPr id="38" name="Rechteck 37">
            <a:extLst>
              <a:ext uri="{FF2B5EF4-FFF2-40B4-BE49-F238E27FC236}">
                <a16:creationId xmlns:a16="http://schemas.microsoft.com/office/drawing/2014/main" id="{6F7B3B56-B1E0-482A-BCB7-F6DFF267F4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 flipH="1">
            <a:off x="-1184687" y="1185453"/>
            <a:ext cx="6408742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89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1966FDA2-772B-4D2A-AB6A-EE70A258E8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 flipH="1">
            <a:off x="1043780" y="3413921"/>
            <a:ext cx="1951041" cy="4038601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99000">
                <a:schemeClr val="accent2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  <p:sp>
        <p:nvSpPr>
          <p:cNvPr id="27" name="Freihandform: Form 26">
            <a:extLst>
              <a:ext uri="{FF2B5EF4-FFF2-40B4-BE49-F238E27FC236}">
                <a16:creationId xmlns:a16="http://schemas.microsoft.com/office/drawing/2014/main" id="{113291B3-B6EE-40A3-8DD7-FA478AD26E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20635413">
            <a:off x="-364225" y="1757079"/>
            <a:ext cx="3900087" cy="4178958"/>
          </a:xfrm>
          <a:custGeom>
            <a:avLst/>
            <a:gdLst>
              <a:gd name="connsiteX0" fmla="*/ 2431955 w 3900087"/>
              <a:gd name="connsiteY0" fmla="*/ 93939 h 4178958"/>
              <a:gd name="connsiteX1" fmla="*/ 3900087 w 3900087"/>
              <a:gd name="connsiteY1" fmla="*/ 2089479 h 4178958"/>
              <a:gd name="connsiteX2" fmla="*/ 1810608 w 3900087"/>
              <a:gd name="connsiteY2" fmla="*/ 4178958 h 4178958"/>
              <a:gd name="connsiteX3" fmla="*/ 77979 w 3900087"/>
              <a:gd name="connsiteY3" fmla="*/ 3257727 h 4178958"/>
              <a:gd name="connsiteX4" fmla="*/ 0 w 3900087"/>
              <a:gd name="connsiteY4" fmla="*/ 3129368 h 4178958"/>
              <a:gd name="connsiteX5" fmla="*/ 831517 w 3900087"/>
              <a:gd name="connsiteY5" fmla="*/ 244058 h 4178958"/>
              <a:gd name="connsiteX6" fmla="*/ 997289 w 3900087"/>
              <a:gd name="connsiteY6" fmla="*/ 164202 h 4178958"/>
              <a:gd name="connsiteX7" fmla="*/ 1810608 w 3900087"/>
              <a:gd name="connsiteY7" fmla="*/ 0 h 4178958"/>
              <a:gd name="connsiteX8" fmla="*/ 2431955 w 390008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087" h="4178958">
                <a:moveTo>
                  <a:pt x="2431955" y="93939"/>
                </a:moveTo>
                <a:cubicBezTo>
                  <a:pt x="3282516" y="358491"/>
                  <a:pt x="3900087" y="1151865"/>
                  <a:pt x="3900087" y="2089479"/>
                </a:cubicBezTo>
                <a:cubicBezTo>
                  <a:pt x="3900087" y="3243466"/>
                  <a:pt x="2964595" y="4178958"/>
                  <a:pt x="1810608" y="4178958"/>
                </a:cubicBezTo>
                <a:cubicBezTo>
                  <a:pt x="1089366" y="4178958"/>
                  <a:pt x="453474" y="3813531"/>
                  <a:pt x="77979" y="3257727"/>
                </a:cubicBezTo>
                <a:lnTo>
                  <a:pt x="0" y="3129368"/>
                </a:lnTo>
                <a:lnTo>
                  <a:pt x="831517" y="244058"/>
                </a:lnTo>
                <a:lnTo>
                  <a:pt x="997289" y="164202"/>
                </a:lnTo>
                <a:cubicBezTo>
                  <a:pt x="1247270" y="58468"/>
                  <a:pt x="1522111" y="0"/>
                  <a:pt x="1810608" y="0"/>
                </a:cubicBezTo>
                <a:cubicBezTo>
                  <a:pt x="2026981" y="0"/>
                  <a:pt x="2235672" y="32888"/>
                  <a:pt x="2431955" y="93939"/>
                </a:cubicBezTo>
                <a:close/>
              </a:path>
            </a:pathLst>
          </a:custGeom>
          <a:gradFill>
            <a:gsLst>
              <a:gs pos="34000">
                <a:schemeClr val="bg1">
                  <a:alpha val="0"/>
                </a:schemeClr>
              </a:gs>
              <a:gs pos="100000">
                <a:schemeClr val="accent6">
                  <a:alpha val="35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de-DE" dirty="0"/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CD997F7F-035E-456B-A91D-4491044624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47595" y="413658"/>
            <a:ext cx="4400609" cy="3581400"/>
          </a:xfrm>
          <a:prstGeom prst="rect">
            <a:avLst/>
          </a:prstGeom>
          <a:gradFill>
            <a:gsLst>
              <a:gs pos="0">
                <a:schemeClr val="accent5">
                  <a:alpha val="29000"/>
                </a:schemeClr>
              </a:gs>
              <a:gs pos="100000">
                <a:schemeClr val="accent4">
                  <a:alpha val="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  <p:sp>
        <p:nvSpPr>
          <p:cNvPr id="29" name="Titel 1">
            <a:extLst>
              <a:ext uri="{FF2B5EF4-FFF2-40B4-BE49-F238E27FC236}">
                <a16:creationId xmlns:a16="http://schemas.microsoft.com/office/drawing/2014/main" id="{10052647-C66D-4244-962F-2AA82F920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616" y="586633"/>
            <a:ext cx="3125336" cy="361158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>
                <a:solidFill>
                  <a:schemeClr val="bg1"/>
                </a:solidFill>
              </a:rPr>
              <a:t>Mastertitelformat bearbeiten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30" name="Fußzeilenplatzhalter 4">
            <a:extLst>
              <a:ext uri="{FF2B5EF4-FFF2-40B4-BE49-F238E27FC236}">
                <a16:creationId xmlns:a16="http://schemas.microsoft.com/office/drawing/2014/main" id="{43D0BC76-B58B-4508-A4FF-DC3D3ADB5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8801" y="1912217"/>
            <a:ext cx="4114800" cy="45720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dirty="0">
                <a:solidFill>
                  <a:schemeClr val="bg1"/>
                </a:solidFill>
              </a:rPr>
              <a:t>Beispiel für einen Fußzeilentext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A73B76-2F23-43F4-BD43-914BAEE88CF6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778375" y="863600"/>
            <a:ext cx="3441700" cy="5130800"/>
          </a:xfrm>
        </p:spPr>
        <p:txBody>
          <a:bodyPr rtlCol="0" anchor="ctr">
            <a:normAutofit/>
          </a:bodyPr>
          <a:lstStyle>
            <a:lvl1pPr>
              <a:buNone/>
              <a:defRPr sz="18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de-DE"/>
              <a:t>Objekt</a:t>
            </a:r>
          </a:p>
        </p:txBody>
      </p:sp>
      <p:sp>
        <p:nvSpPr>
          <p:cNvPr id="40" name="Bildplatzhalter 39">
            <a:extLst>
              <a:ext uri="{FF2B5EF4-FFF2-40B4-BE49-F238E27FC236}">
                <a16:creationId xmlns:a16="http://schemas.microsoft.com/office/drawing/2014/main" id="{25D66CC0-A06E-4254-AAF8-8DA80B01936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787384" y="868680"/>
            <a:ext cx="2505456" cy="1499616"/>
          </a:xfrm>
          <a:solidFill>
            <a:schemeClr val="accent6"/>
          </a:solidFill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dirty="0"/>
              <a:t>Bild durch Klicken auf Symbol hinzufügen</a:t>
            </a:r>
          </a:p>
        </p:txBody>
      </p:sp>
      <p:sp>
        <p:nvSpPr>
          <p:cNvPr id="41" name="Bildplatzhalter 39">
            <a:extLst>
              <a:ext uri="{FF2B5EF4-FFF2-40B4-BE49-F238E27FC236}">
                <a16:creationId xmlns:a16="http://schemas.microsoft.com/office/drawing/2014/main" id="{9E32C36A-291F-44F8-81D5-1899179E0AE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787384" y="2688336"/>
            <a:ext cx="2505456" cy="1499616"/>
          </a:xfrm>
          <a:solidFill>
            <a:schemeClr val="accent6"/>
          </a:solidFill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dirty="0"/>
              <a:t>Bild durch Klicken auf Symbol hinzufügen</a:t>
            </a:r>
          </a:p>
        </p:txBody>
      </p:sp>
      <p:sp>
        <p:nvSpPr>
          <p:cNvPr id="42" name="Bildplatzhalter 39">
            <a:extLst>
              <a:ext uri="{FF2B5EF4-FFF2-40B4-BE49-F238E27FC236}">
                <a16:creationId xmlns:a16="http://schemas.microsoft.com/office/drawing/2014/main" id="{E44311D2-BC20-4706-9F00-7D9178FB0A2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787384" y="4526280"/>
            <a:ext cx="2505456" cy="1499616"/>
          </a:xfrm>
          <a:solidFill>
            <a:schemeClr val="accent6"/>
          </a:solidFill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dirty="0"/>
              <a:t>Bild durch Klicken auf Symbol hinzufügen</a:t>
            </a:r>
          </a:p>
        </p:txBody>
      </p:sp>
      <p:sp>
        <p:nvSpPr>
          <p:cNvPr id="35" name="Datumsplatzhalter 3">
            <a:extLst>
              <a:ext uri="{FF2B5EF4-FFF2-40B4-BE49-F238E27FC236}">
                <a16:creationId xmlns:a16="http://schemas.microsoft.com/office/drawing/2014/main" id="{B0C91521-9FA7-4A68-9C94-30DAE875F3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10111" y="6409170"/>
            <a:ext cx="3702392" cy="44883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dirty="0"/>
              <a:t>Montag, 1. Februar 20XX</a:t>
            </a:r>
          </a:p>
        </p:txBody>
      </p:sp>
      <p:sp>
        <p:nvSpPr>
          <p:cNvPr id="36" name="Foliennummernplatzhalter 5">
            <a:extLst>
              <a:ext uri="{FF2B5EF4-FFF2-40B4-BE49-F238E27FC236}">
                <a16:creationId xmlns:a16="http://schemas.microsoft.com/office/drawing/2014/main" id="{43143B3C-F960-42CF-BBA0-4990E9874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9678" y="6408742"/>
            <a:ext cx="438652" cy="44883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39A857F5-96C8-461D-A78C-38E92FE1C522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7921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Einführ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>
            <a:extLst>
              <a:ext uri="{FF2B5EF4-FFF2-40B4-BE49-F238E27FC236}">
                <a16:creationId xmlns:a16="http://schemas.microsoft.com/office/drawing/2014/main" id="{90A4A873-9306-44F1-9047-F853F0082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9893" y="457200"/>
            <a:ext cx="6230956" cy="1569368"/>
          </a:xfrm>
        </p:spPr>
        <p:txBody>
          <a:bodyPr rtlCol="0"/>
          <a:lstStyle/>
          <a:p>
            <a:pPr rtl="0"/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12" name="Bildplatzhalter 11">
            <a:extLst>
              <a:ext uri="{FF2B5EF4-FFF2-40B4-BE49-F238E27FC236}">
                <a16:creationId xmlns:a16="http://schemas.microsoft.com/office/drawing/2014/main" id="{50B5C48D-A262-4537-89A8-437CBFD860E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648" cy="1600200"/>
          </a:xfrm>
          <a:solidFill>
            <a:schemeClr val="accent6"/>
          </a:solidFill>
        </p:spPr>
        <p:txBody>
          <a:bodyPr rtlCol="0" anchor="ctr"/>
          <a:lstStyle>
            <a:lvl1pPr algn="ctr">
              <a:defRPr/>
            </a:lvl1pPr>
          </a:lstStyle>
          <a:p>
            <a:pPr rtl="0"/>
            <a:r>
              <a:rPr lang="de-DE" dirty="0"/>
              <a:t>Bild durch Klicken auf Symbol hinzufügen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dirty="0">
                <a:solidFill>
                  <a:schemeClr val="bg1"/>
                </a:solidFill>
              </a:rPr>
              <a:t>Beispiel für einen Fußzeilentext</a:t>
            </a:r>
          </a:p>
        </p:txBody>
      </p:sp>
      <p:sp>
        <p:nvSpPr>
          <p:cNvPr id="13" name="Bildplatzhalter 11">
            <a:extLst>
              <a:ext uri="{FF2B5EF4-FFF2-40B4-BE49-F238E27FC236}">
                <a16:creationId xmlns:a16="http://schemas.microsoft.com/office/drawing/2014/main" id="{6702E7C4-3925-41D8-8339-6521FE726B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603470"/>
            <a:ext cx="4041648" cy="1600200"/>
          </a:xfrm>
          <a:solidFill>
            <a:schemeClr val="accent6"/>
          </a:solidFill>
        </p:spPr>
        <p:txBody>
          <a:bodyPr rtlCol="0" anchor="ctr"/>
          <a:lstStyle>
            <a:lvl1pPr algn="ctr">
              <a:defRPr/>
            </a:lvl1pPr>
          </a:lstStyle>
          <a:p>
            <a:pPr rtl="0"/>
            <a:r>
              <a:rPr lang="de-DE" dirty="0"/>
              <a:t>Bild durch Klicken auf Symbol hinzufügen</a:t>
            </a:r>
          </a:p>
        </p:txBody>
      </p:sp>
      <p:sp>
        <p:nvSpPr>
          <p:cNvPr id="14" name="Bildplatzhalter 11">
            <a:extLst>
              <a:ext uri="{FF2B5EF4-FFF2-40B4-BE49-F238E27FC236}">
                <a16:creationId xmlns:a16="http://schemas.microsoft.com/office/drawing/2014/main" id="{D748BF23-0309-4049-B999-7977CE56B28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3206940"/>
            <a:ext cx="4041648" cy="1600200"/>
          </a:xfrm>
          <a:solidFill>
            <a:schemeClr val="accent6"/>
          </a:solidFill>
        </p:spPr>
        <p:txBody>
          <a:bodyPr rtlCol="0" anchor="ctr"/>
          <a:lstStyle>
            <a:lvl1pPr algn="ctr">
              <a:defRPr/>
            </a:lvl1pPr>
          </a:lstStyle>
          <a:p>
            <a:pPr rtl="0"/>
            <a:r>
              <a:rPr lang="de-DE" dirty="0"/>
              <a:t>Bild durch Klicken auf Symbol hinzufügen</a:t>
            </a:r>
          </a:p>
        </p:txBody>
      </p:sp>
      <p:sp>
        <p:nvSpPr>
          <p:cNvPr id="15" name="Bildplatzhalter 11">
            <a:extLst>
              <a:ext uri="{FF2B5EF4-FFF2-40B4-BE49-F238E27FC236}">
                <a16:creationId xmlns:a16="http://schemas.microsoft.com/office/drawing/2014/main" id="{342D563E-638C-4E20-9FB7-739D6E4A9A9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4810409"/>
            <a:ext cx="4041648" cy="1600200"/>
          </a:xfrm>
          <a:solidFill>
            <a:schemeClr val="accent6"/>
          </a:solidFill>
        </p:spPr>
        <p:txBody>
          <a:bodyPr rtlCol="0" anchor="ctr"/>
          <a:lstStyle>
            <a:lvl1pPr algn="ctr">
              <a:defRPr/>
            </a:lvl1pPr>
          </a:lstStyle>
          <a:p>
            <a:pPr rtl="0"/>
            <a:r>
              <a:rPr lang="de-DE" dirty="0"/>
              <a:t>Bild durch Klicken auf Symbol hinzufügen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CDCF384C-15B5-46CF-BA28-3C6898C9A979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70438" y="2368550"/>
            <a:ext cx="6230411" cy="3390900"/>
          </a:xfrm>
        </p:spPr>
        <p:txBody>
          <a:bodyPr rtlCol="0"/>
          <a:lstStyle>
            <a:lvl1pPr marL="0" indent="0">
              <a:buNone/>
              <a:defRPr sz="1800"/>
            </a:lvl1pPr>
            <a:lvl2pPr>
              <a:buNone/>
              <a:defRPr sz="1800"/>
            </a:lvl2pPr>
            <a:lvl3pPr>
              <a:buNone/>
              <a:defRPr sz="1800"/>
            </a:lvl3pPr>
            <a:lvl4pPr>
              <a:buNone/>
              <a:defRPr sz="1800"/>
            </a:lvl4pPr>
            <a:lvl5pPr>
              <a:buNone/>
              <a:defRPr sz="1800"/>
            </a:lvl5pPr>
          </a:lstStyle>
          <a:p>
            <a:pPr lvl="0" rtl="0"/>
            <a:r>
              <a:rPr lang="de-DE"/>
              <a:t>Inhalt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de-DE" dirty="0"/>
              <a:t>Montag, 1. Februar 20XX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389E6-C847-4AD0-B56D-D205B2EAB1EE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29066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bschnittsumbru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hteck 35">
            <a:extLst>
              <a:ext uri="{FF2B5EF4-FFF2-40B4-BE49-F238E27FC236}">
                <a16:creationId xmlns:a16="http://schemas.microsoft.com/office/drawing/2014/main" id="{AE2DFFA2-22D4-4919-9C0C-45E51AF578AC}"/>
              </a:ext>
            </a:extLst>
          </p:cNvPr>
          <p:cNvSpPr/>
          <p:nvPr userDrawn="1"/>
        </p:nvSpPr>
        <p:spPr>
          <a:xfrm rot="5400000" flipH="1">
            <a:off x="-152592" y="162118"/>
            <a:ext cx="6400418" cy="6095233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89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24FBF45C-4020-4F59-8E88-4006B53BE427}"/>
              </a:ext>
            </a:extLst>
          </p:cNvPr>
          <p:cNvSpPr/>
          <p:nvPr userDrawn="1"/>
        </p:nvSpPr>
        <p:spPr>
          <a:xfrm rot="5400000" flipH="1">
            <a:off x="-161024" y="143687"/>
            <a:ext cx="6400418" cy="6113043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99000">
                <a:schemeClr val="accent2">
                  <a:lumMod val="75000"/>
                  <a:alpha val="87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  <p:sp>
        <p:nvSpPr>
          <p:cNvPr id="38" name="Rechteck 37">
            <a:extLst>
              <a:ext uri="{FF2B5EF4-FFF2-40B4-BE49-F238E27FC236}">
                <a16:creationId xmlns:a16="http://schemas.microsoft.com/office/drawing/2014/main" id="{BFCE23BB-F1B6-4676-BAD7-56273E800FEB}"/>
              </a:ext>
            </a:extLst>
          </p:cNvPr>
          <p:cNvSpPr/>
          <p:nvPr userDrawn="1"/>
        </p:nvSpPr>
        <p:spPr>
          <a:xfrm rot="5400000" flipH="1">
            <a:off x="1932850" y="2249496"/>
            <a:ext cx="2211724" cy="6113042"/>
          </a:xfrm>
          <a:prstGeom prst="rect">
            <a:avLst/>
          </a:prstGeom>
          <a:gradFill>
            <a:gsLst>
              <a:gs pos="2000">
                <a:schemeClr val="accent5">
                  <a:alpha val="28000"/>
                </a:schemeClr>
              </a:gs>
              <a:gs pos="100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  <p:sp>
        <p:nvSpPr>
          <p:cNvPr id="39" name="Ellipse 38">
            <a:extLst>
              <a:ext uri="{FF2B5EF4-FFF2-40B4-BE49-F238E27FC236}">
                <a16:creationId xmlns:a16="http://schemas.microsoft.com/office/drawing/2014/main" id="{3136A792-3F80-40BE-96DB-0CDC51B9AA89}"/>
              </a:ext>
            </a:extLst>
          </p:cNvPr>
          <p:cNvSpPr/>
          <p:nvPr userDrawn="1"/>
        </p:nvSpPr>
        <p:spPr>
          <a:xfrm rot="6097846">
            <a:off x="767675" y="747345"/>
            <a:ext cx="4808302" cy="4808302"/>
          </a:xfrm>
          <a:prstGeom prst="ellipse">
            <a:avLst/>
          </a:pr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  <p:sp>
        <p:nvSpPr>
          <p:cNvPr id="40" name="Titel 1">
            <a:extLst>
              <a:ext uri="{FF2B5EF4-FFF2-40B4-BE49-F238E27FC236}">
                <a16:creationId xmlns:a16="http://schemas.microsoft.com/office/drawing/2014/main" id="{0A3C02BB-F8E9-47C7-AF5B-34F4E0DF2C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9154" y="987237"/>
            <a:ext cx="4506259" cy="2976491"/>
          </a:xfrm>
        </p:spPr>
        <p:txBody>
          <a:bodyPr rtlCol="0" anchor="b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 rtl="0"/>
            <a:r>
              <a:rPr lang="de-DE">
                <a:solidFill>
                  <a:schemeClr val="bg1"/>
                </a:solidFill>
              </a:rPr>
              <a:t>Mastertitelformat bearbeiten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41" name="Untertitel 2">
            <a:extLst>
              <a:ext uri="{FF2B5EF4-FFF2-40B4-BE49-F238E27FC236}">
                <a16:creationId xmlns:a16="http://schemas.microsoft.com/office/drawing/2014/main" id="{585BD763-B468-4FE3-BCE8-C2E276B77B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9154" y="4393824"/>
            <a:ext cx="4506259" cy="1597145"/>
          </a:xfrm>
        </p:spPr>
        <p:txBody>
          <a:bodyPr rtlCol="0">
            <a:normAutofit/>
          </a:bodyPr>
          <a:lstStyle>
            <a:lvl1pPr>
              <a:buNone/>
              <a:defRPr>
                <a:solidFill>
                  <a:schemeClr val="bg1"/>
                </a:solidFill>
              </a:defRPr>
            </a:lvl1pPr>
          </a:lstStyle>
          <a:p>
            <a:pPr algn="l" rtl="0"/>
            <a:r>
              <a:rPr lang="de-DE" sz="1400">
                <a:solidFill>
                  <a:schemeClr val="bg1"/>
                </a:solidFill>
              </a:rPr>
              <a:t>Master-Untertitelformat bearbeiten</a:t>
            </a:r>
            <a:endParaRPr lang="de-DE" sz="1400" dirty="0">
              <a:solidFill>
                <a:schemeClr val="bg1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dirty="0">
                <a:solidFill>
                  <a:schemeClr val="bg1"/>
                </a:solidFill>
              </a:rPr>
              <a:t>Beispiel für einen Fußzeilentext</a:t>
            </a:r>
          </a:p>
        </p:txBody>
      </p:sp>
      <p:sp>
        <p:nvSpPr>
          <p:cNvPr id="46" name="Bildplatzhalter 45">
            <a:extLst>
              <a:ext uri="{FF2B5EF4-FFF2-40B4-BE49-F238E27FC236}">
                <a16:creationId xmlns:a16="http://schemas.microsoft.com/office/drawing/2014/main" id="{D482A36A-6BEB-495C-8399-9E9EA28C2B3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31152" y="627063"/>
            <a:ext cx="4195763" cy="2674937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de-DE" dirty="0"/>
              <a:t>Bild durch Klicken auf Symbol hinzufügen</a:t>
            </a:r>
          </a:p>
        </p:txBody>
      </p:sp>
      <p:sp>
        <p:nvSpPr>
          <p:cNvPr id="47" name="Bildplatzhalter 45">
            <a:extLst>
              <a:ext uri="{FF2B5EF4-FFF2-40B4-BE49-F238E27FC236}">
                <a16:creationId xmlns:a16="http://schemas.microsoft.com/office/drawing/2014/main" id="{23DC67C7-2D14-4866-B487-E6C7EF2D18D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931152" y="3621024"/>
            <a:ext cx="4195763" cy="2674937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de-DE" dirty="0"/>
              <a:t>Bild durch Klicken auf Symbol hinzufügen</a:t>
            </a:r>
          </a:p>
        </p:txBody>
      </p:sp>
      <p:sp>
        <p:nvSpPr>
          <p:cNvPr id="48" name="Datumsplatzhalter 1">
            <a:extLst>
              <a:ext uri="{FF2B5EF4-FFF2-40B4-BE49-F238E27FC236}">
                <a16:creationId xmlns:a16="http://schemas.microsoft.com/office/drawing/2014/main" id="{2DCC7554-6615-4584-921E-91285C62C0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09560" y="6409944"/>
            <a:ext cx="3703320" cy="448056"/>
          </a:xfrm>
        </p:spPr>
        <p:txBody>
          <a:bodyPr rtlCol="0"/>
          <a:lstStyle/>
          <a:p>
            <a:pPr rtl="0"/>
            <a:r>
              <a:rPr lang="de-DE" dirty="0"/>
              <a:t>Montag, 1. Februar 20XX</a:t>
            </a:r>
          </a:p>
        </p:txBody>
      </p:sp>
      <p:sp>
        <p:nvSpPr>
          <p:cNvPr id="49" name="Foliennummernplatzhalter 3">
            <a:extLst>
              <a:ext uri="{FF2B5EF4-FFF2-40B4-BE49-F238E27FC236}">
                <a16:creationId xmlns:a16="http://schemas.microsoft.com/office/drawing/2014/main" id="{564CDF61-B448-4746-A22C-52C864C15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7744" y="6409944"/>
            <a:ext cx="438912" cy="448056"/>
          </a:xfrm>
        </p:spPr>
        <p:txBody>
          <a:bodyPr rtlCol="0"/>
          <a:lstStyle/>
          <a:p>
            <a:pPr rtl="0"/>
            <a:fld id="{C01389E6-C847-4AD0-B56D-D205B2EAB1EE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204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gramm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4EC0C88D-87E5-47C3-AA92-269E45C85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 flipH="1">
            <a:off x="0" y="1"/>
            <a:ext cx="12192003" cy="2397392"/>
          </a:xfrm>
          <a:prstGeom prst="rect">
            <a:avLst/>
          </a:prstGeom>
          <a:gradFill>
            <a:gsLst>
              <a:gs pos="8000">
                <a:schemeClr val="accent6"/>
              </a:gs>
              <a:gs pos="86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123444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/>
              <a:t>Mastertitelformat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dirty="0">
                <a:solidFill>
                  <a:schemeClr val="bg1"/>
                </a:solidFill>
              </a:rPr>
              <a:t>Beispiel für einen Fußzeilentext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603500"/>
            <a:ext cx="10190163" cy="3468688"/>
          </a:xfrm>
        </p:spPr>
        <p:txBody>
          <a:bodyPr rtlCol="0"/>
          <a:lstStyle/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</a:p>
        </p:txBody>
      </p:sp>
      <p:sp>
        <p:nvSpPr>
          <p:cNvPr id="8" name="Freihandform: Form 7">
            <a:extLst>
              <a:ext uri="{FF2B5EF4-FFF2-40B4-BE49-F238E27FC236}">
                <a16:creationId xmlns:a16="http://schemas.microsoft.com/office/drawing/2014/main" id="{4D12C7D5-A921-47A9-8619-DD3D6EC81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4834054">
            <a:off x="4822383" y="-1739232"/>
            <a:ext cx="3118759" cy="4639931"/>
          </a:xfrm>
          <a:custGeom>
            <a:avLst/>
            <a:gdLst>
              <a:gd name="connsiteX0" fmla="*/ 3118759 w 3118759"/>
              <a:gd name="connsiteY0" fmla="*/ 79510 h 4639931"/>
              <a:gd name="connsiteX1" fmla="*/ 1204940 w 3118759"/>
              <a:gd name="connsiteY1" fmla="*/ 4639931 h 4639931"/>
              <a:gd name="connsiteX2" fmla="*/ 1103495 w 3118759"/>
              <a:gd name="connsiteY2" fmla="*/ 4578302 h 4639931"/>
              <a:gd name="connsiteX3" fmla="*/ 0 w 3118759"/>
              <a:gd name="connsiteY3" fmla="*/ 2502877 h 4639931"/>
              <a:gd name="connsiteX4" fmla="*/ 2502877 w 3118759"/>
              <a:gd name="connsiteY4" fmla="*/ 0 h 4639931"/>
              <a:gd name="connsiteX5" fmla="*/ 3007294 w 3118759"/>
              <a:gd name="connsiteY5" fmla="*/ 50850 h 4639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18759" h="4639931">
                <a:moveTo>
                  <a:pt x="3118759" y="79510"/>
                </a:moveTo>
                <a:lnTo>
                  <a:pt x="1204940" y="4639931"/>
                </a:lnTo>
                <a:lnTo>
                  <a:pt x="1103495" y="4578302"/>
                </a:lnTo>
                <a:cubicBezTo>
                  <a:pt x="437725" y="4128517"/>
                  <a:pt x="0" y="3366815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2675665" y="0"/>
                  <a:pt x="2844363" y="17509"/>
                  <a:pt x="3007294" y="50850"/>
                </a:cubicBezTo>
                <a:close/>
              </a:path>
            </a:pathLst>
          </a:custGeom>
          <a:gradFill>
            <a:gsLst>
              <a:gs pos="0">
                <a:schemeClr val="accent6">
                  <a:alpha val="12000"/>
                </a:schemeClr>
              </a:gs>
              <a:gs pos="100000">
                <a:schemeClr val="accent6">
                  <a:lumMod val="60000"/>
                  <a:lumOff val="40000"/>
                  <a:alpha val="2000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de-DE" dirty="0"/>
              <a:t>Montag, 1. Februar 20XX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389E6-C847-4AD0-B56D-D205B2EAB1EE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34315B16-F859-4692-83E7-34DB868379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4060818" y="0"/>
            <a:ext cx="8115300" cy="1945408"/>
          </a:xfrm>
          <a:prstGeom prst="rect">
            <a:avLst/>
          </a:prstGeom>
          <a:gradFill>
            <a:gsLst>
              <a:gs pos="0">
                <a:schemeClr val="accent6">
                  <a:alpha val="16000"/>
                </a:schemeClr>
              </a:gs>
              <a:gs pos="62000">
                <a:schemeClr val="accent5">
                  <a:alpha val="0"/>
                </a:scheme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69559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gramm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4EC0C88D-87E5-47C3-AA92-269E45C85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 flipH="1">
            <a:off x="0" y="1"/>
            <a:ext cx="12192003" cy="2397392"/>
          </a:xfrm>
          <a:prstGeom prst="rect">
            <a:avLst/>
          </a:prstGeom>
          <a:gradFill>
            <a:gsLst>
              <a:gs pos="8000">
                <a:schemeClr val="accent6"/>
              </a:gs>
              <a:gs pos="86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123444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/>
              <a:t>Mastertitelformat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dirty="0">
                <a:solidFill>
                  <a:schemeClr val="bg1"/>
                </a:solidFill>
              </a:rPr>
              <a:t>Beispiel für einen Fußzeilentext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0803" y="2865438"/>
            <a:ext cx="10240960" cy="2708655"/>
          </a:xfrm>
        </p:spPr>
        <p:txBody>
          <a:bodyPr rtlCol="0"/>
          <a:lstStyle/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</a:p>
        </p:txBody>
      </p:sp>
      <p:sp>
        <p:nvSpPr>
          <p:cNvPr id="8" name="Freihandform: Form 7">
            <a:extLst>
              <a:ext uri="{FF2B5EF4-FFF2-40B4-BE49-F238E27FC236}">
                <a16:creationId xmlns:a16="http://schemas.microsoft.com/office/drawing/2014/main" id="{4D12C7D5-A921-47A9-8619-DD3D6EC81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4834054">
            <a:off x="4822383" y="-1739232"/>
            <a:ext cx="3118759" cy="4639931"/>
          </a:xfrm>
          <a:custGeom>
            <a:avLst/>
            <a:gdLst>
              <a:gd name="connsiteX0" fmla="*/ 3118759 w 3118759"/>
              <a:gd name="connsiteY0" fmla="*/ 79510 h 4639931"/>
              <a:gd name="connsiteX1" fmla="*/ 1204940 w 3118759"/>
              <a:gd name="connsiteY1" fmla="*/ 4639931 h 4639931"/>
              <a:gd name="connsiteX2" fmla="*/ 1103495 w 3118759"/>
              <a:gd name="connsiteY2" fmla="*/ 4578302 h 4639931"/>
              <a:gd name="connsiteX3" fmla="*/ 0 w 3118759"/>
              <a:gd name="connsiteY3" fmla="*/ 2502877 h 4639931"/>
              <a:gd name="connsiteX4" fmla="*/ 2502877 w 3118759"/>
              <a:gd name="connsiteY4" fmla="*/ 0 h 4639931"/>
              <a:gd name="connsiteX5" fmla="*/ 3007294 w 3118759"/>
              <a:gd name="connsiteY5" fmla="*/ 50850 h 4639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18759" h="4639931">
                <a:moveTo>
                  <a:pt x="3118759" y="79510"/>
                </a:moveTo>
                <a:lnTo>
                  <a:pt x="1204940" y="4639931"/>
                </a:lnTo>
                <a:lnTo>
                  <a:pt x="1103495" y="4578302"/>
                </a:lnTo>
                <a:cubicBezTo>
                  <a:pt x="437725" y="4128517"/>
                  <a:pt x="0" y="3366815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2675665" y="0"/>
                  <a:pt x="2844363" y="17509"/>
                  <a:pt x="3007294" y="50850"/>
                </a:cubicBezTo>
                <a:close/>
              </a:path>
            </a:pathLst>
          </a:custGeom>
          <a:gradFill>
            <a:gsLst>
              <a:gs pos="0">
                <a:schemeClr val="accent6">
                  <a:alpha val="12000"/>
                </a:schemeClr>
              </a:gs>
              <a:gs pos="100000">
                <a:schemeClr val="accent6">
                  <a:lumMod val="60000"/>
                  <a:lumOff val="40000"/>
                  <a:alpha val="2000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de-DE" dirty="0"/>
              <a:t>Montag, 1. Februar 20XX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389E6-C847-4AD0-B56D-D205B2EAB1EE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34315B16-F859-4692-83E7-34DB868379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4060818" y="0"/>
            <a:ext cx="8115300" cy="1945408"/>
          </a:xfrm>
          <a:prstGeom prst="rect">
            <a:avLst/>
          </a:prstGeom>
          <a:gradFill>
            <a:gsLst>
              <a:gs pos="0">
                <a:schemeClr val="accent6">
                  <a:alpha val="16000"/>
                </a:schemeClr>
              </a:gs>
              <a:gs pos="62000">
                <a:schemeClr val="accent5">
                  <a:alpha val="0"/>
                </a:scheme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10241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1B46EB34-1B8B-4396-BFD2-98D14076D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 flipH="1">
            <a:off x="0" y="4460827"/>
            <a:ext cx="12192003" cy="2397392"/>
          </a:xfrm>
          <a:prstGeom prst="rect">
            <a:avLst/>
          </a:prstGeom>
          <a:gradFill>
            <a:gsLst>
              <a:gs pos="8000">
                <a:schemeClr val="accent6"/>
              </a:gs>
              <a:gs pos="86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F3E69A3D-D17E-4FD6-87AB-82FA30AC07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 flipH="1">
            <a:off x="4038600" y="4463552"/>
            <a:ext cx="8153401" cy="2394447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99000">
                <a:schemeClr val="accent2">
                  <a:alpha val="81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  <p:sp>
        <p:nvSpPr>
          <p:cNvPr id="8" name="Freihandform: Form 7">
            <a:extLst>
              <a:ext uri="{FF2B5EF4-FFF2-40B4-BE49-F238E27FC236}">
                <a16:creationId xmlns:a16="http://schemas.microsoft.com/office/drawing/2014/main" id="{CAE216A4-83E5-4AF8-83B6-82171757B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4834054">
            <a:off x="2944145" y="2710934"/>
            <a:ext cx="3118759" cy="4639931"/>
          </a:xfrm>
          <a:custGeom>
            <a:avLst/>
            <a:gdLst>
              <a:gd name="connsiteX0" fmla="*/ 3118759 w 3118759"/>
              <a:gd name="connsiteY0" fmla="*/ 79510 h 4639931"/>
              <a:gd name="connsiteX1" fmla="*/ 1204940 w 3118759"/>
              <a:gd name="connsiteY1" fmla="*/ 4639931 h 4639931"/>
              <a:gd name="connsiteX2" fmla="*/ 1103495 w 3118759"/>
              <a:gd name="connsiteY2" fmla="*/ 4578302 h 4639931"/>
              <a:gd name="connsiteX3" fmla="*/ 0 w 3118759"/>
              <a:gd name="connsiteY3" fmla="*/ 2502877 h 4639931"/>
              <a:gd name="connsiteX4" fmla="*/ 2502877 w 3118759"/>
              <a:gd name="connsiteY4" fmla="*/ 0 h 4639931"/>
              <a:gd name="connsiteX5" fmla="*/ 3007294 w 3118759"/>
              <a:gd name="connsiteY5" fmla="*/ 50850 h 4639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18759" h="4639931">
                <a:moveTo>
                  <a:pt x="3118759" y="79510"/>
                </a:moveTo>
                <a:lnTo>
                  <a:pt x="1204940" y="4639931"/>
                </a:lnTo>
                <a:lnTo>
                  <a:pt x="1103495" y="4578302"/>
                </a:lnTo>
                <a:cubicBezTo>
                  <a:pt x="437725" y="4128517"/>
                  <a:pt x="0" y="3366815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2675665" y="0"/>
                  <a:pt x="2844363" y="17509"/>
                  <a:pt x="3007294" y="50850"/>
                </a:cubicBezTo>
                <a:close/>
              </a:path>
            </a:pathLst>
          </a:custGeom>
          <a:gradFill>
            <a:gsLst>
              <a:gs pos="0">
                <a:schemeClr val="accent6">
                  <a:alpha val="12000"/>
                </a:schemeClr>
              </a:gs>
              <a:gs pos="100000">
                <a:schemeClr val="accent6">
                  <a:lumMod val="60000"/>
                  <a:lumOff val="40000"/>
                  <a:alpha val="2000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de-DE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E743141D-24A2-4BE2-B276-C20C06CB9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4076701" y="4460827"/>
            <a:ext cx="8115300" cy="1945408"/>
          </a:xfrm>
          <a:prstGeom prst="rect">
            <a:avLst/>
          </a:prstGeom>
          <a:gradFill>
            <a:gsLst>
              <a:gs pos="0">
                <a:schemeClr val="accent6">
                  <a:alpha val="16000"/>
                </a:schemeClr>
              </a:gs>
              <a:gs pos="62000">
                <a:schemeClr val="accent5">
                  <a:alpha val="0"/>
                </a:scheme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  <p:sp>
        <p:nvSpPr>
          <p:cNvPr id="10" name="Titel 6">
            <a:extLst>
              <a:ext uri="{FF2B5EF4-FFF2-40B4-BE49-F238E27FC236}">
                <a16:creationId xmlns:a16="http://schemas.microsoft.com/office/drawing/2014/main" id="{A35F720A-671B-47F4-88B8-83CD2FE3B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3807" y="4611271"/>
            <a:ext cx="10229073" cy="1171556"/>
          </a:xfrm>
        </p:spPr>
        <p:txBody>
          <a:bodyPr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 rtl="0"/>
            <a:r>
              <a:rPr lang="de-DE" sz="3600">
                <a:solidFill>
                  <a:schemeClr val="bg1"/>
                </a:solidFill>
              </a:rPr>
              <a:t>Mastertitelformat bearbeiten</a:t>
            </a:r>
            <a:endParaRPr lang="de-DE" sz="3600" dirty="0">
              <a:solidFill>
                <a:schemeClr val="bg1"/>
              </a:solidFill>
            </a:endParaRPr>
          </a:p>
        </p:txBody>
      </p:sp>
      <p:sp>
        <p:nvSpPr>
          <p:cNvPr id="13" name="Inhaltsplatzhalter 7">
            <a:extLst>
              <a:ext uri="{FF2B5EF4-FFF2-40B4-BE49-F238E27FC236}">
                <a16:creationId xmlns:a16="http://schemas.microsoft.com/office/drawing/2014/main" id="{38168417-C3D6-45B7-898A-D94F37EA6C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1" y="5970897"/>
            <a:ext cx="9448800" cy="429904"/>
          </a:xfrm>
        </p:spPr>
        <p:txBody>
          <a:bodyPr rtlCol="0">
            <a:normAutofit/>
          </a:bodyPr>
          <a:lstStyle>
            <a:lvl1pPr>
              <a:buNone/>
              <a:defRPr>
                <a:solidFill>
                  <a:schemeClr val="bg1"/>
                </a:solidFill>
              </a:defRPr>
            </a:lvl1pPr>
          </a:lstStyle>
          <a:p>
            <a:pPr algn="l" rtl="0">
              <a:lnSpc>
                <a:spcPct val="100000"/>
              </a:lnSpc>
            </a:pPr>
            <a:r>
              <a:rPr lang="de-DE" sz="1200">
                <a:solidFill>
                  <a:schemeClr val="bg1"/>
                </a:solidFill>
              </a:rPr>
              <a:t>Master-Untertitelformat bearbeiten</a:t>
            </a:r>
            <a:endParaRPr lang="de-DE" sz="1200" dirty="0">
              <a:solidFill>
                <a:schemeClr val="bg1"/>
              </a:solidFill>
            </a:endParaRPr>
          </a:p>
        </p:txBody>
      </p:sp>
      <p:sp>
        <p:nvSpPr>
          <p:cNvPr id="12" name="Bildplatzhalter 11">
            <a:extLst>
              <a:ext uri="{FF2B5EF4-FFF2-40B4-BE49-F238E27FC236}">
                <a16:creationId xmlns:a16="http://schemas.microsoft.com/office/drawing/2014/main" id="{7B0F7C81-3A6B-4709-B144-6A0DFEF3B80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88952" cy="4462272"/>
          </a:xfrm>
          <a:solidFill>
            <a:schemeClr val="accent6"/>
          </a:solidFill>
        </p:spPr>
        <p:txBody>
          <a:bodyPr rtlCol="0" anchor="ctr"/>
          <a:lstStyle>
            <a:lvl1pPr algn="ctr">
              <a:defRPr/>
            </a:lvl1pPr>
          </a:lstStyle>
          <a:p>
            <a:pPr rtl="0"/>
            <a:r>
              <a:rPr lang="de-DE" dirty="0"/>
              <a:t>Bild durch Klicken auf Symbol hinzufügen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dirty="0">
                <a:solidFill>
                  <a:schemeClr val="bg1"/>
                </a:solidFill>
              </a:rPr>
              <a:t>Beispiel für einen Fußzeilentext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de-DE" dirty="0"/>
              <a:t>Montag, 1. Februar 20XX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389E6-C847-4AD0-B56D-D205B2EAB1EE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8048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CABBCEB0-C572-483A-88B2-C65A607EC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-428"/>
            <a:ext cx="12192001" cy="2386759"/>
          </a:xfrm>
          <a:prstGeom prst="rect">
            <a:avLst/>
          </a:prstGeom>
          <a:gradFill>
            <a:gsLst>
              <a:gs pos="10000">
                <a:schemeClr val="accent5">
                  <a:alpha val="86000"/>
                </a:schemeClr>
              </a:gs>
              <a:gs pos="100000">
                <a:schemeClr val="accent6"/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764DDF8D-E0F6-454C-9BC5-15EF5630F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 flipH="1">
            <a:off x="4817660" y="8011"/>
            <a:ext cx="7374340" cy="2378309"/>
          </a:xfrm>
          <a:prstGeom prst="rect">
            <a:avLst/>
          </a:prstGeom>
          <a:gradFill>
            <a:gsLst>
              <a:gs pos="0">
                <a:schemeClr val="accent5">
                  <a:alpha val="0"/>
                </a:schemeClr>
              </a:gs>
              <a:gs pos="100000">
                <a:schemeClr val="accent2"/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  <p:sp>
        <p:nvSpPr>
          <p:cNvPr id="8" name="Titel 10">
            <a:extLst>
              <a:ext uri="{FF2B5EF4-FFF2-40B4-BE49-F238E27FC236}">
                <a16:creationId xmlns:a16="http://schemas.microsoft.com/office/drawing/2014/main" id="{382B2655-24B6-4245-8B87-EE7F138879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1600" y="580030"/>
            <a:ext cx="10240903" cy="1009934"/>
          </a:xfrm>
        </p:spPr>
        <p:txBody>
          <a:bodyPr rtlCol="0"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>
                <a:solidFill>
                  <a:schemeClr val="bg1"/>
                </a:solidFill>
              </a:rPr>
              <a:t>Team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dirty="0">
                <a:solidFill>
                  <a:schemeClr val="bg1"/>
                </a:solidFill>
              </a:rPr>
              <a:t>Beispiel für einen Fußzeilentext</a:t>
            </a:r>
          </a:p>
        </p:txBody>
      </p:sp>
      <p:sp>
        <p:nvSpPr>
          <p:cNvPr id="15" name="Bildplatzhalter 14">
            <a:extLst>
              <a:ext uri="{FF2B5EF4-FFF2-40B4-BE49-F238E27FC236}">
                <a16:creationId xmlns:a16="http://schemas.microsoft.com/office/drawing/2014/main" id="{E1866142-B2E0-46DB-B8B4-2078CE78043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45013" y="1819656"/>
            <a:ext cx="2282932" cy="2282932"/>
          </a:xfrm>
          <a:custGeom>
            <a:avLst/>
            <a:gdLst>
              <a:gd name="connsiteX0" fmla="*/ 1141466 w 2282932"/>
              <a:gd name="connsiteY0" fmla="*/ 0 h 2282932"/>
              <a:gd name="connsiteX1" fmla="*/ 2282932 w 2282932"/>
              <a:gd name="connsiteY1" fmla="*/ 1141466 h 2282932"/>
              <a:gd name="connsiteX2" fmla="*/ 1141466 w 2282932"/>
              <a:gd name="connsiteY2" fmla="*/ 2282932 h 2282932"/>
              <a:gd name="connsiteX3" fmla="*/ 0 w 2282932"/>
              <a:gd name="connsiteY3" fmla="*/ 1141466 h 2282932"/>
              <a:gd name="connsiteX4" fmla="*/ 1141466 w 2282932"/>
              <a:gd name="connsiteY4" fmla="*/ 0 h 2282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  <a:solidFill>
            <a:schemeClr val="accent6"/>
          </a:solidFill>
        </p:spPr>
        <p:txBody>
          <a:bodyPr wrap="square" rtlCol="0" anchor="ctr">
            <a:noAutofit/>
          </a:bodyPr>
          <a:lstStyle>
            <a:lvl1pPr algn="ctr">
              <a:defRPr/>
            </a:lvl1pPr>
          </a:lstStyle>
          <a:p>
            <a:pPr rtl="0"/>
            <a:r>
              <a:rPr lang="de-DE" dirty="0"/>
              <a:t>Bild durch Klicken auf Symbol hinzufügen</a:t>
            </a:r>
          </a:p>
        </p:txBody>
      </p:sp>
      <p:sp>
        <p:nvSpPr>
          <p:cNvPr id="17" name="Bildplatzhalter 16">
            <a:extLst>
              <a:ext uri="{FF2B5EF4-FFF2-40B4-BE49-F238E27FC236}">
                <a16:creationId xmlns:a16="http://schemas.microsoft.com/office/drawing/2014/main" id="{C386A221-28CD-49DF-AF22-78815A6E2F2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657600" y="1819656"/>
            <a:ext cx="2282932" cy="2282932"/>
          </a:xfrm>
          <a:custGeom>
            <a:avLst/>
            <a:gdLst>
              <a:gd name="connsiteX0" fmla="*/ 1141466 w 2282932"/>
              <a:gd name="connsiteY0" fmla="*/ 0 h 2282932"/>
              <a:gd name="connsiteX1" fmla="*/ 2282932 w 2282932"/>
              <a:gd name="connsiteY1" fmla="*/ 1141466 h 2282932"/>
              <a:gd name="connsiteX2" fmla="*/ 1141466 w 2282932"/>
              <a:gd name="connsiteY2" fmla="*/ 2282932 h 2282932"/>
              <a:gd name="connsiteX3" fmla="*/ 0 w 2282932"/>
              <a:gd name="connsiteY3" fmla="*/ 1141466 h 2282932"/>
              <a:gd name="connsiteX4" fmla="*/ 1141466 w 2282932"/>
              <a:gd name="connsiteY4" fmla="*/ 0 h 2282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  <a:solidFill>
            <a:schemeClr val="accent6"/>
          </a:solidFill>
        </p:spPr>
        <p:txBody>
          <a:bodyPr wrap="square" rtlCol="0" anchor="ctr">
            <a:noAutofit/>
          </a:bodyPr>
          <a:lstStyle>
            <a:lvl1pPr algn="ctr">
              <a:defRPr/>
            </a:lvl1pPr>
          </a:lstStyle>
          <a:p>
            <a:pPr rtl="0"/>
            <a:r>
              <a:rPr lang="de-DE" dirty="0"/>
              <a:t>Bild durch Klicken auf Symbol hinzufügen</a:t>
            </a:r>
          </a:p>
        </p:txBody>
      </p:sp>
      <p:sp>
        <p:nvSpPr>
          <p:cNvPr id="18" name="Bildplatzhalter 17">
            <a:extLst>
              <a:ext uri="{FF2B5EF4-FFF2-40B4-BE49-F238E27FC236}">
                <a16:creationId xmlns:a16="http://schemas.microsoft.com/office/drawing/2014/main" id="{3671C398-D779-4B1A-BD2F-395D1F3F8D2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81928" y="1819656"/>
            <a:ext cx="2282932" cy="2282932"/>
          </a:xfrm>
          <a:custGeom>
            <a:avLst/>
            <a:gdLst>
              <a:gd name="connsiteX0" fmla="*/ 1141466 w 2282932"/>
              <a:gd name="connsiteY0" fmla="*/ 0 h 2282932"/>
              <a:gd name="connsiteX1" fmla="*/ 2282932 w 2282932"/>
              <a:gd name="connsiteY1" fmla="*/ 1141466 h 2282932"/>
              <a:gd name="connsiteX2" fmla="*/ 1141466 w 2282932"/>
              <a:gd name="connsiteY2" fmla="*/ 2282932 h 2282932"/>
              <a:gd name="connsiteX3" fmla="*/ 0 w 2282932"/>
              <a:gd name="connsiteY3" fmla="*/ 1141466 h 2282932"/>
              <a:gd name="connsiteX4" fmla="*/ 1141466 w 2282932"/>
              <a:gd name="connsiteY4" fmla="*/ 0 h 2282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  <a:solidFill>
            <a:schemeClr val="accent6"/>
          </a:solidFill>
        </p:spPr>
        <p:txBody>
          <a:bodyPr wrap="square" rtlCol="0" anchor="ctr">
            <a:noAutofit/>
          </a:bodyPr>
          <a:lstStyle>
            <a:lvl1pPr algn="ctr">
              <a:defRPr/>
            </a:lvl1pPr>
          </a:lstStyle>
          <a:p>
            <a:pPr rtl="0"/>
            <a:r>
              <a:rPr lang="de-DE" dirty="0"/>
              <a:t>Bild durch Klicken auf Symbol hinzufügen</a:t>
            </a:r>
          </a:p>
        </p:txBody>
      </p:sp>
      <p:sp>
        <p:nvSpPr>
          <p:cNvPr id="19" name="Bildplatzhalter 18">
            <a:extLst>
              <a:ext uri="{FF2B5EF4-FFF2-40B4-BE49-F238E27FC236}">
                <a16:creationId xmlns:a16="http://schemas.microsoft.com/office/drawing/2014/main" id="{C283C6BE-C8D0-4726-B217-58FE337E5E8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897112" y="1819656"/>
            <a:ext cx="2282932" cy="2282932"/>
          </a:xfrm>
          <a:custGeom>
            <a:avLst/>
            <a:gdLst>
              <a:gd name="connsiteX0" fmla="*/ 1141466 w 2282932"/>
              <a:gd name="connsiteY0" fmla="*/ 0 h 2282932"/>
              <a:gd name="connsiteX1" fmla="*/ 2282932 w 2282932"/>
              <a:gd name="connsiteY1" fmla="*/ 1141466 h 2282932"/>
              <a:gd name="connsiteX2" fmla="*/ 1141466 w 2282932"/>
              <a:gd name="connsiteY2" fmla="*/ 2282932 h 2282932"/>
              <a:gd name="connsiteX3" fmla="*/ 0 w 2282932"/>
              <a:gd name="connsiteY3" fmla="*/ 1141466 h 2282932"/>
              <a:gd name="connsiteX4" fmla="*/ 1141466 w 2282932"/>
              <a:gd name="connsiteY4" fmla="*/ 0 h 2282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  <a:solidFill>
            <a:schemeClr val="accent6"/>
          </a:solidFill>
        </p:spPr>
        <p:txBody>
          <a:bodyPr wrap="square" rtlCol="0" anchor="ctr">
            <a:noAutofit/>
          </a:bodyPr>
          <a:lstStyle>
            <a:lvl1pPr algn="ctr">
              <a:defRPr/>
            </a:lvl1pPr>
          </a:lstStyle>
          <a:p>
            <a:pPr rtl="0"/>
            <a:r>
              <a:rPr lang="de-DE" dirty="0"/>
              <a:t>Bild durch Klicken auf Symbol hinzufügen</a:t>
            </a:r>
          </a:p>
        </p:txBody>
      </p:sp>
      <p:sp>
        <p:nvSpPr>
          <p:cNvPr id="20" name="Textplatzhalter 14">
            <a:extLst>
              <a:ext uri="{FF2B5EF4-FFF2-40B4-BE49-F238E27FC236}">
                <a16:creationId xmlns:a16="http://schemas.microsoft.com/office/drawing/2014/main" id="{035F3E11-74CF-4460-9FF3-DD91B5E570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1368" y="4466873"/>
            <a:ext cx="2286000" cy="274320"/>
          </a:xfrm>
        </p:spPr>
        <p:txBody>
          <a:bodyPr rtlCol="0"/>
          <a:lstStyle>
            <a:lvl1pPr algn="ctr">
              <a:lnSpc>
                <a:spcPct val="100000"/>
              </a:lnSpc>
              <a:buNone/>
              <a:defRPr sz="1800" b="1"/>
            </a:lvl1pPr>
          </a:lstStyle>
          <a:p>
            <a:pPr lvl="0" rtl="0"/>
            <a:r>
              <a:rPr lang="de-DE"/>
              <a:t>Name</a:t>
            </a:r>
          </a:p>
        </p:txBody>
      </p:sp>
      <p:sp>
        <p:nvSpPr>
          <p:cNvPr id="24" name="Textplatzhalter 14">
            <a:extLst>
              <a:ext uri="{FF2B5EF4-FFF2-40B4-BE49-F238E27FC236}">
                <a16:creationId xmlns:a16="http://schemas.microsoft.com/office/drawing/2014/main" id="{7D857D03-665D-4D33-B7E8-B85D42470B0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045013" y="4877332"/>
            <a:ext cx="2286000" cy="594360"/>
          </a:xfrm>
        </p:spPr>
        <p:txBody>
          <a:bodyPr rtlCol="0"/>
          <a:lstStyle>
            <a:lvl1pPr algn="ctr">
              <a:lnSpc>
                <a:spcPct val="100000"/>
              </a:lnSpc>
              <a:buNone/>
              <a:defRPr sz="1600"/>
            </a:lvl1pPr>
          </a:lstStyle>
          <a:p>
            <a:pPr lvl="0" rtl="0"/>
            <a:r>
              <a:rPr lang="de-DE"/>
              <a:t>Titel</a:t>
            </a:r>
          </a:p>
        </p:txBody>
      </p:sp>
      <p:sp>
        <p:nvSpPr>
          <p:cNvPr id="28" name="Textplatzhalter 14">
            <a:extLst>
              <a:ext uri="{FF2B5EF4-FFF2-40B4-BE49-F238E27FC236}">
                <a16:creationId xmlns:a16="http://schemas.microsoft.com/office/drawing/2014/main" id="{65D2C286-1A79-4B52-82F1-D5206026936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667663" y="4466873"/>
            <a:ext cx="2286000" cy="274320"/>
          </a:xfrm>
        </p:spPr>
        <p:txBody>
          <a:bodyPr rtlCol="0"/>
          <a:lstStyle>
            <a:lvl1pPr algn="ctr">
              <a:lnSpc>
                <a:spcPct val="100000"/>
              </a:lnSpc>
              <a:buNone/>
              <a:defRPr sz="1800" b="1"/>
            </a:lvl1pPr>
          </a:lstStyle>
          <a:p>
            <a:pPr lvl="0" rtl="0"/>
            <a:r>
              <a:rPr lang="de-DE"/>
              <a:t>Name</a:t>
            </a:r>
          </a:p>
        </p:txBody>
      </p:sp>
      <p:sp>
        <p:nvSpPr>
          <p:cNvPr id="29" name="Textplatzhalter 14">
            <a:extLst>
              <a:ext uri="{FF2B5EF4-FFF2-40B4-BE49-F238E27FC236}">
                <a16:creationId xmlns:a16="http://schemas.microsoft.com/office/drawing/2014/main" id="{F0B53ABB-D4AE-4C0B-9902-0C1763EE403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681308" y="4877332"/>
            <a:ext cx="2286000" cy="594360"/>
          </a:xfrm>
        </p:spPr>
        <p:txBody>
          <a:bodyPr rtlCol="0"/>
          <a:lstStyle>
            <a:lvl1pPr algn="ctr">
              <a:lnSpc>
                <a:spcPct val="100000"/>
              </a:lnSpc>
              <a:buNone/>
              <a:defRPr sz="1600"/>
            </a:lvl1pPr>
          </a:lstStyle>
          <a:p>
            <a:pPr lvl="0" rtl="0"/>
            <a:r>
              <a:rPr lang="de-DE"/>
              <a:t>Titel</a:t>
            </a:r>
          </a:p>
        </p:txBody>
      </p:sp>
      <p:sp>
        <p:nvSpPr>
          <p:cNvPr id="30" name="Textplatzhalter 14">
            <a:extLst>
              <a:ext uri="{FF2B5EF4-FFF2-40B4-BE49-F238E27FC236}">
                <a16:creationId xmlns:a16="http://schemas.microsoft.com/office/drawing/2014/main" id="{3AE87779-12F2-4327-ADEE-3F31BFB8D35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290307" y="4466873"/>
            <a:ext cx="2286000" cy="274320"/>
          </a:xfrm>
        </p:spPr>
        <p:txBody>
          <a:bodyPr rtlCol="0"/>
          <a:lstStyle>
            <a:lvl1pPr algn="ctr">
              <a:lnSpc>
                <a:spcPct val="100000"/>
              </a:lnSpc>
              <a:buNone/>
              <a:defRPr sz="1800" b="1"/>
            </a:lvl1pPr>
          </a:lstStyle>
          <a:p>
            <a:pPr lvl="0" rtl="0"/>
            <a:r>
              <a:rPr lang="de-DE"/>
              <a:t>Name</a:t>
            </a:r>
          </a:p>
        </p:txBody>
      </p:sp>
      <p:sp>
        <p:nvSpPr>
          <p:cNvPr id="31" name="Textplatzhalter 14">
            <a:extLst>
              <a:ext uri="{FF2B5EF4-FFF2-40B4-BE49-F238E27FC236}">
                <a16:creationId xmlns:a16="http://schemas.microsoft.com/office/drawing/2014/main" id="{0DCB8055-0EA2-426F-989D-AC9932A17A1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303952" y="4877332"/>
            <a:ext cx="2286000" cy="594360"/>
          </a:xfrm>
        </p:spPr>
        <p:txBody>
          <a:bodyPr rtlCol="0"/>
          <a:lstStyle>
            <a:lvl1pPr algn="ctr">
              <a:lnSpc>
                <a:spcPct val="100000"/>
              </a:lnSpc>
              <a:buNone/>
              <a:defRPr sz="1600"/>
            </a:lvl1pPr>
          </a:lstStyle>
          <a:p>
            <a:pPr lvl="0" rtl="0"/>
            <a:r>
              <a:rPr lang="de-DE"/>
              <a:t>Titel</a:t>
            </a:r>
          </a:p>
        </p:txBody>
      </p:sp>
      <p:sp>
        <p:nvSpPr>
          <p:cNvPr id="32" name="Textplatzhalter 14">
            <a:extLst>
              <a:ext uri="{FF2B5EF4-FFF2-40B4-BE49-F238E27FC236}">
                <a16:creationId xmlns:a16="http://schemas.microsoft.com/office/drawing/2014/main" id="{308EC59B-41AE-4F1B-9364-A00C479F76B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924408" y="4466873"/>
            <a:ext cx="2286000" cy="274320"/>
          </a:xfrm>
        </p:spPr>
        <p:txBody>
          <a:bodyPr rtlCol="0"/>
          <a:lstStyle>
            <a:lvl1pPr algn="ctr">
              <a:lnSpc>
                <a:spcPct val="100000"/>
              </a:lnSpc>
              <a:buNone/>
              <a:defRPr sz="1800" b="1"/>
            </a:lvl1pPr>
          </a:lstStyle>
          <a:p>
            <a:pPr lvl="0" rtl="0"/>
            <a:r>
              <a:rPr lang="de-DE"/>
              <a:t>Name</a:t>
            </a:r>
          </a:p>
        </p:txBody>
      </p:sp>
      <p:sp>
        <p:nvSpPr>
          <p:cNvPr id="33" name="Textplatzhalter 14">
            <a:extLst>
              <a:ext uri="{FF2B5EF4-FFF2-40B4-BE49-F238E27FC236}">
                <a16:creationId xmlns:a16="http://schemas.microsoft.com/office/drawing/2014/main" id="{BC3965F4-D2B3-4353-A638-332A3F4E704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938053" y="4877332"/>
            <a:ext cx="2286000" cy="594360"/>
          </a:xfrm>
        </p:spPr>
        <p:txBody>
          <a:bodyPr rtlCol="0"/>
          <a:lstStyle>
            <a:lvl1pPr algn="ctr">
              <a:lnSpc>
                <a:spcPct val="100000"/>
              </a:lnSpc>
              <a:buNone/>
              <a:defRPr sz="1600"/>
            </a:lvl1pPr>
          </a:lstStyle>
          <a:p>
            <a:pPr lvl="0" rtl="0"/>
            <a:r>
              <a:rPr lang="de-DE"/>
              <a:t>Titel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de-DE" dirty="0"/>
              <a:t>Montag, 1. Februar 20XX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389E6-C847-4AD0-B56D-D205B2EAB1EE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188594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368" userDrawn="1">
          <p15:clr>
            <a:srgbClr val="FBAE40"/>
          </p15:clr>
        </p15:guide>
        <p15:guide id="2" pos="3024" userDrawn="1">
          <p15:clr>
            <a:srgbClr val="FBAE40"/>
          </p15:clr>
        </p15:guide>
        <p15:guide id="3" pos="4680" userDrawn="1">
          <p15:clr>
            <a:srgbClr val="FBAE40"/>
          </p15:clr>
        </p15:guide>
        <p15:guide id="4" pos="633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Zeitach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 dirty="0"/>
              <a:t>Beispiel für einen Fußzeilentext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rtlCol="0"/>
          <a:lstStyle/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de-DE" dirty="0"/>
              <a:t>Montag, 1. Februar 20XX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389E6-C847-4AD0-B56D-D205B2EAB1EE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0615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E5CF8EE9-A776-4052-ABB2-29666265C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409177"/>
            <a:ext cx="12192000" cy="456774"/>
            <a:chOff x="0" y="6401226"/>
            <a:chExt cx="12192000" cy="456774"/>
          </a:xfrm>
        </p:grpSpPr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CCF2F3BB-127D-44BC-A8EF-A8BB5F5911CA}"/>
                </a:ext>
              </a:extLst>
            </p:cNvPr>
            <p:cNvSpPr/>
            <p:nvPr/>
          </p:nvSpPr>
          <p:spPr>
            <a:xfrm rot="10800000" flipH="1">
              <a:off x="0" y="6401226"/>
              <a:ext cx="12192000" cy="456773"/>
            </a:xfrm>
            <a:prstGeom prst="rect">
              <a:avLst/>
            </a:prstGeom>
            <a:gradFill>
              <a:gsLst>
                <a:gs pos="14000">
                  <a:schemeClr val="accent4">
                    <a:alpha val="28000"/>
                  </a:schemeClr>
                </a:gs>
                <a:gs pos="100000">
                  <a:schemeClr val="accent5">
                    <a:alpha val="85000"/>
                  </a:schemeClr>
                </a:gs>
              </a:gsLst>
              <a:lin ang="6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dirty="0"/>
            </a:p>
          </p:txBody>
        </p:sp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010D1F30-F118-4A1F-A48F-7E5706959F64}"/>
                </a:ext>
              </a:extLst>
            </p:cNvPr>
            <p:cNvSpPr/>
            <p:nvPr/>
          </p:nvSpPr>
          <p:spPr>
            <a:xfrm flipH="1">
              <a:off x="4038602" y="6401228"/>
              <a:ext cx="8153398" cy="456772"/>
            </a:xfrm>
            <a:prstGeom prst="rect">
              <a:avLst/>
            </a:prstGeom>
            <a:gradFill>
              <a:gsLst>
                <a:gs pos="9000">
                  <a:schemeClr val="accent2">
                    <a:lumMod val="60000"/>
                    <a:lumOff val="40000"/>
                    <a:alpha val="55000"/>
                  </a:schemeClr>
                </a:gs>
                <a:gs pos="99000">
                  <a:schemeClr val="accent2"/>
                </a:gs>
              </a:gsLst>
              <a:lin ang="14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e-DE" dirty="0"/>
            </a:p>
          </p:txBody>
        </p:sp>
      </p:grp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7AE890C-17CE-44C0-BDED-BA68F92A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123444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pPr rtl="0"/>
            <a:r>
              <a:rPr lang="de-DE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7910A6E-46D1-42CF-996C-2207737F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10241280" cy="39593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 rtl="0"/>
            <a:r>
              <a:rPr lang="de-DE"/>
              <a:t>Textmasterformat durch Klicken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85B5247-D236-462B-BCE0-2A24DF75B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9560" y="6409944"/>
            <a:ext cx="3703320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rgbClr val="FFFFFF"/>
                </a:solidFill>
              </a:defRPr>
            </a:lvl1pPr>
          </a:lstStyle>
          <a:p>
            <a:pPr rtl="0"/>
            <a:r>
              <a:rPr lang="de-DE" dirty="0"/>
              <a:t>Montag, 1. Februar 20XX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9155C58-7DDF-4CD4-96AD-F9CC844D8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0" y="1911096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de-DE" b="0" dirty="0"/>
              <a:t>Beispiel für einen Fußzeilentext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F495647-A849-45D9-BC71-46A12E6D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7744" y="6409944"/>
            <a:ext cx="438912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 rtl="0"/>
            <a:fld id="{C01389E6-C847-4AD0-B56D-D205B2EAB1E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82366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8" r:id="rId2"/>
    <p:sldLayoutId id="2147483680" r:id="rId3"/>
    <p:sldLayoutId id="2147483661" r:id="rId4"/>
    <p:sldLayoutId id="2147483686" r:id="rId5"/>
    <p:sldLayoutId id="2147483684" r:id="rId6"/>
    <p:sldLayoutId id="2147483681" r:id="rId7"/>
    <p:sldLayoutId id="2147483685" r:id="rId8"/>
    <p:sldLayoutId id="2147483650" r:id="rId9"/>
    <p:sldLayoutId id="2147483653" r:id="rId10"/>
    <p:sldLayoutId id="2147483682" r:id="rId11"/>
    <p:sldLayoutId id="2147483683" r:id="rId12"/>
    <p:sldLayoutId id="2147483679" r:id="rId13"/>
    <p:sldLayoutId id="2147483655" r:id="rId14"/>
    <p:sldLayoutId id="2147483656" r:id="rId15"/>
    <p:sldLayoutId id="2147483657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fJ9rUzIMcZQ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s://www.youtube.com/watch?v=azdwsXLmrHE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x2KRpRMSu4g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s://www.youtube.com/watch?v=vm7eDQLoZfA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E0sha1XfHxw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s://www.youtube.com/watch?v=bLfcwDZ5GzQ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ftjEcrrf7r0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s://www.youtube.com/watch?v=ujNeHIo7oTE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youtu.be/qQIO3pBFfXI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s://youtu.be/cEYcSlyxTWQ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youtu.be/XEjLoHdbVeE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s://youtu.be/xFrGuyw1V8s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wyQUCYl-ocs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s://www.youtube.com/watch?v=j5AUm_xaE9A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A_MjCqQoLLA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s://www.youtube.com/watch?v=Qyclqo_AV2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youtu.be/xbhCPt6PZIU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s://www.youtube.com/watch?v=HQmmM_qwG4k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snPgFNMCXBs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s://www.youtube.com/watch?v=EqPtz5qN7H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59K2kF6o9Tk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s://www.youtube.com/watch?v=nrIPxlFzDi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pAgnJDJN4VA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s://www.youtube.com/watch?v=l482T0yNkeo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IXdNnw99-Ic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s://www.youtube.com/watch?v=cWGE9Gi0bB0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hTWKbfoikeg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s://www.youtube.com/watch?v=AhcttcXcRYY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4B_UYYPb-Gk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s://www.youtube.com/watch?v=CBTOGVb_cQg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BB799020-4ABD-4E8C-8F34-FD42A314F7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2918" y="1028700"/>
            <a:ext cx="10614211" cy="1152712"/>
          </a:xfrm>
        </p:spPr>
        <p:txBody>
          <a:bodyPr rtlCol="0"/>
          <a:lstStyle/>
          <a:p>
            <a:pPr rtl="0"/>
            <a:r>
              <a:rPr lang="de-DE" dirty="0"/>
              <a:t>Die Erfolgreichsten Bands aller Zeiten</a:t>
            </a:r>
          </a:p>
        </p:txBody>
      </p:sp>
    </p:spTree>
    <p:extLst>
      <p:ext uri="{BB962C8B-B14F-4D97-AF65-F5344CB8AC3E}">
        <p14:creationId xmlns:p14="http://schemas.microsoft.com/office/powerpoint/2010/main" val="300579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B5D7CA65-D923-428F-A1EF-58CB4CF01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9893" y="457200"/>
            <a:ext cx="6230956" cy="1569368"/>
          </a:xfrm>
        </p:spPr>
        <p:txBody>
          <a:bodyPr rtlCol="0"/>
          <a:lstStyle/>
          <a:p>
            <a:pPr rtl="0"/>
            <a:r>
              <a:rPr lang="de-CH" b="1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Queen</a:t>
            </a:r>
            <a:endParaRPr lang="de-DE" dirty="0"/>
          </a:p>
        </p:txBody>
      </p:sp>
      <p:pic>
        <p:nvPicPr>
          <p:cNvPr id="21" name="Bildplatzhalter 20" descr="Nahaufnahme eines Plattenspielers">
            <a:extLst>
              <a:ext uri="{FF2B5EF4-FFF2-40B4-BE49-F238E27FC236}">
                <a16:creationId xmlns:a16="http://schemas.microsoft.com/office/drawing/2014/main" id="{F14649D9-001A-4ED1-8718-38FA144D158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4041648" cy="1618488"/>
          </a:xfrm>
        </p:spPr>
      </p:pic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F0DD88E-C342-4482-A7E8-CD06315F2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8800" y="1911096"/>
            <a:ext cx="4114800" cy="457200"/>
          </a:xfrm>
          <a:effectLst/>
        </p:spPr>
        <p:txBody>
          <a:bodyPr rtlCol="0"/>
          <a:lstStyle/>
          <a:p>
            <a:pPr rtl="0"/>
            <a:r>
              <a:rPr lang="de-DE" dirty="0"/>
              <a:t>Beispiel für einen Fußzeilentext</a:t>
            </a:r>
          </a:p>
        </p:txBody>
      </p:sp>
      <p:pic>
        <p:nvPicPr>
          <p:cNvPr id="27" name="Bildplatzhalter 26" descr="Eine Menschenmenge auf einem Konzert&#10;">
            <a:extLst>
              <a:ext uri="{FF2B5EF4-FFF2-40B4-BE49-F238E27FC236}">
                <a16:creationId xmlns:a16="http://schemas.microsoft.com/office/drawing/2014/main" id="{94309FBC-D2AD-4361-8C0F-FCA96A0919AB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16756"/>
            <a:ext cx="4041648" cy="1618488"/>
          </a:xfrm>
        </p:spPr>
      </p:pic>
      <p:pic>
        <p:nvPicPr>
          <p:cNvPr id="29" name="Bildplatzhalter 28" descr="Ein Bild mit einem DJ-Deck mit Hebeln">
            <a:extLst>
              <a:ext uri="{FF2B5EF4-FFF2-40B4-BE49-F238E27FC236}">
                <a16:creationId xmlns:a16="http://schemas.microsoft.com/office/drawing/2014/main" id="{7E54054D-570A-4FEA-8A80-4E48B629C4A9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3233512"/>
            <a:ext cx="4041648" cy="1618488"/>
          </a:xfrm>
        </p:spPr>
      </p:pic>
      <p:pic>
        <p:nvPicPr>
          <p:cNvPr id="31" name="Bildplatzhalter 30" descr="Nahaufnahme eines DJ-Decks">
            <a:extLst>
              <a:ext uri="{FF2B5EF4-FFF2-40B4-BE49-F238E27FC236}">
                <a16:creationId xmlns:a16="http://schemas.microsoft.com/office/drawing/2014/main" id="{BC9BC6E1-4C26-4CC6-A927-CAD985475036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4791359"/>
            <a:ext cx="4041648" cy="1618488"/>
          </a:xfrm>
        </p:spPr>
      </p:pic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AAF4EEE3-8713-423E-B3A1-79F902706576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770438" y="2368550"/>
            <a:ext cx="6230411" cy="3390900"/>
          </a:xfrm>
        </p:spPr>
        <p:txBody>
          <a:bodyPr rtlCol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de-CH" b="1" dirty="0"/>
              <a:t>Die Band-Mitglieder: </a:t>
            </a:r>
            <a:br>
              <a:rPr lang="de-CH" dirty="0"/>
            </a:br>
            <a:r>
              <a:rPr lang="de-CH" dirty="0"/>
              <a:t>Freddie Mercury † </a:t>
            </a:r>
            <a:br>
              <a:rPr lang="de-CH" dirty="0"/>
            </a:br>
            <a:r>
              <a:rPr lang="de-CH" dirty="0"/>
              <a:t>Brian May</a:t>
            </a:r>
            <a:br>
              <a:rPr lang="de-CH" dirty="0"/>
            </a:br>
            <a:r>
              <a:rPr lang="de-CH" dirty="0"/>
              <a:t>John Deacon</a:t>
            </a:r>
            <a:br>
              <a:rPr lang="de-CH" dirty="0"/>
            </a:br>
            <a:r>
              <a:rPr lang="de-CH" dirty="0"/>
              <a:t>Roger Taylor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/>
              <a:t>Songs:</a:t>
            </a:r>
            <a:br>
              <a:rPr lang="de-DE" dirty="0"/>
            </a:br>
            <a:r>
              <a:rPr lang="de-CH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Radio Ga Gaga</a:t>
            </a:r>
            <a:br>
              <a:rPr lang="de-CH" dirty="0"/>
            </a:br>
            <a:r>
              <a:rPr lang="de-CH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Bohemian Rhapsody</a:t>
            </a:r>
            <a:endParaRPr lang="en-US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ED29D7-172E-44FC-9DB9-37788BC0FD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09560" y="6409944"/>
            <a:ext cx="3703320" cy="448056"/>
          </a:xfrm>
        </p:spPr>
        <p:txBody>
          <a:bodyPr rtlCol="0"/>
          <a:lstStyle/>
          <a:p>
            <a:pPr rtl="0"/>
            <a:r>
              <a:rPr lang="de-DE" dirty="0"/>
              <a:t>Montag, 1. Februar 20XX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24DBB0-116F-4811-B263-A1E2ADE35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7744" y="6409944"/>
            <a:ext cx="438912" cy="448056"/>
          </a:xfrm>
        </p:spPr>
        <p:txBody>
          <a:bodyPr rtlCol="0"/>
          <a:lstStyle/>
          <a:p>
            <a:pPr rtl="0"/>
            <a:fld id="{8B48EBF6-60E6-462A-9155-5FAF136BCCBC}" type="slidenum">
              <a:rPr lang="de-DE" smtClean="0"/>
              <a:pPr rtl="0"/>
              <a:t>10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125448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B5D7CA65-D923-428F-A1EF-58CB4CF01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9893" y="457200"/>
            <a:ext cx="6230956" cy="1569368"/>
          </a:xfrm>
        </p:spPr>
        <p:txBody>
          <a:bodyPr rtlCol="0"/>
          <a:lstStyle/>
          <a:p>
            <a:pPr rtl="0"/>
            <a:r>
              <a:rPr lang="de-CH" b="1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The Who</a:t>
            </a:r>
            <a:endParaRPr lang="de-DE" dirty="0"/>
          </a:p>
        </p:txBody>
      </p:sp>
      <p:pic>
        <p:nvPicPr>
          <p:cNvPr id="21" name="Bildplatzhalter 20" descr="Nahaufnahme eines Plattenspielers">
            <a:extLst>
              <a:ext uri="{FF2B5EF4-FFF2-40B4-BE49-F238E27FC236}">
                <a16:creationId xmlns:a16="http://schemas.microsoft.com/office/drawing/2014/main" id="{F14649D9-001A-4ED1-8718-38FA144D158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4041648" cy="1618488"/>
          </a:xfrm>
        </p:spPr>
      </p:pic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F0DD88E-C342-4482-A7E8-CD06315F2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8800" y="1911096"/>
            <a:ext cx="4114800" cy="457200"/>
          </a:xfrm>
          <a:effectLst/>
        </p:spPr>
        <p:txBody>
          <a:bodyPr rtlCol="0"/>
          <a:lstStyle/>
          <a:p>
            <a:pPr rtl="0"/>
            <a:r>
              <a:rPr lang="de-DE" dirty="0"/>
              <a:t>Beispiel für einen Fußzeilentext</a:t>
            </a:r>
          </a:p>
        </p:txBody>
      </p:sp>
      <p:pic>
        <p:nvPicPr>
          <p:cNvPr id="27" name="Bildplatzhalter 26" descr="Eine Menschenmenge auf einem Konzert&#10;">
            <a:extLst>
              <a:ext uri="{FF2B5EF4-FFF2-40B4-BE49-F238E27FC236}">
                <a16:creationId xmlns:a16="http://schemas.microsoft.com/office/drawing/2014/main" id="{94309FBC-D2AD-4361-8C0F-FCA96A0919AB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16756"/>
            <a:ext cx="4041648" cy="1618488"/>
          </a:xfrm>
        </p:spPr>
      </p:pic>
      <p:pic>
        <p:nvPicPr>
          <p:cNvPr id="29" name="Bildplatzhalter 28" descr="Ein Bild mit einem DJ-Deck mit Hebeln">
            <a:extLst>
              <a:ext uri="{FF2B5EF4-FFF2-40B4-BE49-F238E27FC236}">
                <a16:creationId xmlns:a16="http://schemas.microsoft.com/office/drawing/2014/main" id="{7E54054D-570A-4FEA-8A80-4E48B629C4A9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3233512"/>
            <a:ext cx="4041648" cy="1618488"/>
          </a:xfrm>
        </p:spPr>
      </p:pic>
      <p:pic>
        <p:nvPicPr>
          <p:cNvPr id="31" name="Bildplatzhalter 30" descr="Nahaufnahme eines DJ-Decks">
            <a:extLst>
              <a:ext uri="{FF2B5EF4-FFF2-40B4-BE49-F238E27FC236}">
                <a16:creationId xmlns:a16="http://schemas.microsoft.com/office/drawing/2014/main" id="{BC9BC6E1-4C26-4CC6-A927-CAD985475036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4791359"/>
            <a:ext cx="4041648" cy="1618488"/>
          </a:xfrm>
        </p:spPr>
      </p:pic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AAF4EEE3-8713-423E-B3A1-79F902706576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770438" y="2368550"/>
            <a:ext cx="6230411" cy="3390900"/>
          </a:xfrm>
        </p:spPr>
        <p:txBody>
          <a:bodyPr rtlCol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de-CH" b="1" dirty="0"/>
              <a:t>Die Band-Mitglieder: </a:t>
            </a:r>
            <a:br>
              <a:rPr lang="de-CH" dirty="0"/>
            </a:br>
            <a:r>
              <a:rPr lang="de-CH" dirty="0"/>
              <a:t>Pete Townshend</a:t>
            </a:r>
            <a:br>
              <a:rPr lang="de-CH" dirty="0"/>
            </a:br>
            <a:r>
              <a:rPr lang="de-CH" dirty="0"/>
              <a:t>Roger Daltrey</a:t>
            </a:r>
            <a:br>
              <a:rPr lang="de-CH" dirty="0"/>
            </a:br>
            <a:r>
              <a:rPr lang="de-CH" dirty="0"/>
              <a:t>Simon Townshend</a:t>
            </a:r>
            <a:br>
              <a:rPr lang="de-CH" dirty="0"/>
            </a:br>
            <a:r>
              <a:rPr lang="de-CH" dirty="0"/>
              <a:t>Jon Button</a:t>
            </a:r>
            <a:br>
              <a:rPr lang="de-CH" dirty="0"/>
            </a:br>
            <a:r>
              <a:rPr lang="de-CH" dirty="0"/>
              <a:t>Zak Starkey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/>
              <a:t>Songs:</a:t>
            </a:r>
            <a:br>
              <a:rPr lang="de-DE" dirty="0"/>
            </a:br>
            <a:r>
              <a:rPr lang="de-CH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Behind Blue Eyes</a:t>
            </a:r>
            <a:br>
              <a:rPr lang="de-CH" dirty="0"/>
            </a:br>
            <a:r>
              <a:rPr lang="de-CH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Baba O’Riley</a:t>
            </a:r>
            <a:endParaRPr lang="en-US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ED29D7-172E-44FC-9DB9-37788BC0FD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09560" y="6409944"/>
            <a:ext cx="3703320" cy="448056"/>
          </a:xfrm>
        </p:spPr>
        <p:txBody>
          <a:bodyPr rtlCol="0"/>
          <a:lstStyle/>
          <a:p>
            <a:pPr rtl="0"/>
            <a:r>
              <a:rPr lang="de-DE" dirty="0"/>
              <a:t>Montag, 1. Februar 20XX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24DBB0-116F-4811-B263-A1E2ADE35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7744" y="6409944"/>
            <a:ext cx="438912" cy="448056"/>
          </a:xfrm>
        </p:spPr>
        <p:txBody>
          <a:bodyPr rtlCol="0"/>
          <a:lstStyle/>
          <a:p>
            <a:pPr rtl="0"/>
            <a:fld id="{8B48EBF6-60E6-462A-9155-5FAF136BCCBC}" type="slidenum">
              <a:rPr lang="de-DE" smtClean="0"/>
              <a:pPr rtl="0"/>
              <a:t>11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698350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B5D7CA65-D923-428F-A1EF-58CB4CF01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9893" y="457200"/>
            <a:ext cx="6230956" cy="1569368"/>
          </a:xfrm>
        </p:spPr>
        <p:txBody>
          <a:bodyPr rtlCol="0"/>
          <a:lstStyle/>
          <a:p>
            <a:pPr rtl="0"/>
            <a:r>
              <a:rPr lang="de-CH" b="1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Fleetwood Mac</a:t>
            </a:r>
            <a:endParaRPr lang="de-DE" dirty="0"/>
          </a:p>
        </p:txBody>
      </p:sp>
      <p:pic>
        <p:nvPicPr>
          <p:cNvPr id="21" name="Bildplatzhalter 20" descr="Nahaufnahme eines Plattenspielers">
            <a:extLst>
              <a:ext uri="{FF2B5EF4-FFF2-40B4-BE49-F238E27FC236}">
                <a16:creationId xmlns:a16="http://schemas.microsoft.com/office/drawing/2014/main" id="{F14649D9-001A-4ED1-8718-38FA144D158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4041648" cy="1618488"/>
          </a:xfrm>
        </p:spPr>
      </p:pic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F0DD88E-C342-4482-A7E8-CD06315F2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8800" y="1911096"/>
            <a:ext cx="4114800" cy="457200"/>
          </a:xfrm>
          <a:effectLst/>
        </p:spPr>
        <p:txBody>
          <a:bodyPr rtlCol="0"/>
          <a:lstStyle/>
          <a:p>
            <a:pPr rtl="0"/>
            <a:r>
              <a:rPr lang="de-DE" dirty="0"/>
              <a:t>Beispiel für einen Fußzeilentext</a:t>
            </a:r>
          </a:p>
        </p:txBody>
      </p:sp>
      <p:pic>
        <p:nvPicPr>
          <p:cNvPr id="27" name="Bildplatzhalter 26" descr="Eine Menschenmenge auf einem Konzert&#10;">
            <a:extLst>
              <a:ext uri="{FF2B5EF4-FFF2-40B4-BE49-F238E27FC236}">
                <a16:creationId xmlns:a16="http://schemas.microsoft.com/office/drawing/2014/main" id="{94309FBC-D2AD-4361-8C0F-FCA96A0919AB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16756"/>
            <a:ext cx="4041648" cy="1618488"/>
          </a:xfrm>
        </p:spPr>
      </p:pic>
      <p:pic>
        <p:nvPicPr>
          <p:cNvPr id="29" name="Bildplatzhalter 28" descr="Ein Bild mit einem DJ-Deck mit Hebeln">
            <a:extLst>
              <a:ext uri="{FF2B5EF4-FFF2-40B4-BE49-F238E27FC236}">
                <a16:creationId xmlns:a16="http://schemas.microsoft.com/office/drawing/2014/main" id="{7E54054D-570A-4FEA-8A80-4E48B629C4A9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3233512"/>
            <a:ext cx="4041648" cy="1618488"/>
          </a:xfrm>
        </p:spPr>
      </p:pic>
      <p:pic>
        <p:nvPicPr>
          <p:cNvPr id="31" name="Bildplatzhalter 30" descr="Nahaufnahme eines DJ-Decks">
            <a:extLst>
              <a:ext uri="{FF2B5EF4-FFF2-40B4-BE49-F238E27FC236}">
                <a16:creationId xmlns:a16="http://schemas.microsoft.com/office/drawing/2014/main" id="{BC9BC6E1-4C26-4CC6-A927-CAD985475036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4791359"/>
            <a:ext cx="4041648" cy="1618488"/>
          </a:xfrm>
        </p:spPr>
      </p:pic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AAF4EEE3-8713-423E-B3A1-79F902706576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770438" y="2368550"/>
            <a:ext cx="6230411" cy="3390900"/>
          </a:xfrm>
        </p:spPr>
        <p:txBody>
          <a:bodyPr rtlCol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de-CH" b="1" dirty="0"/>
              <a:t>Die Band-Mitglieder: </a:t>
            </a:r>
            <a:br>
              <a:rPr lang="de-CH" dirty="0"/>
            </a:br>
            <a:r>
              <a:rPr lang="de-CH" dirty="0"/>
              <a:t>Stevie Nicks</a:t>
            </a:r>
            <a:br>
              <a:rPr lang="de-CH" dirty="0"/>
            </a:br>
            <a:r>
              <a:rPr lang="de-CH" dirty="0"/>
              <a:t>Lindsy Buckingham</a:t>
            </a:r>
            <a:br>
              <a:rPr lang="de-CH" dirty="0"/>
            </a:br>
            <a:r>
              <a:rPr lang="de-CH" dirty="0"/>
              <a:t>John McVie</a:t>
            </a:r>
            <a:br>
              <a:rPr lang="de-CH" dirty="0"/>
            </a:br>
            <a:r>
              <a:rPr lang="de-CH" dirty="0"/>
              <a:t>Mick Fleetwood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/>
              <a:t>Songs:</a:t>
            </a:r>
            <a:br>
              <a:rPr lang="de-DE" dirty="0"/>
            </a:br>
            <a:r>
              <a:rPr lang="de-CH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Second Hand News</a:t>
            </a:r>
            <a:br>
              <a:rPr lang="de-CH" dirty="0"/>
            </a:br>
            <a:r>
              <a:rPr lang="de-CH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Hold Me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ED29D7-172E-44FC-9DB9-37788BC0FD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09560" y="6409944"/>
            <a:ext cx="3703320" cy="448056"/>
          </a:xfrm>
        </p:spPr>
        <p:txBody>
          <a:bodyPr rtlCol="0"/>
          <a:lstStyle/>
          <a:p>
            <a:pPr rtl="0"/>
            <a:r>
              <a:rPr lang="de-DE" dirty="0"/>
              <a:t>Montag, 1. Februar 20XX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24DBB0-116F-4811-B263-A1E2ADE35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7744" y="6409944"/>
            <a:ext cx="438912" cy="448056"/>
          </a:xfrm>
        </p:spPr>
        <p:txBody>
          <a:bodyPr rtlCol="0"/>
          <a:lstStyle/>
          <a:p>
            <a:pPr rtl="0"/>
            <a:fld id="{8B48EBF6-60E6-462A-9155-5FAF136BCCBC}" type="slidenum">
              <a:rPr lang="de-DE" smtClean="0"/>
              <a:pPr rtl="0"/>
              <a:t>12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343105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B5D7CA65-D923-428F-A1EF-58CB4CF01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9893" y="457200"/>
            <a:ext cx="6230956" cy="1569368"/>
          </a:xfrm>
        </p:spPr>
        <p:txBody>
          <a:bodyPr rtlCol="0"/>
          <a:lstStyle/>
          <a:p>
            <a:pPr rtl="0"/>
            <a:r>
              <a:rPr lang="de-CH" b="1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U2</a:t>
            </a:r>
            <a:endParaRPr lang="de-DE" dirty="0"/>
          </a:p>
        </p:txBody>
      </p:sp>
      <p:pic>
        <p:nvPicPr>
          <p:cNvPr id="21" name="Bildplatzhalter 20" descr="Nahaufnahme eines Plattenspielers">
            <a:extLst>
              <a:ext uri="{FF2B5EF4-FFF2-40B4-BE49-F238E27FC236}">
                <a16:creationId xmlns:a16="http://schemas.microsoft.com/office/drawing/2014/main" id="{F14649D9-001A-4ED1-8718-38FA144D158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4041648" cy="1618488"/>
          </a:xfrm>
        </p:spPr>
      </p:pic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F0DD88E-C342-4482-A7E8-CD06315F2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8800" y="1911096"/>
            <a:ext cx="4114800" cy="457200"/>
          </a:xfrm>
          <a:effectLst/>
        </p:spPr>
        <p:txBody>
          <a:bodyPr rtlCol="0"/>
          <a:lstStyle/>
          <a:p>
            <a:pPr rtl="0"/>
            <a:r>
              <a:rPr lang="de-DE" dirty="0"/>
              <a:t>Beispiel für einen Fußzeilentext</a:t>
            </a:r>
          </a:p>
        </p:txBody>
      </p:sp>
      <p:pic>
        <p:nvPicPr>
          <p:cNvPr id="27" name="Bildplatzhalter 26" descr="Eine Menschenmenge auf einem Konzert&#10;">
            <a:extLst>
              <a:ext uri="{FF2B5EF4-FFF2-40B4-BE49-F238E27FC236}">
                <a16:creationId xmlns:a16="http://schemas.microsoft.com/office/drawing/2014/main" id="{94309FBC-D2AD-4361-8C0F-FCA96A0919AB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16756"/>
            <a:ext cx="4041648" cy="1618488"/>
          </a:xfrm>
        </p:spPr>
      </p:pic>
      <p:pic>
        <p:nvPicPr>
          <p:cNvPr id="29" name="Bildplatzhalter 28" descr="Ein Bild mit einem DJ-Deck mit Hebeln">
            <a:extLst>
              <a:ext uri="{FF2B5EF4-FFF2-40B4-BE49-F238E27FC236}">
                <a16:creationId xmlns:a16="http://schemas.microsoft.com/office/drawing/2014/main" id="{7E54054D-570A-4FEA-8A80-4E48B629C4A9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3233512"/>
            <a:ext cx="4041648" cy="1618488"/>
          </a:xfrm>
        </p:spPr>
      </p:pic>
      <p:pic>
        <p:nvPicPr>
          <p:cNvPr id="31" name="Bildplatzhalter 30" descr="Nahaufnahme eines DJ-Decks">
            <a:extLst>
              <a:ext uri="{FF2B5EF4-FFF2-40B4-BE49-F238E27FC236}">
                <a16:creationId xmlns:a16="http://schemas.microsoft.com/office/drawing/2014/main" id="{BC9BC6E1-4C26-4CC6-A927-CAD985475036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4791359"/>
            <a:ext cx="4041648" cy="1618488"/>
          </a:xfrm>
        </p:spPr>
      </p:pic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AAF4EEE3-8713-423E-B3A1-79F902706576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770438" y="2368550"/>
            <a:ext cx="6230411" cy="3390900"/>
          </a:xfrm>
        </p:spPr>
        <p:txBody>
          <a:bodyPr rtlCol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de-CH" b="1" dirty="0"/>
              <a:t>Die Band-Mitglieder: </a:t>
            </a:r>
            <a:br>
              <a:rPr lang="de-CH" dirty="0"/>
            </a:br>
            <a:r>
              <a:rPr lang="de-CH" dirty="0"/>
              <a:t>Paul David Hewson</a:t>
            </a:r>
            <a:br>
              <a:rPr lang="de-CH" dirty="0"/>
            </a:br>
            <a:r>
              <a:rPr lang="de-CH" dirty="0"/>
              <a:t>David Howell Evans</a:t>
            </a:r>
            <a:br>
              <a:rPr lang="de-CH" dirty="0"/>
            </a:br>
            <a:r>
              <a:rPr lang="de-CH" dirty="0"/>
              <a:t>Adam Clayton</a:t>
            </a:r>
            <a:br>
              <a:rPr lang="de-CH" dirty="0"/>
            </a:br>
            <a:r>
              <a:rPr lang="de-CH" dirty="0"/>
              <a:t>Larry Mullen Junior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/>
              <a:t>Songs:</a:t>
            </a:r>
            <a:br>
              <a:rPr lang="de-DE" dirty="0"/>
            </a:br>
            <a:r>
              <a:rPr lang="de-CH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With or Without You</a:t>
            </a:r>
            <a:br>
              <a:rPr lang="de-CH" dirty="0"/>
            </a:br>
            <a:r>
              <a:rPr lang="de-CH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One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ED29D7-172E-44FC-9DB9-37788BC0FD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09560" y="6409944"/>
            <a:ext cx="3703320" cy="448056"/>
          </a:xfrm>
        </p:spPr>
        <p:txBody>
          <a:bodyPr rtlCol="0"/>
          <a:lstStyle/>
          <a:p>
            <a:pPr rtl="0"/>
            <a:r>
              <a:rPr lang="de-DE" dirty="0"/>
              <a:t>Montag, 1. Februar 20XX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24DBB0-116F-4811-B263-A1E2ADE35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7744" y="6409944"/>
            <a:ext cx="438912" cy="448056"/>
          </a:xfrm>
        </p:spPr>
        <p:txBody>
          <a:bodyPr rtlCol="0"/>
          <a:lstStyle/>
          <a:p>
            <a:pPr rtl="0"/>
            <a:fld id="{8B48EBF6-60E6-462A-9155-5FAF136BCCBC}" type="slidenum">
              <a:rPr lang="de-DE" smtClean="0"/>
              <a:pPr rtl="0"/>
              <a:t>13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30925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B5D7CA65-D923-428F-A1EF-58CB4CF01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9893" y="457200"/>
            <a:ext cx="6230956" cy="1569368"/>
          </a:xfrm>
        </p:spPr>
        <p:txBody>
          <a:bodyPr rtlCol="0"/>
          <a:lstStyle/>
          <a:p>
            <a:pPr rtl="0"/>
            <a:r>
              <a:rPr lang="de-CH" b="1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Genesis</a:t>
            </a:r>
            <a:endParaRPr lang="de-DE" dirty="0"/>
          </a:p>
        </p:txBody>
      </p:sp>
      <p:pic>
        <p:nvPicPr>
          <p:cNvPr id="21" name="Bildplatzhalter 20" descr="Nahaufnahme eines Plattenspielers">
            <a:extLst>
              <a:ext uri="{FF2B5EF4-FFF2-40B4-BE49-F238E27FC236}">
                <a16:creationId xmlns:a16="http://schemas.microsoft.com/office/drawing/2014/main" id="{F14649D9-001A-4ED1-8718-38FA144D158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4041648" cy="1618488"/>
          </a:xfrm>
        </p:spPr>
      </p:pic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F0DD88E-C342-4482-A7E8-CD06315F2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8800" y="1911096"/>
            <a:ext cx="4114800" cy="457200"/>
          </a:xfrm>
          <a:effectLst/>
        </p:spPr>
        <p:txBody>
          <a:bodyPr rtlCol="0"/>
          <a:lstStyle/>
          <a:p>
            <a:pPr rtl="0"/>
            <a:r>
              <a:rPr lang="de-DE" dirty="0"/>
              <a:t>Beispiel für einen Fußzeilentext</a:t>
            </a:r>
          </a:p>
        </p:txBody>
      </p:sp>
      <p:pic>
        <p:nvPicPr>
          <p:cNvPr id="27" name="Bildplatzhalter 26" descr="Eine Menschenmenge auf einem Konzert&#10;">
            <a:extLst>
              <a:ext uri="{FF2B5EF4-FFF2-40B4-BE49-F238E27FC236}">
                <a16:creationId xmlns:a16="http://schemas.microsoft.com/office/drawing/2014/main" id="{94309FBC-D2AD-4361-8C0F-FCA96A0919AB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16756"/>
            <a:ext cx="4041648" cy="1618488"/>
          </a:xfrm>
        </p:spPr>
      </p:pic>
      <p:pic>
        <p:nvPicPr>
          <p:cNvPr id="29" name="Bildplatzhalter 28" descr="Ein Bild mit einem DJ-Deck mit Hebeln">
            <a:extLst>
              <a:ext uri="{FF2B5EF4-FFF2-40B4-BE49-F238E27FC236}">
                <a16:creationId xmlns:a16="http://schemas.microsoft.com/office/drawing/2014/main" id="{7E54054D-570A-4FEA-8A80-4E48B629C4A9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3233512"/>
            <a:ext cx="4041648" cy="1618488"/>
          </a:xfrm>
        </p:spPr>
      </p:pic>
      <p:pic>
        <p:nvPicPr>
          <p:cNvPr id="31" name="Bildplatzhalter 30" descr="Nahaufnahme eines DJ-Decks">
            <a:extLst>
              <a:ext uri="{FF2B5EF4-FFF2-40B4-BE49-F238E27FC236}">
                <a16:creationId xmlns:a16="http://schemas.microsoft.com/office/drawing/2014/main" id="{BC9BC6E1-4C26-4CC6-A927-CAD985475036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4791359"/>
            <a:ext cx="4041648" cy="1618488"/>
          </a:xfrm>
        </p:spPr>
      </p:pic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AAF4EEE3-8713-423E-B3A1-79F902706576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770438" y="2368550"/>
            <a:ext cx="6230411" cy="3390900"/>
          </a:xfrm>
        </p:spPr>
        <p:txBody>
          <a:bodyPr rtlCol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de-CH" b="1" dirty="0"/>
              <a:t>Die Band-Mitglieder: </a:t>
            </a:r>
            <a:br>
              <a:rPr lang="de-CH" dirty="0"/>
            </a:br>
            <a:r>
              <a:rPr lang="en-US" dirty="0"/>
              <a:t>Phil Collins</a:t>
            </a:r>
            <a:br>
              <a:rPr lang="en-US" dirty="0"/>
            </a:br>
            <a:r>
              <a:rPr lang="en-US" dirty="0"/>
              <a:t>Mike Rutherford</a:t>
            </a:r>
            <a:br>
              <a:rPr lang="en-US" dirty="0"/>
            </a:br>
            <a:r>
              <a:rPr lang="en-US" dirty="0"/>
              <a:t>Tony Banks</a:t>
            </a:r>
            <a:endParaRPr lang="de-CH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/>
              <a:t>Songs:</a:t>
            </a:r>
            <a:br>
              <a:rPr lang="de-DE" dirty="0"/>
            </a:br>
            <a:r>
              <a:rPr lang="de-CH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Invisible Touch</a:t>
            </a:r>
            <a:br>
              <a:rPr lang="de-CH" dirty="0"/>
            </a:br>
            <a:r>
              <a:rPr lang="de-CH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 Too Deep </a:t>
            </a:r>
            <a:endParaRPr lang="de-CH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b="0" i="0" dirty="0">
              <a:effectLst/>
              <a:latin typeface="Roboto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ED29D7-172E-44FC-9DB9-37788BC0FD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09560" y="6409944"/>
            <a:ext cx="3703320" cy="448056"/>
          </a:xfrm>
        </p:spPr>
        <p:txBody>
          <a:bodyPr rtlCol="0"/>
          <a:lstStyle/>
          <a:p>
            <a:pPr rtl="0"/>
            <a:r>
              <a:rPr lang="de-DE" dirty="0"/>
              <a:t>Montag, 1. Februar 20XX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24DBB0-116F-4811-B263-A1E2ADE35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7744" y="6409944"/>
            <a:ext cx="438912" cy="448056"/>
          </a:xfrm>
        </p:spPr>
        <p:txBody>
          <a:bodyPr rtlCol="0"/>
          <a:lstStyle/>
          <a:p>
            <a:pPr rtl="0"/>
            <a:fld id="{8B48EBF6-60E6-462A-9155-5FAF136BCCBC}" type="slidenum">
              <a:rPr lang="de-DE" smtClean="0"/>
              <a:pPr rtl="0"/>
              <a:t>14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287250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B5D7CA65-D923-428F-A1EF-58CB4CF01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9893" y="457200"/>
            <a:ext cx="6230956" cy="1569368"/>
          </a:xfrm>
        </p:spPr>
        <p:txBody>
          <a:bodyPr rtlCol="0"/>
          <a:lstStyle/>
          <a:p>
            <a:pPr rtl="0"/>
            <a:r>
              <a:rPr lang="de-CH" b="1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ABBA</a:t>
            </a:r>
            <a:endParaRPr lang="de-DE" dirty="0"/>
          </a:p>
        </p:txBody>
      </p:sp>
      <p:pic>
        <p:nvPicPr>
          <p:cNvPr id="21" name="Bildplatzhalter 20" descr="Nahaufnahme eines Plattenspielers">
            <a:extLst>
              <a:ext uri="{FF2B5EF4-FFF2-40B4-BE49-F238E27FC236}">
                <a16:creationId xmlns:a16="http://schemas.microsoft.com/office/drawing/2014/main" id="{F14649D9-001A-4ED1-8718-38FA144D158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4041648" cy="1618488"/>
          </a:xfrm>
        </p:spPr>
      </p:pic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F0DD88E-C342-4482-A7E8-CD06315F2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8800" y="1911096"/>
            <a:ext cx="4114800" cy="457200"/>
          </a:xfrm>
          <a:effectLst/>
        </p:spPr>
        <p:txBody>
          <a:bodyPr rtlCol="0"/>
          <a:lstStyle/>
          <a:p>
            <a:pPr rtl="0"/>
            <a:r>
              <a:rPr lang="de-DE" dirty="0"/>
              <a:t>Beispiel für einen Fußzeilentext</a:t>
            </a:r>
          </a:p>
        </p:txBody>
      </p:sp>
      <p:pic>
        <p:nvPicPr>
          <p:cNvPr id="27" name="Bildplatzhalter 26" descr="Eine Menschenmenge auf einem Konzert&#10;">
            <a:extLst>
              <a:ext uri="{FF2B5EF4-FFF2-40B4-BE49-F238E27FC236}">
                <a16:creationId xmlns:a16="http://schemas.microsoft.com/office/drawing/2014/main" id="{94309FBC-D2AD-4361-8C0F-FCA96A0919AB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16756"/>
            <a:ext cx="4041648" cy="1618488"/>
          </a:xfrm>
        </p:spPr>
      </p:pic>
      <p:pic>
        <p:nvPicPr>
          <p:cNvPr id="29" name="Bildplatzhalter 28" descr="Ein Bild mit einem DJ-Deck mit Hebeln">
            <a:extLst>
              <a:ext uri="{FF2B5EF4-FFF2-40B4-BE49-F238E27FC236}">
                <a16:creationId xmlns:a16="http://schemas.microsoft.com/office/drawing/2014/main" id="{7E54054D-570A-4FEA-8A80-4E48B629C4A9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3233512"/>
            <a:ext cx="4041648" cy="1618488"/>
          </a:xfrm>
        </p:spPr>
      </p:pic>
      <p:pic>
        <p:nvPicPr>
          <p:cNvPr id="31" name="Bildplatzhalter 30" descr="Nahaufnahme eines DJ-Decks">
            <a:extLst>
              <a:ext uri="{FF2B5EF4-FFF2-40B4-BE49-F238E27FC236}">
                <a16:creationId xmlns:a16="http://schemas.microsoft.com/office/drawing/2014/main" id="{BC9BC6E1-4C26-4CC6-A927-CAD985475036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4791359"/>
            <a:ext cx="4041648" cy="1618488"/>
          </a:xfrm>
        </p:spPr>
      </p:pic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AAF4EEE3-8713-423E-B3A1-79F902706576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770438" y="2368550"/>
            <a:ext cx="6230411" cy="3390900"/>
          </a:xfrm>
        </p:spPr>
        <p:txBody>
          <a:bodyPr rtlCol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de-CH" b="1" dirty="0"/>
              <a:t>Die Band-Mitglieder: </a:t>
            </a:r>
            <a:br>
              <a:rPr lang="de-CH" dirty="0"/>
            </a:br>
            <a:r>
              <a:rPr lang="de-CH" dirty="0"/>
              <a:t>Agneta Fältskog</a:t>
            </a:r>
            <a:br>
              <a:rPr lang="de-CH" dirty="0"/>
            </a:br>
            <a:r>
              <a:rPr lang="de-CH" dirty="0"/>
              <a:t>Anni-Frid (Frida) Lyngstad</a:t>
            </a:r>
            <a:br>
              <a:rPr lang="de-CH" dirty="0"/>
            </a:br>
            <a:r>
              <a:rPr lang="de-CH" dirty="0"/>
              <a:t>Benny Andersson</a:t>
            </a:r>
            <a:br>
              <a:rPr lang="de-CH" dirty="0"/>
            </a:br>
            <a:r>
              <a:rPr lang="de-CH" dirty="0"/>
              <a:t>Björn Ulvaeus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/>
              <a:t>Songs:</a:t>
            </a:r>
            <a:br>
              <a:rPr lang="de-DE" dirty="0"/>
            </a:br>
            <a:r>
              <a:rPr lang="de-CH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Dancing Queen</a:t>
            </a:r>
            <a:br>
              <a:rPr lang="de-CH" dirty="0"/>
            </a:br>
            <a:r>
              <a:rPr lang="de-CH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Gimme! Gimme! Gimme! </a:t>
            </a:r>
            <a:endParaRPr lang="de-CH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ED29D7-172E-44FC-9DB9-37788BC0FD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09560" y="6409944"/>
            <a:ext cx="3703320" cy="448056"/>
          </a:xfrm>
        </p:spPr>
        <p:txBody>
          <a:bodyPr rtlCol="0"/>
          <a:lstStyle/>
          <a:p>
            <a:pPr rtl="0"/>
            <a:r>
              <a:rPr lang="de-DE" dirty="0"/>
              <a:t>Montag, 1. Februar 20XX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24DBB0-116F-4811-B263-A1E2ADE35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7744" y="6409944"/>
            <a:ext cx="438912" cy="448056"/>
          </a:xfrm>
        </p:spPr>
        <p:txBody>
          <a:bodyPr rtlCol="0"/>
          <a:lstStyle/>
          <a:p>
            <a:pPr rtl="0"/>
            <a:fld id="{8B48EBF6-60E6-462A-9155-5FAF136BCCBC}" type="slidenum">
              <a:rPr lang="de-DE" smtClean="0"/>
              <a:pPr rtl="0"/>
              <a:t>15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913107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B5D7CA65-D923-428F-A1EF-58CB4CF01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9893" y="457200"/>
            <a:ext cx="6230956" cy="1569368"/>
          </a:xfrm>
        </p:spPr>
        <p:txBody>
          <a:bodyPr rtlCol="0"/>
          <a:lstStyle/>
          <a:p>
            <a:pPr rtl="0"/>
            <a:r>
              <a:rPr lang="de-CH" b="1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Santana</a:t>
            </a:r>
            <a:endParaRPr lang="de-DE" dirty="0"/>
          </a:p>
        </p:txBody>
      </p:sp>
      <p:pic>
        <p:nvPicPr>
          <p:cNvPr id="21" name="Bildplatzhalter 20" descr="Nahaufnahme eines Plattenspielers">
            <a:extLst>
              <a:ext uri="{FF2B5EF4-FFF2-40B4-BE49-F238E27FC236}">
                <a16:creationId xmlns:a16="http://schemas.microsoft.com/office/drawing/2014/main" id="{F14649D9-001A-4ED1-8718-38FA144D158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4041648" cy="1618488"/>
          </a:xfrm>
        </p:spPr>
      </p:pic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F0DD88E-C342-4482-A7E8-CD06315F2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8800" y="1911096"/>
            <a:ext cx="4114800" cy="457200"/>
          </a:xfrm>
          <a:effectLst/>
        </p:spPr>
        <p:txBody>
          <a:bodyPr rtlCol="0"/>
          <a:lstStyle/>
          <a:p>
            <a:pPr rtl="0"/>
            <a:r>
              <a:rPr lang="de-DE" dirty="0"/>
              <a:t>Beispiel für einen Fußzeilentext</a:t>
            </a:r>
          </a:p>
        </p:txBody>
      </p:sp>
      <p:pic>
        <p:nvPicPr>
          <p:cNvPr id="27" name="Bildplatzhalter 26" descr="Eine Menschenmenge auf einem Konzert&#10;">
            <a:extLst>
              <a:ext uri="{FF2B5EF4-FFF2-40B4-BE49-F238E27FC236}">
                <a16:creationId xmlns:a16="http://schemas.microsoft.com/office/drawing/2014/main" id="{94309FBC-D2AD-4361-8C0F-FCA96A0919AB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16756"/>
            <a:ext cx="4041648" cy="1618488"/>
          </a:xfrm>
        </p:spPr>
      </p:pic>
      <p:pic>
        <p:nvPicPr>
          <p:cNvPr id="29" name="Bildplatzhalter 28" descr="Ein Bild mit einem DJ-Deck mit Hebeln">
            <a:extLst>
              <a:ext uri="{FF2B5EF4-FFF2-40B4-BE49-F238E27FC236}">
                <a16:creationId xmlns:a16="http://schemas.microsoft.com/office/drawing/2014/main" id="{7E54054D-570A-4FEA-8A80-4E48B629C4A9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3233512"/>
            <a:ext cx="4041648" cy="1618488"/>
          </a:xfrm>
        </p:spPr>
      </p:pic>
      <p:pic>
        <p:nvPicPr>
          <p:cNvPr id="31" name="Bildplatzhalter 30" descr="Nahaufnahme eines DJ-Decks">
            <a:extLst>
              <a:ext uri="{FF2B5EF4-FFF2-40B4-BE49-F238E27FC236}">
                <a16:creationId xmlns:a16="http://schemas.microsoft.com/office/drawing/2014/main" id="{BC9BC6E1-4C26-4CC6-A927-CAD985475036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4791359"/>
            <a:ext cx="4041648" cy="1618488"/>
          </a:xfrm>
        </p:spPr>
      </p:pic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AAF4EEE3-8713-423E-B3A1-79F902706576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770438" y="2368550"/>
            <a:ext cx="6230411" cy="3640364"/>
          </a:xfrm>
        </p:spPr>
        <p:txBody>
          <a:bodyPr rtlCol="0">
            <a:normAutofit lnSpcReduction="10000"/>
          </a:bodyPr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de-CH" b="1" dirty="0"/>
              <a:t>Die Band-Mitglieder: </a:t>
            </a:r>
            <a:br>
              <a:rPr lang="de-CH" dirty="0"/>
            </a:br>
            <a:r>
              <a:rPr lang="de-CH" dirty="0"/>
              <a:t>Carlos Santana</a:t>
            </a:r>
            <a:br>
              <a:rPr lang="de-CH" dirty="0"/>
            </a:br>
            <a:r>
              <a:rPr lang="de-CH" dirty="0"/>
              <a:t>Chester Thompson</a:t>
            </a:r>
            <a:br>
              <a:rPr lang="de-CH" dirty="0"/>
            </a:br>
            <a:r>
              <a:rPr lang="de-CH" dirty="0"/>
              <a:t>Benny Rietveld</a:t>
            </a:r>
            <a:br>
              <a:rPr lang="de-CH" dirty="0"/>
            </a:br>
            <a:r>
              <a:rPr lang="de-CH" dirty="0"/>
              <a:t>Cindy Blackman</a:t>
            </a:r>
            <a:br>
              <a:rPr lang="de-CH" dirty="0"/>
            </a:br>
            <a:r>
              <a:rPr lang="de-CH" dirty="0"/>
              <a:t>Andy Vargas</a:t>
            </a:r>
            <a:br>
              <a:rPr lang="de-CH" dirty="0"/>
            </a:br>
            <a:r>
              <a:rPr lang="de-CH" dirty="0"/>
              <a:t>Tony Lindsay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de-DE" b="1" dirty="0"/>
              <a:t>Songs:</a:t>
            </a:r>
            <a:br>
              <a:rPr lang="de-DE" dirty="0"/>
            </a:br>
            <a:r>
              <a:rPr lang="de-CH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Samba Pa Ti</a:t>
            </a:r>
            <a:br>
              <a:rPr lang="de-CH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de-CH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Black Magic Woman</a:t>
            </a:r>
            <a:br>
              <a:rPr lang="de-CH" b="0" i="0" dirty="0">
                <a:solidFill>
                  <a:srgbClr val="222222"/>
                </a:solidFill>
                <a:effectLst/>
                <a:latin typeface="Tahoma" panose="020B0604030504040204" pitchFamily="34" charset="0"/>
              </a:rPr>
            </a:br>
            <a:endParaRPr lang="en-US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ED29D7-172E-44FC-9DB9-37788BC0FD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09560" y="6409944"/>
            <a:ext cx="3703320" cy="448056"/>
          </a:xfrm>
        </p:spPr>
        <p:txBody>
          <a:bodyPr rtlCol="0"/>
          <a:lstStyle/>
          <a:p>
            <a:pPr rtl="0"/>
            <a:r>
              <a:rPr lang="de-DE" dirty="0"/>
              <a:t>Montag, 1. Februar 20XX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24DBB0-116F-4811-B263-A1E2ADE35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7744" y="6409944"/>
            <a:ext cx="438912" cy="448056"/>
          </a:xfrm>
        </p:spPr>
        <p:txBody>
          <a:bodyPr rtlCol="0"/>
          <a:lstStyle/>
          <a:p>
            <a:pPr rtl="0"/>
            <a:fld id="{8B48EBF6-60E6-462A-9155-5FAF136BCCBC}" type="slidenum">
              <a:rPr lang="de-DE" smtClean="0"/>
              <a:pPr rtl="0"/>
              <a:t>16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252459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73BAB28E-BAF4-438C-A475-0D041A6A1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3193" y="457201"/>
            <a:ext cx="3091607" cy="1727643"/>
          </a:xfrm>
        </p:spPr>
        <p:txBody>
          <a:bodyPr rtlCol="0"/>
          <a:lstStyle/>
          <a:p>
            <a:pPr rtl="0"/>
            <a:r>
              <a:rPr lang="de-DE" dirty="0"/>
              <a:t>Vielen Dank</a:t>
            </a:r>
          </a:p>
        </p:txBody>
      </p:sp>
      <p:pic>
        <p:nvPicPr>
          <p:cNvPr id="10" name="Bildplatzhalter 9" descr="Nahaufnahme eines DJs, der auf seinem Deck spielt">
            <a:extLst>
              <a:ext uri="{FF2B5EF4-FFF2-40B4-BE49-F238E27FC236}">
                <a16:creationId xmlns:a16="http://schemas.microsoft.com/office/drawing/2014/main" id="{05C410A7-E92A-4EFD-A6AE-36748F8E33D5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8119872" cy="6409944"/>
          </a:xfrm>
        </p:spPr>
      </p:pic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DCE49CC8-6A9D-4BEB-8ED2-83DB2D140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8800" y="1911096"/>
            <a:ext cx="4114800" cy="457200"/>
          </a:xfrm>
        </p:spPr>
        <p:txBody>
          <a:bodyPr rtlCol="0"/>
          <a:lstStyle/>
          <a:p>
            <a:pPr rtl="0"/>
            <a:r>
              <a:rPr lang="de-DE" dirty="0"/>
              <a:t>Beispiel für einen Fußzeilentext</a:t>
            </a:r>
          </a:p>
        </p:txBody>
      </p:sp>
      <p:sp>
        <p:nvSpPr>
          <p:cNvPr id="14" name="Datumsplatzhalter 13">
            <a:extLst>
              <a:ext uri="{FF2B5EF4-FFF2-40B4-BE49-F238E27FC236}">
                <a16:creationId xmlns:a16="http://schemas.microsoft.com/office/drawing/2014/main" id="{CCA4985F-09D8-41B4-B2AB-DF95AB3FA8B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09560" y="6409944"/>
            <a:ext cx="3703320" cy="448056"/>
          </a:xfrm>
        </p:spPr>
        <p:txBody>
          <a:bodyPr rtlCol="0"/>
          <a:lstStyle/>
          <a:p>
            <a:pPr rtl="0"/>
            <a:r>
              <a:rPr lang="de-DE" dirty="0"/>
              <a:t>Montag, 1. Februar 20XX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0C7E1EC9-3F85-4EB7-AF0B-3F8DFE940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7744" y="6409944"/>
            <a:ext cx="438912" cy="448056"/>
          </a:xfrm>
        </p:spPr>
        <p:txBody>
          <a:bodyPr rtlCol="0"/>
          <a:lstStyle/>
          <a:p>
            <a:pPr rtl="0"/>
            <a:fld id="{C01389E6-C847-4AD0-B56D-D205B2EAB1EE}" type="slidenum">
              <a:rPr lang="de-DE" smtClean="0"/>
              <a:pPr rtl="0"/>
              <a:t>17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86006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B5D7CA65-D923-428F-A1EF-58CB4CF01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9893" y="457200"/>
            <a:ext cx="6230956" cy="1569368"/>
          </a:xfrm>
        </p:spPr>
        <p:txBody>
          <a:bodyPr rtlCol="0"/>
          <a:lstStyle/>
          <a:p>
            <a:pPr rtl="0"/>
            <a:r>
              <a:rPr lang="de-CH" b="1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The Beatles</a:t>
            </a:r>
            <a:endParaRPr lang="de-DE" dirty="0"/>
          </a:p>
        </p:txBody>
      </p:sp>
      <p:pic>
        <p:nvPicPr>
          <p:cNvPr id="21" name="Bildplatzhalter 20" descr="Nahaufnahme eines Plattenspielers">
            <a:extLst>
              <a:ext uri="{FF2B5EF4-FFF2-40B4-BE49-F238E27FC236}">
                <a16:creationId xmlns:a16="http://schemas.microsoft.com/office/drawing/2014/main" id="{F14649D9-001A-4ED1-8718-38FA144D158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4041648" cy="1618488"/>
          </a:xfrm>
        </p:spPr>
      </p:pic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F0DD88E-C342-4482-A7E8-CD06315F2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8800" y="1911096"/>
            <a:ext cx="4114800" cy="457200"/>
          </a:xfrm>
          <a:effectLst/>
        </p:spPr>
        <p:txBody>
          <a:bodyPr rtlCol="0"/>
          <a:lstStyle/>
          <a:p>
            <a:pPr rtl="0"/>
            <a:r>
              <a:rPr lang="de-DE" dirty="0"/>
              <a:t>Beispiel für einen Fußzeilentext</a:t>
            </a:r>
          </a:p>
        </p:txBody>
      </p:sp>
      <p:pic>
        <p:nvPicPr>
          <p:cNvPr id="27" name="Bildplatzhalter 26" descr="Eine Menschenmenge auf einem Konzert&#10;">
            <a:extLst>
              <a:ext uri="{FF2B5EF4-FFF2-40B4-BE49-F238E27FC236}">
                <a16:creationId xmlns:a16="http://schemas.microsoft.com/office/drawing/2014/main" id="{94309FBC-D2AD-4361-8C0F-FCA96A0919AB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16756"/>
            <a:ext cx="4041648" cy="1618488"/>
          </a:xfrm>
        </p:spPr>
      </p:pic>
      <p:pic>
        <p:nvPicPr>
          <p:cNvPr id="29" name="Bildplatzhalter 28" descr="Ein Bild mit einem DJ-Deck mit Hebeln">
            <a:extLst>
              <a:ext uri="{FF2B5EF4-FFF2-40B4-BE49-F238E27FC236}">
                <a16:creationId xmlns:a16="http://schemas.microsoft.com/office/drawing/2014/main" id="{7E54054D-570A-4FEA-8A80-4E48B629C4A9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3233512"/>
            <a:ext cx="4041648" cy="1618488"/>
          </a:xfrm>
        </p:spPr>
      </p:pic>
      <p:pic>
        <p:nvPicPr>
          <p:cNvPr id="31" name="Bildplatzhalter 30" descr="Nahaufnahme eines DJ-Decks">
            <a:extLst>
              <a:ext uri="{FF2B5EF4-FFF2-40B4-BE49-F238E27FC236}">
                <a16:creationId xmlns:a16="http://schemas.microsoft.com/office/drawing/2014/main" id="{BC9BC6E1-4C26-4CC6-A927-CAD985475036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4791359"/>
            <a:ext cx="4041648" cy="1618488"/>
          </a:xfrm>
        </p:spPr>
      </p:pic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AAF4EEE3-8713-423E-B3A1-79F902706576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770438" y="2368550"/>
            <a:ext cx="6230411" cy="3390900"/>
          </a:xfrm>
        </p:spPr>
        <p:txBody>
          <a:bodyPr rtlCol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de-CH" b="1" dirty="0"/>
              <a:t>Die Band-Mitglieder: </a:t>
            </a:r>
            <a:br>
              <a:rPr lang="de-CH" dirty="0"/>
            </a:br>
            <a:r>
              <a:rPr lang="de-CH" dirty="0"/>
              <a:t>John Lennon </a:t>
            </a:r>
            <a:br>
              <a:rPr lang="de-CH" dirty="0"/>
            </a:br>
            <a:r>
              <a:rPr lang="de-CH" dirty="0"/>
              <a:t>Paul McCartney </a:t>
            </a:r>
            <a:br>
              <a:rPr lang="de-CH" dirty="0"/>
            </a:br>
            <a:r>
              <a:rPr lang="de-CH" dirty="0"/>
              <a:t>George Harrison </a:t>
            </a:r>
            <a:br>
              <a:rPr lang="de-CH" dirty="0"/>
            </a:br>
            <a:r>
              <a:rPr lang="de-CH" dirty="0"/>
              <a:t>Ringo Starr</a:t>
            </a:r>
            <a:endParaRPr lang="de-DE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de-DE" b="1" dirty="0"/>
              <a:t>Songs:</a:t>
            </a:r>
            <a:br>
              <a:rPr lang="de-DE" dirty="0"/>
            </a:br>
            <a:r>
              <a:rPr lang="en-US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 Can Work It Out</a:t>
            </a:r>
            <a:br>
              <a:rPr lang="en-US" dirty="0"/>
            </a:br>
            <a:r>
              <a:rPr lang="en-US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Hey Jude</a:t>
            </a:r>
            <a:endParaRPr lang="en-US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ED29D7-172E-44FC-9DB9-37788BC0FD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09560" y="6409944"/>
            <a:ext cx="3703320" cy="448056"/>
          </a:xfrm>
        </p:spPr>
        <p:txBody>
          <a:bodyPr rtlCol="0"/>
          <a:lstStyle/>
          <a:p>
            <a:pPr rtl="0"/>
            <a:r>
              <a:rPr lang="de-DE" dirty="0"/>
              <a:t>Montag, 1. Februar 20XX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24DBB0-116F-4811-B263-A1E2ADE35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7744" y="6409944"/>
            <a:ext cx="438912" cy="448056"/>
          </a:xfrm>
        </p:spPr>
        <p:txBody>
          <a:bodyPr rtlCol="0"/>
          <a:lstStyle/>
          <a:p>
            <a:pPr rtl="0"/>
            <a:fld id="{8B48EBF6-60E6-462A-9155-5FAF136BCCBC}" type="slidenum">
              <a:rPr lang="de-DE" smtClean="0"/>
              <a:pPr rtl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39589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B5D7CA65-D923-428F-A1EF-58CB4CF01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9893" y="457200"/>
            <a:ext cx="6230956" cy="1569368"/>
          </a:xfrm>
        </p:spPr>
        <p:txBody>
          <a:bodyPr rtlCol="0"/>
          <a:lstStyle/>
          <a:p>
            <a:pPr rtl="0"/>
            <a:r>
              <a:rPr lang="de-CH" b="1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Led Zeppelin</a:t>
            </a:r>
            <a:endParaRPr lang="de-DE" dirty="0"/>
          </a:p>
        </p:txBody>
      </p:sp>
      <p:pic>
        <p:nvPicPr>
          <p:cNvPr id="21" name="Bildplatzhalter 20" descr="Nahaufnahme eines Plattenspielers">
            <a:extLst>
              <a:ext uri="{FF2B5EF4-FFF2-40B4-BE49-F238E27FC236}">
                <a16:creationId xmlns:a16="http://schemas.microsoft.com/office/drawing/2014/main" id="{F14649D9-001A-4ED1-8718-38FA144D158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4041648" cy="1618488"/>
          </a:xfrm>
        </p:spPr>
      </p:pic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F0DD88E-C342-4482-A7E8-CD06315F2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8800" y="1911096"/>
            <a:ext cx="4114800" cy="457200"/>
          </a:xfrm>
          <a:effectLst/>
        </p:spPr>
        <p:txBody>
          <a:bodyPr rtlCol="0"/>
          <a:lstStyle/>
          <a:p>
            <a:pPr rtl="0"/>
            <a:r>
              <a:rPr lang="de-DE" dirty="0"/>
              <a:t>Beispiel für einen Fußzeilentext</a:t>
            </a:r>
          </a:p>
        </p:txBody>
      </p:sp>
      <p:pic>
        <p:nvPicPr>
          <p:cNvPr id="27" name="Bildplatzhalter 26" descr="Eine Menschenmenge auf einem Konzert&#10;">
            <a:extLst>
              <a:ext uri="{FF2B5EF4-FFF2-40B4-BE49-F238E27FC236}">
                <a16:creationId xmlns:a16="http://schemas.microsoft.com/office/drawing/2014/main" id="{94309FBC-D2AD-4361-8C0F-FCA96A0919AB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16756"/>
            <a:ext cx="4041648" cy="1618488"/>
          </a:xfrm>
        </p:spPr>
      </p:pic>
      <p:pic>
        <p:nvPicPr>
          <p:cNvPr id="29" name="Bildplatzhalter 28" descr="Ein Bild mit einem DJ-Deck mit Hebeln">
            <a:extLst>
              <a:ext uri="{FF2B5EF4-FFF2-40B4-BE49-F238E27FC236}">
                <a16:creationId xmlns:a16="http://schemas.microsoft.com/office/drawing/2014/main" id="{7E54054D-570A-4FEA-8A80-4E48B629C4A9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3233512"/>
            <a:ext cx="4041648" cy="1618488"/>
          </a:xfrm>
        </p:spPr>
      </p:pic>
      <p:pic>
        <p:nvPicPr>
          <p:cNvPr id="31" name="Bildplatzhalter 30" descr="Nahaufnahme eines DJ-Decks">
            <a:extLst>
              <a:ext uri="{FF2B5EF4-FFF2-40B4-BE49-F238E27FC236}">
                <a16:creationId xmlns:a16="http://schemas.microsoft.com/office/drawing/2014/main" id="{BC9BC6E1-4C26-4CC6-A927-CAD985475036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4791359"/>
            <a:ext cx="4041648" cy="1618488"/>
          </a:xfrm>
        </p:spPr>
      </p:pic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AAF4EEE3-8713-423E-B3A1-79F902706576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770438" y="2368550"/>
            <a:ext cx="6230411" cy="3390900"/>
          </a:xfrm>
        </p:spPr>
        <p:txBody>
          <a:bodyPr rtlCol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de-CH" b="1" dirty="0"/>
              <a:t>Die Band-Mitglieder: </a:t>
            </a:r>
            <a:br>
              <a:rPr lang="de-CH" dirty="0"/>
            </a:br>
            <a:r>
              <a:rPr lang="de-CH" dirty="0"/>
              <a:t>Jimmy Page</a:t>
            </a:r>
            <a:br>
              <a:rPr lang="de-CH" dirty="0"/>
            </a:br>
            <a:r>
              <a:rPr lang="de-CH" dirty="0"/>
              <a:t>Robert Plant</a:t>
            </a:r>
            <a:br>
              <a:rPr lang="de-CH" dirty="0"/>
            </a:br>
            <a:r>
              <a:rPr lang="de-CH" dirty="0"/>
              <a:t>John Bonham </a:t>
            </a:r>
            <a:br>
              <a:rPr lang="de-CH" dirty="0"/>
            </a:br>
            <a:r>
              <a:rPr lang="de-CH" dirty="0"/>
              <a:t>Paul Jones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/>
              <a:t>Songs:</a:t>
            </a:r>
            <a:br>
              <a:rPr lang="de-DE" dirty="0"/>
            </a:br>
            <a:r>
              <a:rPr lang="de-CH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Whole Lotta Love</a:t>
            </a:r>
            <a:br>
              <a:rPr lang="en-US" dirty="0"/>
            </a:br>
            <a:r>
              <a:rPr lang="de-CH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Stairway to Heaven</a:t>
            </a:r>
            <a:endParaRPr lang="en-US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ED29D7-172E-44FC-9DB9-37788BC0FD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09560" y="6409944"/>
            <a:ext cx="3703320" cy="448056"/>
          </a:xfrm>
        </p:spPr>
        <p:txBody>
          <a:bodyPr rtlCol="0"/>
          <a:lstStyle/>
          <a:p>
            <a:pPr rtl="0"/>
            <a:r>
              <a:rPr lang="de-DE" dirty="0"/>
              <a:t>Montag, 1. Februar 20XX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24DBB0-116F-4811-B263-A1E2ADE35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7744" y="6409944"/>
            <a:ext cx="438912" cy="448056"/>
          </a:xfrm>
        </p:spPr>
        <p:txBody>
          <a:bodyPr rtlCol="0"/>
          <a:lstStyle/>
          <a:p>
            <a:pPr rtl="0"/>
            <a:fld id="{8B48EBF6-60E6-462A-9155-5FAF136BCCBC}" type="slidenum">
              <a:rPr lang="de-DE" smtClean="0"/>
              <a:pPr rtl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07500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B5D7CA65-D923-428F-A1EF-58CB4CF01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9893" y="457200"/>
            <a:ext cx="6230956" cy="1569368"/>
          </a:xfrm>
        </p:spPr>
        <p:txBody>
          <a:bodyPr rtlCol="0"/>
          <a:lstStyle/>
          <a:p>
            <a:pPr rtl="0"/>
            <a:r>
              <a:rPr lang="de-CH" b="1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The Eagles</a:t>
            </a:r>
            <a:endParaRPr lang="de-DE" dirty="0"/>
          </a:p>
        </p:txBody>
      </p:sp>
      <p:pic>
        <p:nvPicPr>
          <p:cNvPr id="21" name="Bildplatzhalter 20" descr="Nahaufnahme eines Plattenspielers">
            <a:extLst>
              <a:ext uri="{FF2B5EF4-FFF2-40B4-BE49-F238E27FC236}">
                <a16:creationId xmlns:a16="http://schemas.microsoft.com/office/drawing/2014/main" id="{F14649D9-001A-4ED1-8718-38FA144D158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4041648" cy="1618488"/>
          </a:xfrm>
        </p:spPr>
      </p:pic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F0DD88E-C342-4482-A7E8-CD06315F2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8800" y="1911096"/>
            <a:ext cx="4114800" cy="457200"/>
          </a:xfrm>
          <a:effectLst/>
        </p:spPr>
        <p:txBody>
          <a:bodyPr rtlCol="0"/>
          <a:lstStyle/>
          <a:p>
            <a:pPr rtl="0"/>
            <a:r>
              <a:rPr lang="de-DE" dirty="0"/>
              <a:t>Beispiel für einen Fußzeilentext</a:t>
            </a:r>
          </a:p>
        </p:txBody>
      </p:sp>
      <p:pic>
        <p:nvPicPr>
          <p:cNvPr id="27" name="Bildplatzhalter 26" descr="Eine Menschenmenge auf einem Konzert&#10;">
            <a:extLst>
              <a:ext uri="{FF2B5EF4-FFF2-40B4-BE49-F238E27FC236}">
                <a16:creationId xmlns:a16="http://schemas.microsoft.com/office/drawing/2014/main" id="{94309FBC-D2AD-4361-8C0F-FCA96A0919AB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16756"/>
            <a:ext cx="4041648" cy="1618488"/>
          </a:xfrm>
        </p:spPr>
      </p:pic>
      <p:pic>
        <p:nvPicPr>
          <p:cNvPr id="29" name="Bildplatzhalter 28" descr="Ein Bild mit einem DJ-Deck mit Hebeln">
            <a:extLst>
              <a:ext uri="{FF2B5EF4-FFF2-40B4-BE49-F238E27FC236}">
                <a16:creationId xmlns:a16="http://schemas.microsoft.com/office/drawing/2014/main" id="{7E54054D-570A-4FEA-8A80-4E48B629C4A9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3233512"/>
            <a:ext cx="4041648" cy="1618488"/>
          </a:xfrm>
        </p:spPr>
      </p:pic>
      <p:pic>
        <p:nvPicPr>
          <p:cNvPr id="31" name="Bildplatzhalter 30" descr="Nahaufnahme eines DJ-Decks">
            <a:extLst>
              <a:ext uri="{FF2B5EF4-FFF2-40B4-BE49-F238E27FC236}">
                <a16:creationId xmlns:a16="http://schemas.microsoft.com/office/drawing/2014/main" id="{BC9BC6E1-4C26-4CC6-A927-CAD985475036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4791359"/>
            <a:ext cx="4041648" cy="1618488"/>
          </a:xfrm>
        </p:spPr>
      </p:pic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AAF4EEE3-8713-423E-B3A1-79F902706576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770438" y="2368550"/>
            <a:ext cx="6230411" cy="3390900"/>
          </a:xfrm>
        </p:spPr>
        <p:txBody>
          <a:bodyPr rtlCol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de-CH" b="1" dirty="0"/>
              <a:t>Die Band-Mitglieder: </a:t>
            </a:r>
            <a:br>
              <a:rPr lang="de-CH" dirty="0"/>
            </a:br>
            <a:r>
              <a:rPr lang="de-CH" dirty="0"/>
              <a:t>Glenn Frey</a:t>
            </a:r>
            <a:br>
              <a:rPr lang="de-CH" dirty="0"/>
            </a:br>
            <a:r>
              <a:rPr lang="de-CH" dirty="0"/>
              <a:t>Don Henley</a:t>
            </a:r>
            <a:br>
              <a:rPr lang="de-CH" dirty="0"/>
            </a:br>
            <a:r>
              <a:rPr lang="de-CH" dirty="0"/>
              <a:t>Bernie Leadon</a:t>
            </a:r>
            <a:br>
              <a:rPr lang="de-CH" dirty="0"/>
            </a:br>
            <a:r>
              <a:rPr lang="de-CH" dirty="0"/>
              <a:t>Randy Meisner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de-DE" b="1" dirty="0"/>
              <a:t>Songs:</a:t>
            </a:r>
            <a:br>
              <a:rPr lang="de-DE" dirty="0"/>
            </a:br>
            <a:r>
              <a:rPr lang="de-CH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Hotel California</a:t>
            </a:r>
            <a:br>
              <a:rPr lang="en-US" dirty="0"/>
            </a:br>
            <a:r>
              <a:rPr lang="de-CH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Heartache Tonight</a:t>
            </a:r>
            <a:endParaRPr lang="en-US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ED29D7-172E-44FC-9DB9-37788BC0FD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09560" y="6409944"/>
            <a:ext cx="3703320" cy="448056"/>
          </a:xfrm>
        </p:spPr>
        <p:txBody>
          <a:bodyPr rtlCol="0"/>
          <a:lstStyle/>
          <a:p>
            <a:pPr rtl="0"/>
            <a:r>
              <a:rPr lang="de-DE" dirty="0"/>
              <a:t>Montag, 1. Februar 20XX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24DBB0-116F-4811-B263-A1E2ADE35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7744" y="6409944"/>
            <a:ext cx="438912" cy="448056"/>
          </a:xfrm>
        </p:spPr>
        <p:txBody>
          <a:bodyPr rtlCol="0"/>
          <a:lstStyle/>
          <a:p>
            <a:pPr rtl="0"/>
            <a:fld id="{8B48EBF6-60E6-462A-9155-5FAF136BCCBC}" type="slidenum">
              <a:rPr lang="de-DE" smtClean="0"/>
              <a:pPr rtl="0"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93655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B5D7CA65-D923-428F-A1EF-58CB4CF01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9893" y="457200"/>
            <a:ext cx="6230956" cy="1569368"/>
          </a:xfrm>
        </p:spPr>
        <p:txBody>
          <a:bodyPr rtlCol="0"/>
          <a:lstStyle/>
          <a:p>
            <a:pPr rtl="0"/>
            <a:r>
              <a:rPr lang="de-CH" b="1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Rolling Stones</a:t>
            </a:r>
            <a:endParaRPr lang="de-DE" dirty="0"/>
          </a:p>
        </p:txBody>
      </p:sp>
      <p:pic>
        <p:nvPicPr>
          <p:cNvPr id="21" name="Bildplatzhalter 20" descr="Nahaufnahme eines Plattenspielers">
            <a:extLst>
              <a:ext uri="{FF2B5EF4-FFF2-40B4-BE49-F238E27FC236}">
                <a16:creationId xmlns:a16="http://schemas.microsoft.com/office/drawing/2014/main" id="{F14649D9-001A-4ED1-8718-38FA144D158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4041648" cy="1618488"/>
          </a:xfrm>
        </p:spPr>
      </p:pic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F0DD88E-C342-4482-A7E8-CD06315F2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8800" y="1911096"/>
            <a:ext cx="4114800" cy="457200"/>
          </a:xfrm>
          <a:effectLst/>
        </p:spPr>
        <p:txBody>
          <a:bodyPr rtlCol="0"/>
          <a:lstStyle/>
          <a:p>
            <a:pPr rtl="0"/>
            <a:r>
              <a:rPr lang="de-DE" dirty="0"/>
              <a:t>Beispiel für einen Fußzeilentext</a:t>
            </a:r>
          </a:p>
        </p:txBody>
      </p:sp>
      <p:pic>
        <p:nvPicPr>
          <p:cNvPr id="27" name="Bildplatzhalter 26" descr="Eine Menschenmenge auf einem Konzert&#10;">
            <a:extLst>
              <a:ext uri="{FF2B5EF4-FFF2-40B4-BE49-F238E27FC236}">
                <a16:creationId xmlns:a16="http://schemas.microsoft.com/office/drawing/2014/main" id="{94309FBC-D2AD-4361-8C0F-FCA96A0919AB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16756"/>
            <a:ext cx="4041648" cy="1618488"/>
          </a:xfrm>
        </p:spPr>
      </p:pic>
      <p:pic>
        <p:nvPicPr>
          <p:cNvPr id="29" name="Bildplatzhalter 28" descr="Ein Bild mit einem DJ-Deck mit Hebeln">
            <a:extLst>
              <a:ext uri="{FF2B5EF4-FFF2-40B4-BE49-F238E27FC236}">
                <a16:creationId xmlns:a16="http://schemas.microsoft.com/office/drawing/2014/main" id="{7E54054D-570A-4FEA-8A80-4E48B629C4A9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3233512"/>
            <a:ext cx="4041648" cy="1618488"/>
          </a:xfrm>
        </p:spPr>
      </p:pic>
      <p:pic>
        <p:nvPicPr>
          <p:cNvPr id="31" name="Bildplatzhalter 30" descr="Nahaufnahme eines DJ-Decks">
            <a:extLst>
              <a:ext uri="{FF2B5EF4-FFF2-40B4-BE49-F238E27FC236}">
                <a16:creationId xmlns:a16="http://schemas.microsoft.com/office/drawing/2014/main" id="{BC9BC6E1-4C26-4CC6-A927-CAD985475036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4791359"/>
            <a:ext cx="4041648" cy="1618488"/>
          </a:xfrm>
        </p:spPr>
      </p:pic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AAF4EEE3-8713-423E-B3A1-79F902706576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770438" y="2368550"/>
            <a:ext cx="6230411" cy="3390900"/>
          </a:xfrm>
        </p:spPr>
        <p:txBody>
          <a:bodyPr rtlCol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de-CH" b="1" dirty="0"/>
              <a:t>Die Band-Mitglieder: </a:t>
            </a:r>
            <a:br>
              <a:rPr lang="de-CH" dirty="0"/>
            </a:br>
            <a:r>
              <a:rPr lang="de-CH" dirty="0"/>
              <a:t>Mick Jagger</a:t>
            </a:r>
            <a:br>
              <a:rPr lang="de-CH" dirty="0"/>
            </a:br>
            <a:r>
              <a:rPr lang="de-CH" dirty="0"/>
              <a:t>Keith Richards</a:t>
            </a:r>
            <a:br>
              <a:rPr lang="de-CH" dirty="0"/>
            </a:br>
            <a:r>
              <a:rPr lang="de-CH" dirty="0"/>
              <a:t>Ron Wood</a:t>
            </a:r>
            <a:br>
              <a:rPr lang="de-CH" dirty="0"/>
            </a:br>
            <a:r>
              <a:rPr lang="de-CH" dirty="0"/>
              <a:t>Charlie Watts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/>
              <a:t>Songs:</a:t>
            </a:r>
            <a:br>
              <a:rPr lang="de-DE" dirty="0"/>
            </a:br>
            <a:r>
              <a:rPr lang="en-US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(I Can’t Get No) Satisfaction</a:t>
            </a:r>
            <a:br>
              <a:rPr lang="en-US" dirty="0"/>
            </a:br>
            <a:r>
              <a:rPr lang="en-US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Brown Sugar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ED29D7-172E-44FC-9DB9-37788BC0FD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09560" y="6409944"/>
            <a:ext cx="3703320" cy="448056"/>
          </a:xfrm>
        </p:spPr>
        <p:txBody>
          <a:bodyPr rtlCol="0"/>
          <a:lstStyle/>
          <a:p>
            <a:pPr rtl="0"/>
            <a:r>
              <a:rPr lang="de-DE" dirty="0"/>
              <a:t>Montag, 1. Februar 20XX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24DBB0-116F-4811-B263-A1E2ADE35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7744" y="6409944"/>
            <a:ext cx="438912" cy="448056"/>
          </a:xfrm>
        </p:spPr>
        <p:txBody>
          <a:bodyPr rtlCol="0"/>
          <a:lstStyle/>
          <a:p>
            <a:pPr rtl="0"/>
            <a:fld id="{8B48EBF6-60E6-462A-9155-5FAF136BCCBC}" type="slidenum">
              <a:rPr lang="de-DE" smtClean="0"/>
              <a:pPr rtl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1541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B5D7CA65-D923-428F-A1EF-58CB4CF01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9893" y="457200"/>
            <a:ext cx="6230956" cy="1569368"/>
          </a:xfrm>
        </p:spPr>
        <p:txBody>
          <a:bodyPr rtlCol="0"/>
          <a:lstStyle/>
          <a:p>
            <a:pPr rtl="0"/>
            <a:r>
              <a:rPr lang="de-CH" b="1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AC/DC</a:t>
            </a:r>
            <a:endParaRPr lang="de-DE" dirty="0"/>
          </a:p>
        </p:txBody>
      </p:sp>
      <p:pic>
        <p:nvPicPr>
          <p:cNvPr id="21" name="Bildplatzhalter 20" descr="Nahaufnahme eines Plattenspielers">
            <a:extLst>
              <a:ext uri="{FF2B5EF4-FFF2-40B4-BE49-F238E27FC236}">
                <a16:creationId xmlns:a16="http://schemas.microsoft.com/office/drawing/2014/main" id="{F14649D9-001A-4ED1-8718-38FA144D158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4041648" cy="1618488"/>
          </a:xfrm>
        </p:spPr>
      </p:pic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F0DD88E-C342-4482-A7E8-CD06315F2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8800" y="1911096"/>
            <a:ext cx="4114800" cy="457200"/>
          </a:xfrm>
          <a:effectLst/>
        </p:spPr>
        <p:txBody>
          <a:bodyPr rtlCol="0"/>
          <a:lstStyle/>
          <a:p>
            <a:pPr rtl="0"/>
            <a:r>
              <a:rPr lang="de-DE" dirty="0"/>
              <a:t>Beispiel für einen Fußzeilentext</a:t>
            </a:r>
          </a:p>
        </p:txBody>
      </p:sp>
      <p:pic>
        <p:nvPicPr>
          <p:cNvPr id="27" name="Bildplatzhalter 26" descr="Eine Menschenmenge auf einem Konzert&#10;">
            <a:extLst>
              <a:ext uri="{FF2B5EF4-FFF2-40B4-BE49-F238E27FC236}">
                <a16:creationId xmlns:a16="http://schemas.microsoft.com/office/drawing/2014/main" id="{94309FBC-D2AD-4361-8C0F-FCA96A0919AB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16756"/>
            <a:ext cx="4041648" cy="1618488"/>
          </a:xfrm>
        </p:spPr>
      </p:pic>
      <p:pic>
        <p:nvPicPr>
          <p:cNvPr id="29" name="Bildplatzhalter 28" descr="Ein Bild mit einem DJ-Deck mit Hebeln">
            <a:extLst>
              <a:ext uri="{FF2B5EF4-FFF2-40B4-BE49-F238E27FC236}">
                <a16:creationId xmlns:a16="http://schemas.microsoft.com/office/drawing/2014/main" id="{7E54054D-570A-4FEA-8A80-4E48B629C4A9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3233512"/>
            <a:ext cx="4041648" cy="1618488"/>
          </a:xfrm>
        </p:spPr>
      </p:pic>
      <p:pic>
        <p:nvPicPr>
          <p:cNvPr id="31" name="Bildplatzhalter 30" descr="Nahaufnahme eines DJ-Decks">
            <a:extLst>
              <a:ext uri="{FF2B5EF4-FFF2-40B4-BE49-F238E27FC236}">
                <a16:creationId xmlns:a16="http://schemas.microsoft.com/office/drawing/2014/main" id="{BC9BC6E1-4C26-4CC6-A927-CAD985475036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4791359"/>
            <a:ext cx="4041648" cy="1618488"/>
          </a:xfrm>
        </p:spPr>
      </p:pic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AAF4EEE3-8713-423E-B3A1-79F902706576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770438" y="2368550"/>
            <a:ext cx="6230411" cy="3390900"/>
          </a:xfrm>
        </p:spPr>
        <p:txBody>
          <a:bodyPr rtlCol="0">
            <a:normAutofit lnSpcReduction="10000"/>
          </a:bodyPr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de-CH" b="1" dirty="0"/>
              <a:t>Die Band-Mitglieder: </a:t>
            </a:r>
            <a:br>
              <a:rPr lang="de-CH" dirty="0"/>
            </a:br>
            <a:r>
              <a:rPr lang="de-CH" dirty="0"/>
              <a:t>Brian Johnson</a:t>
            </a:r>
            <a:br>
              <a:rPr lang="de-CH" dirty="0"/>
            </a:br>
            <a:r>
              <a:rPr lang="de-CH" dirty="0"/>
              <a:t>Angus Young</a:t>
            </a:r>
            <a:br>
              <a:rPr lang="de-CH" dirty="0"/>
            </a:br>
            <a:r>
              <a:rPr lang="de-CH" dirty="0"/>
              <a:t>Stevie Young</a:t>
            </a:r>
            <a:br>
              <a:rPr lang="de-CH" dirty="0"/>
            </a:br>
            <a:r>
              <a:rPr lang="de-CH" dirty="0"/>
              <a:t>Cliff Williams</a:t>
            </a:r>
            <a:br>
              <a:rPr lang="de-CH" dirty="0"/>
            </a:br>
            <a:r>
              <a:rPr lang="de-CH" dirty="0"/>
              <a:t>Phil Rudd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/>
              <a:t>Songs:</a:t>
            </a:r>
            <a:br>
              <a:rPr lang="de-DE" dirty="0"/>
            </a:br>
            <a:r>
              <a:rPr lang="de-CH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Highway to Hell</a:t>
            </a:r>
            <a:br>
              <a:rPr lang="de-CH" dirty="0"/>
            </a:br>
            <a:r>
              <a:rPr lang="de-CH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Back in Black</a:t>
            </a:r>
            <a:br>
              <a:rPr lang="de-CH" dirty="0"/>
            </a:br>
            <a:endParaRPr lang="en-US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ED29D7-172E-44FC-9DB9-37788BC0FD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09560" y="6409944"/>
            <a:ext cx="3703320" cy="448056"/>
          </a:xfrm>
        </p:spPr>
        <p:txBody>
          <a:bodyPr rtlCol="0"/>
          <a:lstStyle/>
          <a:p>
            <a:pPr rtl="0"/>
            <a:r>
              <a:rPr lang="de-DE" dirty="0"/>
              <a:t>Montag, 1. Februar 20XX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24DBB0-116F-4811-B263-A1E2ADE35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7744" y="6409944"/>
            <a:ext cx="438912" cy="448056"/>
          </a:xfrm>
        </p:spPr>
        <p:txBody>
          <a:bodyPr rtlCol="0"/>
          <a:lstStyle/>
          <a:p>
            <a:pPr rtl="0"/>
            <a:fld id="{8B48EBF6-60E6-462A-9155-5FAF136BCCBC}" type="slidenum">
              <a:rPr lang="de-DE" smtClean="0"/>
              <a:pPr rtl="0"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18315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B5D7CA65-D923-428F-A1EF-58CB4CF01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9893" y="457200"/>
            <a:ext cx="6230956" cy="1569368"/>
          </a:xfrm>
        </p:spPr>
        <p:txBody>
          <a:bodyPr rtlCol="0"/>
          <a:lstStyle/>
          <a:p>
            <a:pPr rtl="0"/>
            <a:r>
              <a:rPr lang="de-CH" b="1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Pink Floyd</a:t>
            </a:r>
            <a:endParaRPr lang="de-DE" dirty="0"/>
          </a:p>
        </p:txBody>
      </p:sp>
      <p:pic>
        <p:nvPicPr>
          <p:cNvPr id="21" name="Bildplatzhalter 20" descr="Nahaufnahme eines Plattenspielers">
            <a:extLst>
              <a:ext uri="{FF2B5EF4-FFF2-40B4-BE49-F238E27FC236}">
                <a16:creationId xmlns:a16="http://schemas.microsoft.com/office/drawing/2014/main" id="{F14649D9-001A-4ED1-8718-38FA144D158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4041648" cy="1618488"/>
          </a:xfrm>
        </p:spPr>
      </p:pic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F0DD88E-C342-4482-A7E8-CD06315F2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8800" y="1911096"/>
            <a:ext cx="4114800" cy="457200"/>
          </a:xfrm>
          <a:effectLst/>
        </p:spPr>
        <p:txBody>
          <a:bodyPr rtlCol="0"/>
          <a:lstStyle/>
          <a:p>
            <a:pPr rtl="0"/>
            <a:r>
              <a:rPr lang="de-DE" dirty="0"/>
              <a:t>Beispiel für einen Fußzeilentext</a:t>
            </a:r>
          </a:p>
        </p:txBody>
      </p:sp>
      <p:pic>
        <p:nvPicPr>
          <p:cNvPr id="27" name="Bildplatzhalter 26" descr="Eine Menschenmenge auf einem Konzert&#10;">
            <a:extLst>
              <a:ext uri="{FF2B5EF4-FFF2-40B4-BE49-F238E27FC236}">
                <a16:creationId xmlns:a16="http://schemas.microsoft.com/office/drawing/2014/main" id="{94309FBC-D2AD-4361-8C0F-FCA96A0919AB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16756"/>
            <a:ext cx="4041648" cy="1618488"/>
          </a:xfrm>
        </p:spPr>
      </p:pic>
      <p:pic>
        <p:nvPicPr>
          <p:cNvPr id="29" name="Bildplatzhalter 28" descr="Ein Bild mit einem DJ-Deck mit Hebeln">
            <a:extLst>
              <a:ext uri="{FF2B5EF4-FFF2-40B4-BE49-F238E27FC236}">
                <a16:creationId xmlns:a16="http://schemas.microsoft.com/office/drawing/2014/main" id="{7E54054D-570A-4FEA-8A80-4E48B629C4A9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3233512"/>
            <a:ext cx="4041648" cy="1618488"/>
          </a:xfrm>
        </p:spPr>
      </p:pic>
      <p:pic>
        <p:nvPicPr>
          <p:cNvPr id="31" name="Bildplatzhalter 30" descr="Nahaufnahme eines DJ-Decks">
            <a:extLst>
              <a:ext uri="{FF2B5EF4-FFF2-40B4-BE49-F238E27FC236}">
                <a16:creationId xmlns:a16="http://schemas.microsoft.com/office/drawing/2014/main" id="{BC9BC6E1-4C26-4CC6-A927-CAD985475036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4791359"/>
            <a:ext cx="4041648" cy="1618488"/>
          </a:xfrm>
        </p:spPr>
      </p:pic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AAF4EEE3-8713-423E-B3A1-79F902706576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770438" y="2368550"/>
            <a:ext cx="6230411" cy="3390900"/>
          </a:xfrm>
        </p:spPr>
        <p:txBody>
          <a:bodyPr rtlCol="0">
            <a:normAutofit lnSpcReduction="10000"/>
          </a:bodyPr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de-CH" b="1" dirty="0"/>
              <a:t>Die Band-Mitglieder: </a:t>
            </a:r>
            <a:br>
              <a:rPr lang="de-CH" dirty="0"/>
            </a:br>
            <a:r>
              <a:rPr lang="sv-SE" dirty="0"/>
              <a:t>David Gilmour</a:t>
            </a:r>
            <a:br>
              <a:rPr lang="sv-SE" dirty="0"/>
            </a:br>
            <a:r>
              <a:rPr lang="de-CH" dirty="0"/>
              <a:t>Roger Waters</a:t>
            </a:r>
            <a:br>
              <a:rPr lang="sv-SE" dirty="0"/>
            </a:br>
            <a:r>
              <a:rPr lang="sv-SE" dirty="0"/>
              <a:t>Nick Mason</a:t>
            </a:r>
            <a:r>
              <a:rPr lang="de-CH" dirty="0"/>
              <a:t> </a:t>
            </a:r>
            <a:br>
              <a:rPr lang="de-CH" dirty="0"/>
            </a:br>
            <a:r>
              <a:rPr lang="de-CH" dirty="0"/>
              <a:t>Richard White †</a:t>
            </a:r>
            <a:br>
              <a:rPr lang="de-CH" dirty="0"/>
            </a:br>
            <a:r>
              <a:rPr lang="de-CH" dirty="0"/>
              <a:t>Syd Barrett †</a:t>
            </a:r>
            <a:br>
              <a:rPr lang="de-CH" dirty="0"/>
            </a:br>
            <a:endParaRPr lang="de-CH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/>
              <a:t>Songs:</a:t>
            </a:r>
            <a:br>
              <a:rPr lang="de-DE" dirty="0"/>
            </a:br>
            <a:r>
              <a:rPr lang="en-US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Shine On You Crazy Diamond</a:t>
            </a:r>
            <a:br>
              <a:rPr lang="en-US" dirty="0"/>
            </a:br>
            <a:r>
              <a:rPr lang="de-CH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Wish You Were Here</a:t>
            </a:r>
            <a:endParaRPr lang="en-US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ED29D7-172E-44FC-9DB9-37788BC0FD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09560" y="6409944"/>
            <a:ext cx="3703320" cy="448056"/>
          </a:xfrm>
        </p:spPr>
        <p:txBody>
          <a:bodyPr rtlCol="0"/>
          <a:lstStyle/>
          <a:p>
            <a:pPr rtl="0"/>
            <a:r>
              <a:rPr lang="de-DE" dirty="0"/>
              <a:t>Montag, 1. Februar 20XX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24DBB0-116F-4811-B263-A1E2ADE35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7744" y="6409944"/>
            <a:ext cx="438912" cy="448056"/>
          </a:xfrm>
        </p:spPr>
        <p:txBody>
          <a:bodyPr rtlCol="0"/>
          <a:lstStyle/>
          <a:p>
            <a:pPr rtl="0"/>
            <a:fld id="{8B48EBF6-60E6-462A-9155-5FAF136BCCBC}" type="slidenum">
              <a:rPr lang="de-DE" smtClean="0"/>
              <a:pPr rtl="0"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59976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B5D7CA65-D923-428F-A1EF-58CB4CF01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9893" y="457200"/>
            <a:ext cx="6230956" cy="1569368"/>
          </a:xfrm>
        </p:spPr>
        <p:txBody>
          <a:bodyPr rtlCol="0"/>
          <a:lstStyle/>
          <a:p>
            <a:pPr rtl="0"/>
            <a:r>
              <a:rPr lang="de-CH" b="1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Nirvana</a:t>
            </a:r>
            <a:endParaRPr lang="de-DE" dirty="0"/>
          </a:p>
        </p:txBody>
      </p:sp>
      <p:pic>
        <p:nvPicPr>
          <p:cNvPr id="21" name="Bildplatzhalter 20" descr="Nahaufnahme eines Plattenspielers">
            <a:extLst>
              <a:ext uri="{FF2B5EF4-FFF2-40B4-BE49-F238E27FC236}">
                <a16:creationId xmlns:a16="http://schemas.microsoft.com/office/drawing/2014/main" id="{F14649D9-001A-4ED1-8718-38FA144D158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4041648" cy="1618488"/>
          </a:xfrm>
        </p:spPr>
      </p:pic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F0DD88E-C342-4482-A7E8-CD06315F2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8800" y="1911096"/>
            <a:ext cx="4114800" cy="457200"/>
          </a:xfrm>
          <a:effectLst/>
        </p:spPr>
        <p:txBody>
          <a:bodyPr rtlCol="0"/>
          <a:lstStyle/>
          <a:p>
            <a:pPr rtl="0"/>
            <a:r>
              <a:rPr lang="de-DE" dirty="0"/>
              <a:t>Beispiel für einen Fußzeilentext</a:t>
            </a:r>
          </a:p>
        </p:txBody>
      </p:sp>
      <p:pic>
        <p:nvPicPr>
          <p:cNvPr id="27" name="Bildplatzhalter 26" descr="Eine Menschenmenge auf einem Konzert&#10;">
            <a:extLst>
              <a:ext uri="{FF2B5EF4-FFF2-40B4-BE49-F238E27FC236}">
                <a16:creationId xmlns:a16="http://schemas.microsoft.com/office/drawing/2014/main" id="{94309FBC-D2AD-4361-8C0F-FCA96A0919AB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16756"/>
            <a:ext cx="4041648" cy="1618488"/>
          </a:xfrm>
        </p:spPr>
      </p:pic>
      <p:pic>
        <p:nvPicPr>
          <p:cNvPr id="29" name="Bildplatzhalter 28" descr="Ein Bild mit einem DJ-Deck mit Hebeln">
            <a:extLst>
              <a:ext uri="{FF2B5EF4-FFF2-40B4-BE49-F238E27FC236}">
                <a16:creationId xmlns:a16="http://schemas.microsoft.com/office/drawing/2014/main" id="{7E54054D-570A-4FEA-8A80-4E48B629C4A9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3233512"/>
            <a:ext cx="4041648" cy="1618488"/>
          </a:xfrm>
        </p:spPr>
      </p:pic>
      <p:pic>
        <p:nvPicPr>
          <p:cNvPr id="31" name="Bildplatzhalter 30" descr="Nahaufnahme eines DJ-Decks">
            <a:extLst>
              <a:ext uri="{FF2B5EF4-FFF2-40B4-BE49-F238E27FC236}">
                <a16:creationId xmlns:a16="http://schemas.microsoft.com/office/drawing/2014/main" id="{BC9BC6E1-4C26-4CC6-A927-CAD985475036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4791359"/>
            <a:ext cx="4041648" cy="1618488"/>
          </a:xfrm>
        </p:spPr>
      </p:pic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AAF4EEE3-8713-423E-B3A1-79F902706576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770438" y="2368550"/>
            <a:ext cx="6230411" cy="3390900"/>
          </a:xfrm>
        </p:spPr>
        <p:txBody>
          <a:bodyPr rtlCol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de-CH" b="1" dirty="0"/>
              <a:t>Die Band-Mitglieder: </a:t>
            </a:r>
            <a:br>
              <a:rPr lang="de-CH" dirty="0"/>
            </a:br>
            <a:r>
              <a:rPr lang="de-CH" dirty="0"/>
              <a:t>Kurt Cobain † </a:t>
            </a:r>
            <a:br>
              <a:rPr lang="de-CH" dirty="0"/>
            </a:br>
            <a:r>
              <a:rPr lang="de-CH" dirty="0"/>
              <a:t>Pat Smear </a:t>
            </a:r>
            <a:br>
              <a:rPr lang="de-CH" dirty="0"/>
            </a:br>
            <a:r>
              <a:rPr lang="de-CH" dirty="0"/>
              <a:t>Krist Novoselić</a:t>
            </a:r>
            <a:br>
              <a:rPr lang="de-CH" dirty="0"/>
            </a:br>
            <a:r>
              <a:rPr lang="de-CH" dirty="0"/>
              <a:t>Dave Grohl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/>
              <a:t>Songs:</a:t>
            </a:r>
            <a:br>
              <a:rPr lang="de-DE" dirty="0"/>
            </a:br>
            <a:r>
              <a:rPr lang="de-CH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About a Girl</a:t>
            </a:r>
            <a:br>
              <a:rPr lang="de-CH" dirty="0"/>
            </a:br>
            <a:r>
              <a:rPr lang="de-CH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Smells Like Teen Spirit</a:t>
            </a:r>
            <a:endParaRPr lang="en-US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ED29D7-172E-44FC-9DB9-37788BC0FD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09560" y="6409944"/>
            <a:ext cx="3703320" cy="448056"/>
          </a:xfrm>
        </p:spPr>
        <p:txBody>
          <a:bodyPr rtlCol="0"/>
          <a:lstStyle/>
          <a:p>
            <a:pPr rtl="0"/>
            <a:r>
              <a:rPr lang="de-DE" dirty="0"/>
              <a:t>Montag, 1. Februar 20XX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24DBB0-116F-4811-B263-A1E2ADE35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7744" y="6409944"/>
            <a:ext cx="438912" cy="448056"/>
          </a:xfrm>
        </p:spPr>
        <p:txBody>
          <a:bodyPr rtlCol="0"/>
          <a:lstStyle/>
          <a:p>
            <a:pPr rtl="0"/>
            <a:fld id="{8B48EBF6-60E6-462A-9155-5FAF136BCCBC}" type="slidenum">
              <a:rPr lang="de-DE" smtClean="0"/>
              <a:pPr rtl="0"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37604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B5D7CA65-D923-428F-A1EF-58CB4CF01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9893" y="457200"/>
            <a:ext cx="6230956" cy="1569368"/>
          </a:xfrm>
        </p:spPr>
        <p:txBody>
          <a:bodyPr rtlCol="0"/>
          <a:lstStyle/>
          <a:p>
            <a:pPr rtl="0"/>
            <a:r>
              <a:rPr lang="de-CH" b="1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Aerosmith</a:t>
            </a:r>
            <a:endParaRPr lang="de-DE" dirty="0"/>
          </a:p>
        </p:txBody>
      </p:sp>
      <p:pic>
        <p:nvPicPr>
          <p:cNvPr id="21" name="Bildplatzhalter 20" descr="Nahaufnahme eines Plattenspielers">
            <a:extLst>
              <a:ext uri="{FF2B5EF4-FFF2-40B4-BE49-F238E27FC236}">
                <a16:creationId xmlns:a16="http://schemas.microsoft.com/office/drawing/2014/main" id="{F14649D9-001A-4ED1-8718-38FA144D158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4041648" cy="1618488"/>
          </a:xfrm>
        </p:spPr>
      </p:pic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F0DD88E-C342-4482-A7E8-CD06315F2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8800" y="1911096"/>
            <a:ext cx="4114800" cy="457200"/>
          </a:xfrm>
          <a:effectLst/>
        </p:spPr>
        <p:txBody>
          <a:bodyPr rtlCol="0"/>
          <a:lstStyle/>
          <a:p>
            <a:pPr rtl="0"/>
            <a:r>
              <a:rPr lang="de-DE" dirty="0"/>
              <a:t>Beispiel für einen Fußzeilentext</a:t>
            </a:r>
          </a:p>
        </p:txBody>
      </p:sp>
      <p:pic>
        <p:nvPicPr>
          <p:cNvPr id="27" name="Bildplatzhalter 26" descr="Eine Menschenmenge auf einem Konzert&#10;">
            <a:extLst>
              <a:ext uri="{FF2B5EF4-FFF2-40B4-BE49-F238E27FC236}">
                <a16:creationId xmlns:a16="http://schemas.microsoft.com/office/drawing/2014/main" id="{94309FBC-D2AD-4361-8C0F-FCA96A0919AB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16756"/>
            <a:ext cx="4041648" cy="1618488"/>
          </a:xfrm>
        </p:spPr>
      </p:pic>
      <p:pic>
        <p:nvPicPr>
          <p:cNvPr id="29" name="Bildplatzhalter 28" descr="Ein Bild mit einem DJ-Deck mit Hebeln">
            <a:extLst>
              <a:ext uri="{FF2B5EF4-FFF2-40B4-BE49-F238E27FC236}">
                <a16:creationId xmlns:a16="http://schemas.microsoft.com/office/drawing/2014/main" id="{7E54054D-570A-4FEA-8A80-4E48B629C4A9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3233512"/>
            <a:ext cx="4041648" cy="1618488"/>
          </a:xfrm>
        </p:spPr>
      </p:pic>
      <p:pic>
        <p:nvPicPr>
          <p:cNvPr id="31" name="Bildplatzhalter 30" descr="Nahaufnahme eines DJ-Decks">
            <a:extLst>
              <a:ext uri="{FF2B5EF4-FFF2-40B4-BE49-F238E27FC236}">
                <a16:creationId xmlns:a16="http://schemas.microsoft.com/office/drawing/2014/main" id="{BC9BC6E1-4C26-4CC6-A927-CAD985475036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4791359"/>
            <a:ext cx="4041648" cy="1618488"/>
          </a:xfrm>
        </p:spPr>
      </p:pic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AAF4EEE3-8713-423E-B3A1-79F902706576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770438" y="2368550"/>
            <a:ext cx="6230411" cy="3390900"/>
          </a:xfrm>
        </p:spPr>
        <p:txBody>
          <a:bodyPr rtlCol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de-CH" b="1" dirty="0"/>
              <a:t>Die Band-Mitglieder: </a:t>
            </a:r>
            <a:br>
              <a:rPr lang="de-CH" dirty="0"/>
            </a:br>
            <a:r>
              <a:rPr lang="de-CH" dirty="0"/>
              <a:t>Steven Tyler</a:t>
            </a:r>
            <a:br>
              <a:rPr lang="de-CH" dirty="0"/>
            </a:br>
            <a:r>
              <a:rPr lang="de-CH" dirty="0"/>
              <a:t>Joe Perry</a:t>
            </a:r>
            <a:br>
              <a:rPr lang="de-CH" dirty="0"/>
            </a:br>
            <a:r>
              <a:rPr lang="de-CH" dirty="0"/>
              <a:t>Brad Whitford</a:t>
            </a:r>
            <a:br>
              <a:rPr lang="de-CH" dirty="0"/>
            </a:br>
            <a:r>
              <a:rPr lang="de-CH" dirty="0"/>
              <a:t>Tom Hamilton</a:t>
            </a:r>
            <a:br>
              <a:rPr lang="de-CH" dirty="0"/>
            </a:br>
            <a:r>
              <a:rPr lang="de-CH" dirty="0"/>
              <a:t>Joey Kramer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/>
              <a:t>Songs:</a:t>
            </a:r>
            <a:br>
              <a:rPr lang="de-DE" dirty="0"/>
            </a:br>
            <a:r>
              <a:rPr lang="de-CH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Angel</a:t>
            </a:r>
            <a:br>
              <a:rPr lang="de-CH" dirty="0"/>
            </a:br>
            <a:r>
              <a:rPr lang="de-CH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Walk This Way</a:t>
            </a:r>
            <a:endParaRPr lang="en-US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ED29D7-172E-44FC-9DB9-37788BC0FD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09560" y="6409944"/>
            <a:ext cx="3703320" cy="448056"/>
          </a:xfrm>
        </p:spPr>
        <p:txBody>
          <a:bodyPr rtlCol="0"/>
          <a:lstStyle/>
          <a:p>
            <a:pPr rtl="0"/>
            <a:r>
              <a:rPr lang="de-DE" dirty="0"/>
              <a:t>Montag, 1. Februar 20XX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24DBB0-116F-4811-B263-A1E2ADE35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7744" y="6409944"/>
            <a:ext cx="438912" cy="448056"/>
          </a:xfrm>
        </p:spPr>
        <p:txBody>
          <a:bodyPr rtlCol="0"/>
          <a:lstStyle/>
          <a:p>
            <a:pPr rtl="0"/>
            <a:fld id="{8B48EBF6-60E6-462A-9155-5FAF136BCCBC}" type="slidenum">
              <a:rPr lang="de-DE" smtClean="0"/>
              <a:pPr rtl="0"/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69405679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GradientRise">
      <a:dk1>
        <a:sysClr val="windowText" lastClr="000000"/>
      </a:dk1>
      <a:lt1>
        <a:srgbClr val="FFFFFF"/>
      </a:lt1>
      <a:dk2>
        <a:srgbClr val="3C0F3A"/>
      </a:dk2>
      <a:lt2>
        <a:srgbClr val="F1F2F2"/>
      </a:lt2>
      <a:accent1>
        <a:srgbClr val="A6025C"/>
      </a:accent1>
      <a:accent2>
        <a:srgbClr val="92248E"/>
      </a:accent2>
      <a:accent3>
        <a:srgbClr val="DE95C4"/>
      </a:accent3>
      <a:accent4>
        <a:srgbClr val="FE4A00"/>
      </a:accent4>
      <a:accent5>
        <a:srgbClr val="DA002F"/>
      </a:accent5>
      <a:accent6>
        <a:srgbClr val="FF907A"/>
      </a:accent6>
      <a:hlink>
        <a:srgbClr val="CA71E4"/>
      </a:hlink>
      <a:folHlink>
        <a:srgbClr val="E45E49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74514534.tgt.Office_50301092_TF89309463_Win32_OJ112196155.potx" id="{DD1E86BB-1F3E-45FD-BB71-7EF5E30DCABB}" vid="{93820429-245F-4E7F-A957-AAAA0F2EFAC3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5d36d37b-71b4-4416-b8a2-712a72be7925" xsi:nil="true"/>
    <lcf76f155ced4ddcb4097134ff3c332f xmlns="5d36d37b-71b4-4416-b8a2-712a72be7925">
      <Terms xmlns="http://schemas.microsoft.com/office/infopath/2007/PartnerControls"/>
    </lcf76f155ced4ddcb4097134ff3c332f>
    <TaxCatchAll xmlns="e92a2ac5-b25a-46ac-94d3-afeb148eacd8" xsi:nil="true"/>
  </documentManagement>
</p:properties>
</file>

<file path=customXml/itemProps1.xml><?xml version="1.0" encoding="utf-8"?>
<ds:datastoreItem xmlns:ds="http://schemas.openxmlformats.org/officeDocument/2006/customXml" ds:itemID="{8C51EB17-D597-42E7-995C-18B75FCBF23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B796B9-5005-4A69-BFFF-0F3A80A70953}"/>
</file>

<file path=customXml/itemProps3.xml><?xml version="1.0" encoding="utf-8"?>
<ds:datastoreItem xmlns:ds="http://schemas.openxmlformats.org/officeDocument/2006/customXml" ds:itemID="{9B9123E8-1B6B-49B5-873D-A8D01C369B68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  <ds:schemaRef ds:uri="5581a792-0cee-46f2-b6b6-9d1ff74c51b9"/>
    <ds:schemaRef ds:uri="5d36d37b-71b4-4416-b8a2-712a72be7925"/>
    <ds:schemaRef ds:uri="e92a2ac5-b25a-46ac-94d3-afeb148eacd8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Design mit ansteigendem Farbverlauf</Template>
  <TotalTime>0</TotalTime>
  <Words>641</Words>
  <Application>Microsoft Office PowerPoint</Application>
  <PresentationFormat>Breitbild</PresentationFormat>
  <Paragraphs>126</Paragraphs>
  <Slides>17</Slides>
  <Notes>15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4" baseType="lpstr">
      <vt:lpstr>Arial</vt:lpstr>
      <vt:lpstr>Avenir Next LT Pro</vt:lpstr>
      <vt:lpstr>Avenir Next LT Pro Light</vt:lpstr>
      <vt:lpstr>Calibri</vt:lpstr>
      <vt:lpstr>Roboto</vt:lpstr>
      <vt:lpstr>Tahoma</vt:lpstr>
      <vt:lpstr>GradientRiseVTI</vt:lpstr>
      <vt:lpstr>Die Erfolgreichsten Bands aller Zeiten</vt:lpstr>
      <vt:lpstr>The Beatles</vt:lpstr>
      <vt:lpstr>Led Zeppelin</vt:lpstr>
      <vt:lpstr>The Eagles</vt:lpstr>
      <vt:lpstr>Rolling Stones</vt:lpstr>
      <vt:lpstr>AC/DC</vt:lpstr>
      <vt:lpstr>Pink Floyd</vt:lpstr>
      <vt:lpstr>Nirvana</vt:lpstr>
      <vt:lpstr>Aerosmith</vt:lpstr>
      <vt:lpstr>Queen</vt:lpstr>
      <vt:lpstr>The Who</vt:lpstr>
      <vt:lpstr>Fleetwood Mac</vt:lpstr>
      <vt:lpstr>U2</vt:lpstr>
      <vt:lpstr>Genesis</vt:lpstr>
      <vt:lpstr>ABBA</vt:lpstr>
      <vt:lpstr>Santana</vt:lpstr>
      <vt:lpstr>Vielen Dank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Erfolgreichsten Bands aller Zeiten</dc:title>
  <dc:creator>Georges Wyttenbach</dc:creator>
  <cp:lastModifiedBy>Doris Keller</cp:lastModifiedBy>
  <cp:revision>9</cp:revision>
  <dcterms:created xsi:type="dcterms:W3CDTF">2021-08-13T13:06:09Z</dcterms:created>
  <dcterms:modified xsi:type="dcterms:W3CDTF">2022-10-08T07:31:47Z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MediaServiceImageTags">
    <vt:lpwstr/>
  </property>
</Properties>
</file>