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8" r:id="rId4"/>
  </p:sldMasterIdLst>
  <p:notesMasterIdLst>
    <p:notesMasterId r:id="rId14"/>
  </p:notesMasterIdLst>
  <p:sldIdLst>
    <p:sldId id="257" r:id="rId5"/>
    <p:sldId id="271" r:id="rId6"/>
    <p:sldId id="274" r:id="rId7"/>
    <p:sldId id="270" r:id="rId8"/>
    <p:sldId id="275" r:id="rId9"/>
    <p:sldId id="276" r:id="rId10"/>
    <p:sldId id="277" r:id="rId11"/>
    <p:sldId id="268" r:id="rId12"/>
    <p:sldId id="27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33" autoAdjust="0"/>
    <p:restoredTop sz="94125" autoAdjust="0"/>
  </p:normalViewPr>
  <p:slideViewPr>
    <p:cSldViewPr snapToGrid="0">
      <p:cViewPr varScale="1">
        <p:scale>
          <a:sx n="78" d="100"/>
          <a:sy n="78" d="100"/>
        </p:scale>
        <p:origin x="678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49E01CE4-B994-482B-9109-BD2A64473A40}"/>
    <pc:docChg chg="undo custSel delSld modSld">
      <pc:chgData name="Doris Keller" userId="8632a153-503d-4ef7-b3c8-3b4e1994d05e" providerId="ADAL" clId="{49E01CE4-B994-482B-9109-BD2A64473A40}" dt="2022-05-24T08:10:06.198" v="71" actId="47"/>
      <pc:docMkLst>
        <pc:docMk/>
      </pc:docMkLst>
      <pc:sldChg chg="modSp mod">
        <pc:chgData name="Doris Keller" userId="8632a153-503d-4ef7-b3c8-3b4e1994d05e" providerId="ADAL" clId="{49E01CE4-B994-482B-9109-BD2A64473A40}" dt="2022-05-23T15:12:42.998" v="69" actId="20577"/>
        <pc:sldMkLst>
          <pc:docMk/>
          <pc:sldMk cId="606430476" sldId="257"/>
        </pc:sldMkLst>
        <pc:spChg chg="mod">
          <ac:chgData name="Doris Keller" userId="8632a153-503d-4ef7-b3c8-3b4e1994d05e" providerId="ADAL" clId="{49E01CE4-B994-482B-9109-BD2A64473A40}" dt="2022-05-23T15:12:42.998" v="69" actId="20577"/>
          <ac:spMkLst>
            <pc:docMk/>
            <pc:sldMk cId="606430476" sldId="257"/>
            <ac:spMk id="2" creationId="{00000000-0000-0000-0000-000000000000}"/>
          </ac:spMkLst>
        </pc:spChg>
      </pc:sldChg>
      <pc:sldChg chg="del">
        <pc:chgData name="Doris Keller" userId="8632a153-503d-4ef7-b3c8-3b4e1994d05e" providerId="ADAL" clId="{49E01CE4-B994-482B-9109-BD2A64473A40}" dt="2022-05-23T15:12:48.554" v="70" actId="47"/>
        <pc:sldMkLst>
          <pc:docMk/>
          <pc:sldMk cId="1993119934" sldId="268"/>
        </pc:sldMkLst>
      </pc:sldChg>
      <pc:sldChg chg="modSp mod">
        <pc:chgData name="Doris Keller" userId="8632a153-503d-4ef7-b3c8-3b4e1994d05e" providerId="ADAL" clId="{49E01CE4-B994-482B-9109-BD2A64473A40}" dt="2022-05-23T13:36:12.790" v="42" actId="20577"/>
        <pc:sldMkLst>
          <pc:docMk/>
          <pc:sldMk cId="2306523644" sldId="270"/>
        </pc:sldMkLst>
        <pc:spChg chg="mod">
          <ac:chgData name="Doris Keller" userId="8632a153-503d-4ef7-b3c8-3b4e1994d05e" providerId="ADAL" clId="{49E01CE4-B994-482B-9109-BD2A64473A40}" dt="2022-05-23T13:36:12.790" v="42" actId="20577"/>
          <ac:spMkLst>
            <pc:docMk/>
            <pc:sldMk cId="2306523644" sldId="270"/>
            <ac:spMk id="7" creationId="{95CE6DD8-4314-477D-A1F5-402A095D7F43}"/>
          </ac:spMkLst>
        </pc:spChg>
      </pc:sldChg>
      <pc:sldChg chg="modSp mod">
        <pc:chgData name="Doris Keller" userId="8632a153-503d-4ef7-b3c8-3b4e1994d05e" providerId="ADAL" clId="{49E01CE4-B994-482B-9109-BD2A64473A40}" dt="2022-05-23T14:05:53.437" v="68" actId="20577"/>
        <pc:sldMkLst>
          <pc:docMk/>
          <pc:sldMk cId="3156566660" sldId="271"/>
        </pc:sldMkLst>
        <pc:spChg chg="mod">
          <ac:chgData name="Doris Keller" userId="8632a153-503d-4ef7-b3c8-3b4e1994d05e" providerId="ADAL" clId="{49E01CE4-B994-482B-9109-BD2A64473A40}" dt="2022-05-23T14:05:53.437" v="68" actId="20577"/>
          <ac:spMkLst>
            <pc:docMk/>
            <pc:sldMk cId="3156566660" sldId="271"/>
            <ac:spMk id="7" creationId="{95CE6DD8-4314-477D-A1F5-402A095D7F43}"/>
          </ac:spMkLst>
        </pc:spChg>
        <pc:graphicFrameChg chg="mod">
          <ac:chgData name="Doris Keller" userId="8632a153-503d-4ef7-b3c8-3b4e1994d05e" providerId="ADAL" clId="{49E01CE4-B994-482B-9109-BD2A64473A40}" dt="2022-05-23T14:03:06.332" v="65"/>
          <ac:graphicFrameMkLst>
            <pc:docMk/>
            <pc:sldMk cId="3156566660" sldId="271"/>
            <ac:graphicFrameMk id="8" creationId="{AAB33E76-C36B-4CBD-8E59-98323B6116EE}"/>
          </ac:graphicFrameMkLst>
        </pc:graphicFrameChg>
        <pc:cxnChg chg="mod">
          <ac:chgData name="Doris Keller" userId="8632a153-503d-4ef7-b3c8-3b4e1994d05e" providerId="ADAL" clId="{49E01CE4-B994-482B-9109-BD2A64473A40}" dt="2022-05-23T13:45:18.574" v="58" actId="14100"/>
          <ac:cxnSpMkLst>
            <pc:docMk/>
            <pc:sldMk cId="3156566660" sldId="271"/>
            <ac:cxnSpMk id="75" creationId="{42F8D92F-09C8-42AF-9516-C8FB8CCE36BB}"/>
          </ac:cxnSpMkLst>
        </pc:cxnChg>
      </pc:sldChg>
      <pc:sldChg chg="del">
        <pc:chgData name="Doris Keller" userId="8632a153-503d-4ef7-b3c8-3b4e1994d05e" providerId="ADAL" clId="{49E01CE4-B994-482B-9109-BD2A64473A40}" dt="2022-05-24T08:10:06.198" v="71" actId="47"/>
        <pc:sldMkLst>
          <pc:docMk/>
          <pc:sldMk cId="170828203" sldId="272"/>
        </pc:sldMkLst>
      </pc:sldChg>
      <pc:sldChg chg="modSp mod">
        <pc:chgData name="Doris Keller" userId="8632a153-503d-4ef7-b3c8-3b4e1994d05e" providerId="ADAL" clId="{49E01CE4-B994-482B-9109-BD2A64473A40}" dt="2022-05-23T13:47:47.148" v="62" actId="20577"/>
        <pc:sldMkLst>
          <pc:docMk/>
          <pc:sldMk cId="1974974790" sldId="274"/>
        </pc:sldMkLst>
        <pc:spChg chg="mod">
          <ac:chgData name="Doris Keller" userId="8632a153-503d-4ef7-b3c8-3b4e1994d05e" providerId="ADAL" clId="{49E01CE4-B994-482B-9109-BD2A64473A40}" dt="2022-05-23T13:47:47.148" v="62" actId="20577"/>
          <ac:spMkLst>
            <pc:docMk/>
            <pc:sldMk cId="1974974790" sldId="274"/>
            <ac:spMk id="7" creationId="{95CE6DD8-4314-477D-A1F5-402A095D7F43}"/>
          </ac:spMkLst>
        </pc:spChg>
        <pc:cxnChg chg="mod">
          <ac:chgData name="Doris Keller" userId="8632a153-503d-4ef7-b3c8-3b4e1994d05e" providerId="ADAL" clId="{49E01CE4-B994-482B-9109-BD2A64473A40}" dt="2022-05-23T13:45:02.968" v="57" actId="14100"/>
          <ac:cxnSpMkLst>
            <pc:docMk/>
            <pc:sldMk cId="1974974790" sldId="274"/>
            <ac:cxnSpMk id="75" creationId="{42F8D92F-09C8-42AF-9516-C8FB8CCE36BB}"/>
          </ac:cxnSpMkLst>
        </pc:cxnChg>
      </pc:sldChg>
      <pc:sldChg chg="modSp">
        <pc:chgData name="Doris Keller" userId="8632a153-503d-4ef7-b3c8-3b4e1994d05e" providerId="ADAL" clId="{49E01CE4-B994-482B-9109-BD2A64473A40}" dt="2022-05-23T13:36:47.263" v="56" actId="20577"/>
        <pc:sldMkLst>
          <pc:docMk/>
          <pc:sldMk cId="124887531" sldId="275"/>
        </pc:sldMkLst>
        <pc:spChg chg="mod">
          <ac:chgData name="Doris Keller" userId="8632a153-503d-4ef7-b3c8-3b4e1994d05e" providerId="ADAL" clId="{49E01CE4-B994-482B-9109-BD2A64473A40}" dt="2022-05-23T13:36:47.263" v="56" actId="20577"/>
          <ac:spMkLst>
            <pc:docMk/>
            <pc:sldMk cId="124887531" sldId="275"/>
            <ac:spMk id="7" creationId="{95CE6DD8-4314-477D-A1F5-402A095D7F43}"/>
          </ac:spMkLst>
        </pc:spChg>
      </pc:sldChg>
      <pc:sldChg chg="del">
        <pc:chgData name="Doris Keller" userId="8632a153-503d-4ef7-b3c8-3b4e1994d05e" providerId="ADAL" clId="{49E01CE4-B994-482B-9109-BD2A64473A40}" dt="2022-05-24T08:10:06.198" v="71" actId="47"/>
        <pc:sldMkLst>
          <pc:docMk/>
          <pc:sldMk cId="2466423514" sldId="278"/>
        </pc:sldMkLst>
      </pc:sldChg>
      <pc:sldChg chg="del">
        <pc:chgData name="Doris Keller" userId="8632a153-503d-4ef7-b3c8-3b4e1994d05e" providerId="ADAL" clId="{49E01CE4-B994-482B-9109-BD2A64473A40}" dt="2022-05-23T15:12:48.554" v="70" actId="47"/>
        <pc:sldMkLst>
          <pc:docMk/>
          <pc:sldMk cId="4206497019" sldId="279"/>
        </pc:sldMkLst>
      </pc:sldChg>
    </pc:docChg>
  </pc:docChgLst>
  <pc:docChgLst>
    <pc:chgData name="Doris Keller" userId="8632a153-503d-4ef7-b3c8-3b4e1994d05e" providerId="ADAL" clId="{29B013D7-D569-4C6C-9E65-2B425D5EEA83}"/>
    <pc:docChg chg="undo custSel addSld delSld modSld sldOrd">
      <pc:chgData name="Doris Keller" userId="8632a153-503d-4ef7-b3c8-3b4e1994d05e" providerId="ADAL" clId="{29B013D7-D569-4C6C-9E65-2B425D5EEA83}" dt="2024-04-24T06:12:18.230" v="6"/>
      <pc:docMkLst>
        <pc:docMk/>
      </pc:docMkLst>
      <pc:sldChg chg="del">
        <pc:chgData name="Doris Keller" userId="8632a153-503d-4ef7-b3c8-3b4e1994d05e" providerId="ADAL" clId="{29B013D7-D569-4C6C-9E65-2B425D5EEA83}" dt="2023-11-02T11:58:14.118" v="5" actId="47"/>
        <pc:sldMkLst>
          <pc:docMk/>
          <pc:sldMk cId="3852028768" sldId="263"/>
        </pc:sldMkLst>
      </pc:sldChg>
      <pc:sldChg chg="modAnim">
        <pc:chgData name="Doris Keller" userId="8632a153-503d-4ef7-b3c8-3b4e1994d05e" providerId="ADAL" clId="{29B013D7-D569-4C6C-9E65-2B425D5EEA83}" dt="2024-04-24T06:12:18.230" v="6"/>
        <pc:sldMkLst>
          <pc:docMk/>
          <pc:sldMk cId="1993119934" sldId="268"/>
        </pc:sldMkLst>
      </pc:sldChg>
      <pc:sldChg chg="add del ord setBg">
        <pc:chgData name="Doris Keller" userId="8632a153-503d-4ef7-b3c8-3b4e1994d05e" providerId="ADAL" clId="{29B013D7-D569-4C6C-9E65-2B425D5EEA83}" dt="2023-11-02T11:58:14.118" v="5" actId="47"/>
        <pc:sldMkLst>
          <pc:docMk/>
          <pc:sldMk cId="170828203" sldId="272"/>
        </pc:sldMkLst>
      </pc:sldChg>
      <pc:sldChg chg="add del ord setBg">
        <pc:chgData name="Doris Keller" userId="8632a153-503d-4ef7-b3c8-3b4e1994d05e" providerId="ADAL" clId="{29B013D7-D569-4C6C-9E65-2B425D5EEA83}" dt="2023-11-02T11:58:14.118" v="5" actId="47"/>
        <pc:sldMkLst>
          <pc:docMk/>
          <pc:sldMk cId="2466423514" sldId="278"/>
        </pc:sldMkLst>
      </pc:sldChg>
      <pc:sldChg chg="del">
        <pc:chgData name="Doris Keller" userId="8632a153-503d-4ef7-b3c8-3b4e1994d05e" providerId="ADAL" clId="{29B013D7-D569-4C6C-9E65-2B425D5EEA83}" dt="2023-11-02T11:58:14.118" v="5" actId="47"/>
        <pc:sldMkLst>
          <pc:docMk/>
          <pc:sldMk cId="297497628" sldId="28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4B208-A6D1-473F-AC87-62374FD26631}" type="datetimeFigureOut">
              <a:rPr lang="de-CH" smtClean="0"/>
              <a:t>24.04.2024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48CA5C-75B7-4ACA-A90D-D6E16CD1DA8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78542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>
              <a:defRPr/>
            </a:pPr>
            <a:fld id="{70D5DC86-8146-4006-A302-2B7667CF48BF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t>24.04.2024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>
              <a:defRPr/>
            </a:pPr>
            <a:r>
              <a:rPr lang="de-CH">
                <a:solidFill>
                  <a:prstClr val="black">
                    <a:tint val="75000"/>
                  </a:prstClr>
                </a:solidFill>
              </a:rPr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‹Nr.›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493465"/>
      </p:ext>
    </p:extLst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813E-3774-444D-A493-D9786508435E}" type="datetime1">
              <a:rPr lang="de-DE" smtClean="0"/>
              <a:t>24.04.2024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73917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488A-1351-48C9-9A80-E56E0BDF7637}" type="datetime1">
              <a:rPr lang="de-DE" smtClean="0"/>
              <a:t>24.04.2024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2651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>
              <a:defRPr/>
            </a:pPr>
            <a:fld id="{CF4C7B86-2863-4DFD-8689-3027B4A2330B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t>24.04.2024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>
              <a:defRPr/>
            </a:pPr>
            <a:r>
              <a:rPr lang="de-CH">
                <a:solidFill>
                  <a:prstClr val="black">
                    <a:tint val="75000"/>
                  </a:prstClr>
                </a:solidFill>
              </a:rPr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‹Nr.›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959999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41A5-68B8-416C-AD56-97C2DE8D4ADD}" type="datetime1">
              <a:rPr lang="de-DE" smtClean="0"/>
              <a:t>24.04.2024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8615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A9DE6-D761-406A-AAD6-3340203ED059}" type="datetime1">
              <a:rPr lang="de-DE" smtClean="0"/>
              <a:t>24.04.2024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Ihr Name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74406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270A-5396-4ADA-940A-F7753D741D1C}" type="datetime1">
              <a:rPr lang="de-DE" smtClean="0"/>
              <a:t>24.04.2024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Ihr Name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4801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 b="1"/>
            </a:lvl1pPr>
          </a:lstStyle>
          <a:p>
            <a:pPr defTabSz="914400">
              <a:defRPr/>
            </a:pPr>
            <a:fld id="{BE633B71-65CD-4624-AEBC-ED5FE9B32322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‹Nr.›</a:t>
            </a:fld>
            <a:endParaRPr lang="de-CH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538133"/>
      </p:ext>
    </p:extLst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5092C-861A-4607-9CF3-EBCD0A054DB6}" type="datetime1">
              <a:rPr lang="de-DE" smtClean="0"/>
              <a:t>24.04.2024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de-CH"/>
              <a:t>Ihr Name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88705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22A6061-8CCF-4D73-9407-7DB493B012B6}" type="datetime1">
              <a:rPr lang="de-DE" smtClean="0"/>
              <a:t>24.04.2024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de-CH"/>
              <a:t>Ihr Name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76805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65606-6A87-48E0-B824-3A0569E33063}" type="datetime1">
              <a:rPr lang="de-DE" smtClean="0"/>
              <a:t>24.04.2024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Ihr Name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60518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281EC54-64E6-408F-AA1B-DA2E7E2B1892}" type="datetime1">
              <a:rPr lang="de-DE" smtClean="0"/>
              <a:t>24.04.2024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335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ransition spd="slow">
    <p:pull/>
  </p:transition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2.xlsx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3.xlsx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Animieren 2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Textfeld, Grafikobjekte</a:t>
            </a:r>
          </a:p>
        </p:txBody>
      </p:sp>
    </p:spTree>
    <p:extLst>
      <p:ext uri="{BB962C8B-B14F-4D97-AF65-F5344CB8AC3E}">
        <p14:creationId xmlns:p14="http://schemas.microsoft.com/office/powerpoint/2010/main" val="606430476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32106"/>
          </a:xfrm>
        </p:spPr>
        <p:txBody>
          <a:bodyPr/>
          <a:lstStyle/>
          <a:p>
            <a:r>
              <a:rPr lang="de-CH" dirty="0"/>
              <a:t>WENN-Funktion</a:t>
            </a: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2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" name="Flussdiagramm: Grenzstelle 1">
            <a:extLst>
              <a:ext uri="{FF2B5EF4-FFF2-40B4-BE49-F238E27FC236}">
                <a16:creationId xmlns:a16="http://schemas.microsoft.com/office/drawing/2014/main" id="{3A176DF8-A5E8-4F3D-9F91-EE684FD07AD0}"/>
              </a:ext>
            </a:extLst>
          </p:cNvPr>
          <p:cNvSpPr/>
          <p:nvPr/>
        </p:nvSpPr>
        <p:spPr>
          <a:xfrm>
            <a:off x="1000894" y="1310360"/>
            <a:ext cx="1616781" cy="624842"/>
          </a:xfrm>
          <a:prstGeom prst="flowChartTermina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Beginn</a:t>
            </a:r>
          </a:p>
        </p:txBody>
      </p:sp>
      <p:sp>
        <p:nvSpPr>
          <p:cNvPr id="5" name="Flussdiagramm: Prozess 4">
            <a:extLst>
              <a:ext uri="{FF2B5EF4-FFF2-40B4-BE49-F238E27FC236}">
                <a16:creationId xmlns:a16="http://schemas.microsoft.com/office/drawing/2014/main" id="{59F24AF6-EE76-40F0-A538-DC41BF45E7C8}"/>
              </a:ext>
            </a:extLst>
          </p:cNvPr>
          <p:cNvSpPr/>
          <p:nvPr/>
        </p:nvSpPr>
        <p:spPr>
          <a:xfrm>
            <a:off x="1000896" y="4537593"/>
            <a:ext cx="1616781" cy="624842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Ergebnis:</a:t>
            </a:r>
            <a:br>
              <a:rPr lang="de-CH" b="1" dirty="0">
                <a:solidFill>
                  <a:schemeClr val="tx1"/>
                </a:solidFill>
              </a:rPr>
            </a:br>
            <a:r>
              <a:rPr lang="de-CH" b="1" dirty="0">
                <a:solidFill>
                  <a:schemeClr val="tx1"/>
                </a:solidFill>
              </a:rPr>
              <a:t>B4*5%</a:t>
            </a:r>
          </a:p>
        </p:txBody>
      </p:sp>
      <p:sp>
        <p:nvSpPr>
          <p:cNvPr id="28" name="Flussdiagramm: Prozess 27">
            <a:extLst>
              <a:ext uri="{FF2B5EF4-FFF2-40B4-BE49-F238E27FC236}">
                <a16:creationId xmlns:a16="http://schemas.microsoft.com/office/drawing/2014/main" id="{3B8DBE2B-6FAC-4BD4-BAB4-13FEAF5A6C91}"/>
              </a:ext>
            </a:extLst>
          </p:cNvPr>
          <p:cNvSpPr/>
          <p:nvPr/>
        </p:nvSpPr>
        <p:spPr>
          <a:xfrm>
            <a:off x="3417524" y="4537593"/>
            <a:ext cx="1616781" cy="624842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Ergebnis:</a:t>
            </a:r>
            <a:br>
              <a:rPr lang="de-CH" b="1" dirty="0">
                <a:solidFill>
                  <a:schemeClr val="tx1"/>
                </a:solidFill>
              </a:rPr>
            </a:br>
            <a:r>
              <a:rPr lang="de-CH" b="1" dirty="0">
                <a:solidFill>
                  <a:schemeClr val="tx1"/>
                </a:solidFill>
              </a:rPr>
              <a:t>B4*10%</a:t>
            </a:r>
          </a:p>
        </p:txBody>
      </p:sp>
      <p:sp>
        <p:nvSpPr>
          <p:cNvPr id="32" name="Flussdiagramm: Grenzstelle 31">
            <a:extLst>
              <a:ext uri="{FF2B5EF4-FFF2-40B4-BE49-F238E27FC236}">
                <a16:creationId xmlns:a16="http://schemas.microsoft.com/office/drawing/2014/main" id="{54743396-9526-4241-8781-926B22180299}"/>
              </a:ext>
            </a:extLst>
          </p:cNvPr>
          <p:cNvSpPr/>
          <p:nvPr/>
        </p:nvSpPr>
        <p:spPr>
          <a:xfrm>
            <a:off x="1000895" y="5672854"/>
            <a:ext cx="1616781" cy="624842"/>
          </a:xfrm>
          <a:prstGeom prst="flowChartTermina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Ende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5CE6DD8-4314-477D-A1F5-402A095D7F43}"/>
              </a:ext>
            </a:extLst>
          </p:cNvPr>
          <p:cNvSpPr txBox="1"/>
          <p:nvPr/>
        </p:nvSpPr>
        <p:spPr>
          <a:xfrm>
            <a:off x="3899819" y="1400989"/>
            <a:ext cx="79639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881188" algn="l"/>
                <a:tab pos="4572000" algn="l"/>
                <a:tab pos="5921375" algn="l"/>
              </a:tabLst>
            </a:pPr>
            <a:r>
              <a:rPr lang="de-CH" b="1" dirty="0"/>
              <a:t>WENN</a:t>
            </a:r>
            <a:r>
              <a:rPr lang="de-CH" dirty="0"/>
              <a:t>	Umsatz kleiner  CHF 300’000	</a:t>
            </a:r>
            <a:r>
              <a:rPr lang="de-CH" b="1" dirty="0">
                <a:sym typeface="Wingdings" panose="05000000000000000000" pitchFamily="2" charset="2"/>
              </a:rPr>
              <a:t>  </a:t>
            </a:r>
            <a:r>
              <a:rPr lang="de-CH" b="1" dirty="0"/>
              <a:t>DANN</a:t>
            </a:r>
            <a:r>
              <a:rPr lang="de-CH" dirty="0"/>
              <a:t>	  5 % des Umsatzes</a:t>
            </a:r>
          </a:p>
          <a:p>
            <a:pPr>
              <a:tabLst>
                <a:tab pos="1881188" algn="l"/>
                <a:tab pos="4572000" algn="l"/>
                <a:tab pos="5921375" algn="l"/>
              </a:tabLst>
            </a:pPr>
            <a:r>
              <a:rPr lang="de-CH" b="1" dirty="0">
                <a:sym typeface="Wingdings" panose="05000000000000000000" pitchFamily="2" charset="2"/>
              </a:rPr>
              <a:t> </a:t>
            </a:r>
            <a:r>
              <a:rPr lang="de-CH" b="1" dirty="0"/>
              <a:t>SONST WENN</a:t>
            </a:r>
            <a:r>
              <a:rPr lang="de-CH" dirty="0"/>
              <a:t>	Umsatz grösser CHF 300’000	</a:t>
            </a:r>
            <a:r>
              <a:rPr lang="de-CH" b="1" dirty="0">
                <a:sym typeface="Wingdings" panose="05000000000000000000" pitchFamily="2" charset="2"/>
              </a:rPr>
              <a:t>  </a:t>
            </a:r>
            <a:r>
              <a:rPr lang="de-CH" b="1" dirty="0"/>
              <a:t>DANN</a:t>
            </a:r>
            <a:r>
              <a:rPr lang="de-CH" dirty="0"/>
              <a:t>	10 % des Umsatzes</a:t>
            </a:r>
          </a:p>
        </p:txBody>
      </p:sp>
      <p:graphicFrame>
        <p:nvGraphicFramePr>
          <p:cNvPr id="8" name="Objekt 7">
            <a:extLst>
              <a:ext uri="{FF2B5EF4-FFF2-40B4-BE49-F238E27FC236}">
                <a16:creationId xmlns:a16="http://schemas.microsoft.com/office/drawing/2014/main" id="{AAB33E76-C36B-4CBD-8E59-98323B6116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2756544"/>
              </p:ext>
            </p:extLst>
          </p:nvPr>
        </p:nvGraphicFramePr>
        <p:xfrm>
          <a:off x="6534793" y="4057371"/>
          <a:ext cx="3981450" cy="1457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3981231" imgH="1457405" progId="Excel.Sheet.12">
                  <p:embed/>
                </p:oleObj>
              </mc:Choice>
              <mc:Fallback>
                <p:oleObj name="Worksheet" r:id="rId2" imgW="3981231" imgH="1457405" progId="Excel.Sheet.12">
                  <p:embed/>
                  <p:pic>
                    <p:nvPicPr>
                      <p:cNvPr id="8" name="Objekt 7">
                        <a:extLst>
                          <a:ext uri="{FF2B5EF4-FFF2-40B4-BE49-F238E27FC236}">
                            <a16:creationId xmlns:a16="http://schemas.microsoft.com/office/drawing/2014/main" id="{AAB33E76-C36B-4CBD-8E59-98323B6116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534793" y="4057371"/>
                        <a:ext cx="3981450" cy="1457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037E8C50-56B1-473C-9DA7-3F27D99C9C43}"/>
              </a:ext>
            </a:extLst>
          </p:cNvPr>
          <p:cNvCxnSpPr>
            <a:stCxn id="5" idx="2"/>
            <a:endCxn id="32" idx="0"/>
          </p:cNvCxnSpPr>
          <p:nvPr/>
        </p:nvCxnSpPr>
        <p:spPr>
          <a:xfrm flipH="1">
            <a:off x="1809286" y="5162435"/>
            <a:ext cx="1" cy="510419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7" name="Flussdiagramm: Verzweigung 66">
            <a:extLst>
              <a:ext uri="{FF2B5EF4-FFF2-40B4-BE49-F238E27FC236}">
                <a16:creationId xmlns:a16="http://schemas.microsoft.com/office/drawing/2014/main" id="{A10ACCD0-2A65-4AF7-BCE1-8FBDC174154D}"/>
              </a:ext>
            </a:extLst>
          </p:cNvPr>
          <p:cNvSpPr/>
          <p:nvPr/>
        </p:nvSpPr>
        <p:spPr>
          <a:xfrm>
            <a:off x="527140" y="2486327"/>
            <a:ext cx="2564288" cy="822841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B4&lt;300000</a:t>
            </a:r>
          </a:p>
        </p:txBody>
      </p:sp>
      <p:cxnSp>
        <p:nvCxnSpPr>
          <p:cNvPr id="69" name="Gerade Verbindung mit Pfeil 68">
            <a:extLst>
              <a:ext uri="{FF2B5EF4-FFF2-40B4-BE49-F238E27FC236}">
                <a16:creationId xmlns:a16="http://schemas.microsoft.com/office/drawing/2014/main" id="{B483A782-C7E2-486B-A614-FD7DE03DBEA7}"/>
              </a:ext>
            </a:extLst>
          </p:cNvPr>
          <p:cNvCxnSpPr>
            <a:stCxn id="2" idx="2"/>
            <a:endCxn id="67" idx="0"/>
          </p:cNvCxnSpPr>
          <p:nvPr/>
        </p:nvCxnSpPr>
        <p:spPr>
          <a:xfrm flipH="1">
            <a:off x="1809284" y="1935202"/>
            <a:ext cx="1" cy="551125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1" name="Gerade Verbindung mit Pfeil 70">
            <a:extLst>
              <a:ext uri="{FF2B5EF4-FFF2-40B4-BE49-F238E27FC236}">
                <a16:creationId xmlns:a16="http://schemas.microsoft.com/office/drawing/2014/main" id="{5926B84B-E166-4521-BA48-DD148B0A3610}"/>
              </a:ext>
            </a:extLst>
          </p:cNvPr>
          <p:cNvCxnSpPr>
            <a:stCxn id="67" idx="2"/>
            <a:endCxn id="5" idx="0"/>
          </p:cNvCxnSpPr>
          <p:nvPr/>
        </p:nvCxnSpPr>
        <p:spPr>
          <a:xfrm>
            <a:off x="1809284" y="3309168"/>
            <a:ext cx="3" cy="1228425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6" name="Textfeld 75">
            <a:extLst>
              <a:ext uri="{FF2B5EF4-FFF2-40B4-BE49-F238E27FC236}">
                <a16:creationId xmlns:a16="http://schemas.microsoft.com/office/drawing/2014/main" id="{665D3E62-1294-482C-8020-DB021ED3C644}"/>
              </a:ext>
            </a:extLst>
          </p:cNvPr>
          <p:cNvSpPr txBox="1"/>
          <p:nvPr/>
        </p:nvSpPr>
        <p:spPr>
          <a:xfrm>
            <a:off x="1482273" y="3657842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b="1" dirty="0">
                <a:solidFill>
                  <a:srgbClr val="00B050"/>
                </a:solidFill>
              </a:rPr>
              <a:t>Ja</a:t>
            </a:r>
          </a:p>
        </p:txBody>
      </p:sp>
      <p:cxnSp>
        <p:nvCxnSpPr>
          <p:cNvPr id="75" name="Verbinder: gewinkelt 74">
            <a:extLst>
              <a:ext uri="{FF2B5EF4-FFF2-40B4-BE49-F238E27FC236}">
                <a16:creationId xmlns:a16="http://schemas.microsoft.com/office/drawing/2014/main" id="{42F8D92F-09C8-42AF-9516-C8FB8CCE36BB}"/>
              </a:ext>
            </a:extLst>
          </p:cNvPr>
          <p:cNvCxnSpPr>
            <a:cxnSpLocks/>
            <a:stCxn id="67" idx="3"/>
          </p:cNvCxnSpPr>
          <p:nvPr/>
        </p:nvCxnSpPr>
        <p:spPr>
          <a:xfrm>
            <a:off x="3091428" y="2897748"/>
            <a:ext cx="1134485" cy="1635924"/>
          </a:xfrm>
          <a:prstGeom prst="bentConnector2">
            <a:avLst/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feld 77">
            <a:extLst>
              <a:ext uri="{FF2B5EF4-FFF2-40B4-BE49-F238E27FC236}">
                <a16:creationId xmlns:a16="http://schemas.microsoft.com/office/drawing/2014/main" id="{5F0981CB-224F-4F89-BAEB-12F9640B3DE2}"/>
              </a:ext>
            </a:extLst>
          </p:cNvPr>
          <p:cNvSpPr txBox="1"/>
          <p:nvPr/>
        </p:nvSpPr>
        <p:spPr>
          <a:xfrm>
            <a:off x="3416546" y="2572720"/>
            <a:ext cx="631904" cy="1484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b="1" dirty="0">
                <a:solidFill>
                  <a:srgbClr val="FF0000"/>
                </a:solidFill>
              </a:rPr>
              <a:t>Nein</a:t>
            </a:r>
          </a:p>
        </p:txBody>
      </p:sp>
      <p:cxnSp>
        <p:nvCxnSpPr>
          <p:cNvPr id="84" name="Verbinder: gewinkelt 83">
            <a:extLst>
              <a:ext uri="{FF2B5EF4-FFF2-40B4-BE49-F238E27FC236}">
                <a16:creationId xmlns:a16="http://schemas.microsoft.com/office/drawing/2014/main" id="{851F63DD-5977-4F3D-9E7D-CF5934F47896}"/>
              </a:ext>
            </a:extLst>
          </p:cNvPr>
          <p:cNvCxnSpPr>
            <a:cxnSpLocks/>
            <a:stCxn id="28" idx="2"/>
            <a:endCxn id="32" idx="3"/>
          </p:cNvCxnSpPr>
          <p:nvPr/>
        </p:nvCxnSpPr>
        <p:spPr>
          <a:xfrm rot="5400000">
            <a:off x="3010376" y="4769736"/>
            <a:ext cx="822840" cy="1608239"/>
          </a:xfrm>
          <a:prstGeom prst="bentConnector2">
            <a:avLst/>
          </a:prstGeom>
          <a:ln w="4762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6566660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32106"/>
          </a:xfrm>
        </p:spPr>
        <p:txBody>
          <a:bodyPr/>
          <a:lstStyle/>
          <a:p>
            <a:r>
              <a:rPr lang="de-CH" dirty="0"/>
              <a:t>WENN-Funktion (Lösung)</a:t>
            </a: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3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" name="Flussdiagramm: Grenzstelle 1">
            <a:extLst>
              <a:ext uri="{FF2B5EF4-FFF2-40B4-BE49-F238E27FC236}">
                <a16:creationId xmlns:a16="http://schemas.microsoft.com/office/drawing/2014/main" id="{3A176DF8-A5E8-4F3D-9F91-EE684FD07AD0}"/>
              </a:ext>
            </a:extLst>
          </p:cNvPr>
          <p:cNvSpPr/>
          <p:nvPr/>
        </p:nvSpPr>
        <p:spPr>
          <a:xfrm>
            <a:off x="1000894" y="1310360"/>
            <a:ext cx="1616781" cy="624842"/>
          </a:xfrm>
          <a:prstGeom prst="flowChartTermina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Beginn</a:t>
            </a:r>
          </a:p>
        </p:txBody>
      </p:sp>
      <p:sp>
        <p:nvSpPr>
          <p:cNvPr id="5" name="Flussdiagramm: Prozess 4">
            <a:extLst>
              <a:ext uri="{FF2B5EF4-FFF2-40B4-BE49-F238E27FC236}">
                <a16:creationId xmlns:a16="http://schemas.microsoft.com/office/drawing/2014/main" id="{59F24AF6-EE76-40F0-A538-DC41BF45E7C8}"/>
              </a:ext>
            </a:extLst>
          </p:cNvPr>
          <p:cNvSpPr/>
          <p:nvPr/>
        </p:nvSpPr>
        <p:spPr>
          <a:xfrm>
            <a:off x="1000896" y="4537593"/>
            <a:ext cx="1616781" cy="624842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Ergebnis:</a:t>
            </a:r>
            <a:br>
              <a:rPr lang="de-CH" b="1" dirty="0">
                <a:solidFill>
                  <a:schemeClr val="tx1"/>
                </a:solidFill>
              </a:rPr>
            </a:br>
            <a:r>
              <a:rPr lang="de-CH" b="1" dirty="0">
                <a:solidFill>
                  <a:schemeClr val="tx1"/>
                </a:solidFill>
              </a:rPr>
              <a:t>B4*5%</a:t>
            </a:r>
          </a:p>
        </p:txBody>
      </p:sp>
      <p:sp>
        <p:nvSpPr>
          <p:cNvPr id="28" name="Flussdiagramm: Prozess 27">
            <a:extLst>
              <a:ext uri="{FF2B5EF4-FFF2-40B4-BE49-F238E27FC236}">
                <a16:creationId xmlns:a16="http://schemas.microsoft.com/office/drawing/2014/main" id="{3B8DBE2B-6FAC-4BD4-BAB4-13FEAF5A6C91}"/>
              </a:ext>
            </a:extLst>
          </p:cNvPr>
          <p:cNvSpPr/>
          <p:nvPr/>
        </p:nvSpPr>
        <p:spPr>
          <a:xfrm>
            <a:off x="3417524" y="4537593"/>
            <a:ext cx="1616781" cy="624842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Ergebnis:</a:t>
            </a:r>
            <a:br>
              <a:rPr lang="de-CH" b="1" dirty="0">
                <a:solidFill>
                  <a:schemeClr val="tx1"/>
                </a:solidFill>
              </a:rPr>
            </a:br>
            <a:r>
              <a:rPr lang="de-CH" b="1" dirty="0">
                <a:solidFill>
                  <a:schemeClr val="tx1"/>
                </a:solidFill>
              </a:rPr>
              <a:t>B4*10%</a:t>
            </a:r>
          </a:p>
        </p:txBody>
      </p:sp>
      <p:sp>
        <p:nvSpPr>
          <p:cNvPr id="32" name="Flussdiagramm: Grenzstelle 31">
            <a:extLst>
              <a:ext uri="{FF2B5EF4-FFF2-40B4-BE49-F238E27FC236}">
                <a16:creationId xmlns:a16="http://schemas.microsoft.com/office/drawing/2014/main" id="{54743396-9526-4241-8781-926B22180299}"/>
              </a:ext>
            </a:extLst>
          </p:cNvPr>
          <p:cNvSpPr/>
          <p:nvPr/>
        </p:nvSpPr>
        <p:spPr>
          <a:xfrm>
            <a:off x="1000895" y="5672854"/>
            <a:ext cx="1616781" cy="624842"/>
          </a:xfrm>
          <a:prstGeom prst="flowChartTermina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Ende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5CE6DD8-4314-477D-A1F5-402A095D7F43}"/>
              </a:ext>
            </a:extLst>
          </p:cNvPr>
          <p:cNvSpPr txBox="1"/>
          <p:nvPr/>
        </p:nvSpPr>
        <p:spPr>
          <a:xfrm>
            <a:off x="3899819" y="1400989"/>
            <a:ext cx="79639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881188" algn="l"/>
                <a:tab pos="4572000" algn="l"/>
                <a:tab pos="5921375" algn="l"/>
              </a:tabLst>
            </a:pPr>
            <a:r>
              <a:rPr lang="de-CH" b="1" dirty="0"/>
              <a:t>WENN</a:t>
            </a:r>
            <a:r>
              <a:rPr lang="de-CH" dirty="0"/>
              <a:t>	Umsatz kleiner CHF 300’000	</a:t>
            </a:r>
            <a:r>
              <a:rPr lang="de-CH" b="1" dirty="0">
                <a:sym typeface="Wingdings" panose="05000000000000000000" pitchFamily="2" charset="2"/>
              </a:rPr>
              <a:t>  </a:t>
            </a:r>
            <a:r>
              <a:rPr lang="de-CH" b="1" dirty="0"/>
              <a:t>DANN</a:t>
            </a:r>
            <a:r>
              <a:rPr lang="de-CH" dirty="0"/>
              <a:t>	  5 % des Umsatzes</a:t>
            </a:r>
          </a:p>
          <a:p>
            <a:pPr>
              <a:tabLst>
                <a:tab pos="1881188" algn="l"/>
                <a:tab pos="4572000" algn="l"/>
                <a:tab pos="5921375" algn="l"/>
              </a:tabLst>
            </a:pPr>
            <a:r>
              <a:rPr lang="de-CH" b="1" dirty="0">
                <a:sym typeface="Wingdings" panose="05000000000000000000" pitchFamily="2" charset="2"/>
              </a:rPr>
              <a:t> </a:t>
            </a:r>
            <a:r>
              <a:rPr lang="de-CH" b="1" dirty="0"/>
              <a:t>SONST WENN</a:t>
            </a:r>
            <a:r>
              <a:rPr lang="de-CH" dirty="0"/>
              <a:t>	Umsatz grösser CHF 300’000	</a:t>
            </a:r>
            <a:r>
              <a:rPr lang="de-CH" b="1" dirty="0">
                <a:sym typeface="Wingdings" panose="05000000000000000000" pitchFamily="2" charset="2"/>
              </a:rPr>
              <a:t>  </a:t>
            </a:r>
            <a:r>
              <a:rPr lang="de-CH" b="1" dirty="0"/>
              <a:t>DANN</a:t>
            </a:r>
            <a:r>
              <a:rPr lang="de-CH" dirty="0"/>
              <a:t>	10 % des Umsatzes</a:t>
            </a:r>
          </a:p>
        </p:txBody>
      </p:sp>
      <p:graphicFrame>
        <p:nvGraphicFramePr>
          <p:cNvPr id="8" name="Objekt 7">
            <a:extLst>
              <a:ext uri="{FF2B5EF4-FFF2-40B4-BE49-F238E27FC236}">
                <a16:creationId xmlns:a16="http://schemas.microsoft.com/office/drawing/2014/main" id="{AAB33E76-C36B-4CBD-8E59-98323B6116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34793" y="4057371"/>
          <a:ext cx="3981450" cy="1457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3981589" imgH="1457384" progId="Excel.Sheet.12">
                  <p:embed/>
                </p:oleObj>
              </mc:Choice>
              <mc:Fallback>
                <p:oleObj name="Worksheet" r:id="rId2" imgW="3981589" imgH="1457384" progId="Excel.Sheet.12">
                  <p:embed/>
                  <p:pic>
                    <p:nvPicPr>
                      <p:cNvPr id="8" name="Objekt 7">
                        <a:extLst>
                          <a:ext uri="{FF2B5EF4-FFF2-40B4-BE49-F238E27FC236}">
                            <a16:creationId xmlns:a16="http://schemas.microsoft.com/office/drawing/2014/main" id="{AAB33E76-C36B-4CBD-8E59-98323B6116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534793" y="4057371"/>
                        <a:ext cx="3981450" cy="1457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037E8C50-56B1-473C-9DA7-3F27D99C9C43}"/>
              </a:ext>
            </a:extLst>
          </p:cNvPr>
          <p:cNvCxnSpPr>
            <a:stCxn id="5" idx="2"/>
            <a:endCxn id="32" idx="0"/>
          </p:cNvCxnSpPr>
          <p:nvPr/>
        </p:nvCxnSpPr>
        <p:spPr>
          <a:xfrm flipH="1">
            <a:off x="1809286" y="5162435"/>
            <a:ext cx="1" cy="510419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7" name="Flussdiagramm: Verzweigung 66">
            <a:extLst>
              <a:ext uri="{FF2B5EF4-FFF2-40B4-BE49-F238E27FC236}">
                <a16:creationId xmlns:a16="http://schemas.microsoft.com/office/drawing/2014/main" id="{A10ACCD0-2A65-4AF7-BCE1-8FBDC174154D}"/>
              </a:ext>
            </a:extLst>
          </p:cNvPr>
          <p:cNvSpPr/>
          <p:nvPr/>
        </p:nvSpPr>
        <p:spPr>
          <a:xfrm>
            <a:off x="527140" y="2486327"/>
            <a:ext cx="2564288" cy="822841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B4&lt;300000</a:t>
            </a:r>
          </a:p>
        </p:txBody>
      </p:sp>
      <p:cxnSp>
        <p:nvCxnSpPr>
          <p:cNvPr id="69" name="Gerade Verbindung mit Pfeil 68">
            <a:extLst>
              <a:ext uri="{FF2B5EF4-FFF2-40B4-BE49-F238E27FC236}">
                <a16:creationId xmlns:a16="http://schemas.microsoft.com/office/drawing/2014/main" id="{B483A782-C7E2-486B-A614-FD7DE03DBEA7}"/>
              </a:ext>
            </a:extLst>
          </p:cNvPr>
          <p:cNvCxnSpPr>
            <a:stCxn id="2" idx="2"/>
            <a:endCxn id="67" idx="0"/>
          </p:cNvCxnSpPr>
          <p:nvPr/>
        </p:nvCxnSpPr>
        <p:spPr>
          <a:xfrm flipH="1">
            <a:off x="1809284" y="1935202"/>
            <a:ext cx="1" cy="551125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82" name="Gruppieren 81">
            <a:extLst>
              <a:ext uri="{FF2B5EF4-FFF2-40B4-BE49-F238E27FC236}">
                <a16:creationId xmlns:a16="http://schemas.microsoft.com/office/drawing/2014/main" id="{15519DF4-3119-466F-9E1E-D7BB6EB8A024}"/>
              </a:ext>
            </a:extLst>
          </p:cNvPr>
          <p:cNvGrpSpPr/>
          <p:nvPr/>
        </p:nvGrpSpPr>
        <p:grpSpPr>
          <a:xfrm>
            <a:off x="1482273" y="3309168"/>
            <a:ext cx="375424" cy="1228425"/>
            <a:chOff x="1482273" y="3309168"/>
            <a:chExt cx="375424" cy="1228425"/>
          </a:xfrm>
        </p:grpSpPr>
        <p:cxnSp>
          <p:nvCxnSpPr>
            <p:cNvPr id="71" name="Gerade Verbindung mit Pfeil 70">
              <a:extLst>
                <a:ext uri="{FF2B5EF4-FFF2-40B4-BE49-F238E27FC236}">
                  <a16:creationId xmlns:a16="http://schemas.microsoft.com/office/drawing/2014/main" id="{5926B84B-E166-4521-BA48-DD148B0A3610}"/>
                </a:ext>
              </a:extLst>
            </p:cNvPr>
            <p:cNvCxnSpPr>
              <a:stCxn id="67" idx="2"/>
              <a:endCxn id="5" idx="0"/>
            </p:cNvCxnSpPr>
            <p:nvPr/>
          </p:nvCxnSpPr>
          <p:spPr>
            <a:xfrm>
              <a:off x="1809284" y="3309168"/>
              <a:ext cx="3" cy="1228425"/>
            </a:xfrm>
            <a:prstGeom prst="straightConnector1">
              <a:avLst/>
            </a:prstGeom>
            <a:ln w="47625"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76" name="Textfeld 75">
              <a:extLst>
                <a:ext uri="{FF2B5EF4-FFF2-40B4-BE49-F238E27FC236}">
                  <a16:creationId xmlns:a16="http://schemas.microsoft.com/office/drawing/2014/main" id="{665D3E62-1294-482C-8020-DB021ED3C644}"/>
                </a:ext>
              </a:extLst>
            </p:cNvPr>
            <p:cNvSpPr txBox="1"/>
            <p:nvPr/>
          </p:nvSpPr>
          <p:spPr>
            <a:xfrm>
              <a:off x="1482273" y="3657842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b="1" dirty="0">
                  <a:solidFill>
                    <a:srgbClr val="00B050"/>
                  </a:solidFill>
                </a:rPr>
                <a:t>Ja</a:t>
              </a:r>
            </a:p>
          </p:txBody>
        </p:sp>
      </p:grpSp>
      <p:grpSp>
        <p:nvGrpSpPr>
          <p:cNvPr id="89" name="Gruppieren 88">
            <a:extLst>
              <a:ext uri="{FF2B5EF4-FFF2-40B4-BE49-F238E27FC236}">
                <a16:creationId xmlns:a16="http://schemas.microsoft.com/office/drawing/2014/main" id="{8A0F5887-0139-4E03-9351-8BEAAC92AB1F}"/>
              </a:ext>
            </a:extLst>
          </p:cNvPr>
          <p:cNvGrpSpPr/>
          <p:nvPr/>
        </p:nvGrpSpPr>
        <p:grpSpPr>
          <a:xfrm>
            <a:off x="3091428" y="2572720"/>
            <a:ext cx="1134485" cy="1960952"/>
            <a:chOff x="3091428" y="2813377"/>
            <a:chExt cx="1134485" cy="487820"/>
          </a:xfrm>
        </p:grpSpPr>
        <p:cxnSp>
          <p:nvCxnSpPr>
            <p:cNvPr id="75" name="Verbinder: gewinkelt 74">
              <a:extLst>
                <a:ext uri="{FF2B5EF4-FFF2-40B4-BE49-F238E27FC236}">
                  <a16:creationId xmlns:a16="http://schemas.microsoft.com/office/drawing/2014/main" id="{42F8D92F-09C8-42AF-9516-C8FB8CCE36BB}"/>
                </a:ext>
              </a:extLst>
            </p:cNvPr>
            <p:cNvCxnSpPr>
              <a:cxnSpLocks/>
              <a:stCxn id="67" idx="3"/>
            </p:cNvCxnSpPr>
            <p:nvPr/>
          </p:nvCxnSpPr>
          <p:spPr>
            <a:xfrm>
              <a:off x="3091428" y="2894233"/>
              <a:ext cx="1134485" cy="406964"/>
            </a:xfrm>
            <a:prstGeom prst="bentConnector2">
              <a:avLst/>
            </a:prstGeom>
            <a:ln w="4762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feld 77">
              <a:extLst>
                <a:ext uri="{FF2B5EF4-FFF2-40B4-BE49-F238E27FC236}">
                  <a16:creationId xmlns:a16="http://schemas.microsoft.com/office/drawing/2014/main" id="{5F0981CB-224F-4F89-BAEB-12F9640B3DE2}"/>
                </a:ext>
              </a:extLst>
            </p:cNvPr>
            <p:cNvSpPr txBox="1"/>
            <p:nvPr/>
          </p:nvSpPr>
          <p:spPr>
            <a:xfrm>
              <a:off x="3416546" y="2813377"/>
              <a:ext cx="631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b="1" dirty="0">
                  <a:solidFill>
                    <a:srgbClr val="FF0000"/>
                  </a:solidFill>
                </a:rPr>
                <a:t>Nein</a:t>
              </a:r>
            </a:p>
          </p:txBody>
        </p:sp>
      </p:grpSp>
      <p:cxnSp>
        <p:nvCxnSpPr>
          <p:cNvPr id="84" name="Verbinder: gewinkelt 83">
            <a:extLst>
              <a:ext uri="{FF2B5EF4-FFF2-40B4-BE49-F238E27FC236}">
                <a16:creationId xmlns:a16="http://schemas.microsoft.com/office/drawing/2014/main" id="{851F63DD-5977-4F3D-9E7D-CF5934F47896}"/>
              </a:ext>
            </a:extLst>
          </p:cNvPr>
          <p:cNvCxnSpPr>
            <a:cxnSpLocks/>
            <a:stCxn id="28" idx="2"/>
            <a:endCxn id="32" idx="3"/>
          </p:cNvCxnSpPr>
          <p:nvPr/>
        </p:nvCxnSpPr>
        <p:spPr>
          <a:xfrm rot="5400000">
            <a:off x="3010376" y="4769736"/>
            <a:ext cx="822840" cy="1608239"/>
          </a:xfrm>
          <a:prstGeom prst="bentConnector2">
            <a:avLst/>
          </a:prstGeom>
          <a:ln w="4762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497479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28" grpId="0" animBg="1"/>
      <p:bldP spid="32" grpId="0" animBg="1"/>
      <p:bldP spid="7" grpId="0" uiExpand="1" build="p"/>
      <p:bldP spid="6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32106"/>
          </a:xfrm>
        </p:spPr>
        <p:txBody>
          <a:bodyPr/>
          <a:lstStyle/>
          <a:p>
            <a:r>
              <a:rPr lang="de-CH" dirty="0"/>
              <a:t>Verschachtelte WENN-Funktion</a:t>
            </a: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4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" name="Flussdiagramm: Grenzstelle 1">
            <a:extLst>
              <a:ext uri="{FF2B5EF4-FFF2-40B4-BE49-F238E27FC236}">
                <a16:creationId xmlns:a16="http://schemas.microsoft.com/office/drawing/2014/main" id="{3A176DF8-A5E8-4F3D-9F91-EE684FD07AD0}"/>
              </a:ext>
            </a:extLst>
          </p:cNvPr>
          <p:cNvSpPr/>
          <p:nvPr/>
        </p:nvSpPr>
        <p:spPr>
          <a:xfrm>
            <a:off x="1000894" y="1310360"/>
            <a:ext cx="1616781" cy="624842"/>
          </a:xfrm>
          <a:prstGeom prst="flowChartTermina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Beginn</a:t>
            </a:r>
          </a:p>
        </p:txBody>
      </p:sp>
      <p:sp>
        <p:nvSpPr>
          <p:cNvPr id="5" name="Flussdiagramm: Prozess 4">
            <a:extLst>
              <a:ext uri="{FF2B5EF4-FFF2-40B4-BE49-F238E27FC236}">
                <a16:creationId xmlns:a16="http://schemas.microsoft.com/office/drawing/2014/main" id="{59F24AF6-EE76-40F0-A538-DC41BF45E7C8}"/>
              </a:ext>
            </a:extLst>
          </p:cNvPr>
          <p:cNvSpPr/>
          <p:nvPr/>
        </p:nvSpPr>
        <p:spPr>
          <a:xfrm>
            <a:off x="1000896" y="4537593"/>
            <a:ext cx="1616781" cy="624842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Ergebnis:</a:t>
            </a:r>
            <a:br>
              <a:rPr lang="de-CH" b="1" dirty="0">
                <a:solidFill>
                  <a:schemeClr val="tx1"/>
                </a:solidFill>
              </a:rPr>
            </a:br>
            <a:r>
              <a:rPr lang="de-CH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8" name="Flussdiagramm: Prozess 27">
            <a:extLst>
              <a:ext uri="{FF2B5EF4-FFF2-40B4-BE49-F238E27FC236}">
                <a16:creationId xmlns:a16="http://schemas.microsoft.com/office/drawing/2014/main" id="{3B8DBE2B-6FAC-4BD4-BAB4-13FEAF5A6C91}"/>
              </a:ext>
            </a:extLst>
          </p:cNvPr>
          <p:cNvSpPr/>
          <p:nvPr/>
        </p:nvSpPr>
        <p:spPr>
          <a:xfrm>
            <a:off x="3417524" y="4537593"/>
            <a:ext cx="1616781" cy="624842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Ergebnis:</a:t>
            </a:r>
            <a:br>
              <a:rPr lang="de-CH" b="1" dirty="0">
                <a:solidFill>
                  <a:schemeClr val="tx1"/>
                </a:solidFill>
              </a:rPr>
            </a:br>
            <a:r>
              <a:rPr lang="de-CH" b="1" dirty="0">
                <a:solidFill>
                  <a:schemeClr val="tx1"/>
                </a:solidFill>
              </a:rPr>
              <a:t>B4*5%</a:t>
            </a:r>
          </a:p>
        </p:txBody>
      </p:sp>
      <p:sp>
        <p:nvSpPr>
          <p:cNvPr id="29" name="Flussdiagramm: Prozess 28">
            <a:extLst>
              <a:ext uri="{FF2B5EF4-FFF2-40B4-BE49-F238E27FC236}">
                <a16:creationId xmlns:a16="http://schemas.microsoft.com/office/drawing/2014/main" id="{882884D5-4965-4CDE-9863-9E358D4E8F67}"/>
              </a:ext>
            </a:extLst>
          </p:cNvPr>
          <p:cNvSpPr/>
          <p:nvPr/>
        </p:nvSpPr>
        <p:spPr>
          <a:xfrm>
            <a:off x="5834152" y="4537593"/>
            <a:ext cx="1616781" cy="624842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Ergebnis:</a:t>
            </a:r>
            <a:br>
              <a:rPr lang="de-CH" b="1" dirty="0">
                <a:solidFill>
                  <a:schemeClr val="tx1"/>
                </a:solidFill>
              </a:rPr>
            </a:br>
            <a:r>
              <a:rPr lang="de-CH" b="1" dirty="0">
                <a:solidFill>
                  <a:schemeClr val="tx1"/>
                </a:solidFill>
              </a:rPr>
              <a:t>B4*10%</a:t>
            </a:r>
          </a:p>
        </p:txBody>
      </p:sp>
      <p:sp>
        <p:nvSpPr>
          <p:cNvPr id="30" name="Flussdiagramm: Verzweigung 29">
            <a:extLst>
              <a:ext uri="{FF2B5EF4-FFF2-40B4-BE49-F238E27FC236}">
                <a16:creationId xmlns:a16="http://schemas.microsoft.com/office/drawing/2014/main" id="{7307D11E-B61A-424D-906D-8DD95811A3F2}"/>
              </a:ext>
            </a:extLst>
          </p:cNvPr>
          <p:cNvSpPr/>
          <p:nvPr/>
        </p:nvSpPr>
        <p:spPr>
          <a:xfrm>
            <a:off x="2943769" y="3301197"/>
            <a:ext cx="2564288" cy="822841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B4&lt;200000</a:t>
            </a:r>
          </a:p>
        </p:txBody>
      </p:sp>
      <p:sp>
        <p:nvSpPr>
          <p:cNvPr id="32" name="Flussdiagramm: Grenzstelle 31">
            <a:extLst>
              <a:ext uri="{FF2B5EF4-FFF2-40B4-BE49-F238E27FC236}">
                <a16:creationId xmlns:a16="http://schemas.microsoft.com/office/drawing/2014/main" id="{54743396-9526-4241-8781-926B22180299}"/>
              </a:ext>
            </a:extLst>
          </p:cNvPr>
          <p:cNvSpPr/>
          <p:nvPr/>
        </p:nvSpPr>
        <p:spPr>
          <a:xfrm>
            <a:off x="1000895" y="5672854"/>
            <a:ext cx="1616781" cy="624842"/>
          </a:xfrm>
          <a:prstGeom prst="flowChartTermina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Ende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5CE6DD8-4314-477D-A1F5-402A095D7F43}"/>
              </a:ext>
            </a:extLst>
          </p:cNvPr>
          <p:cNvSpPr txBox="1"/>
          <p:nvPr/>
        </p:nvSpPr>
        <p:spPr>
          <a:xfrm>
            <a:off x="3899819" y="1400989"/>
            <a:ext cx="79639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881188" algn="l"/>
                <a:tab pos="4572000" algn="l"/>
                <a:tab pos="5921375" algn="l"/>
              </a:tabLst>
            </a:pPr>
            <a:r>
              <a:rPr lang="de-CH" b="1" dirty="0"/>
              <a:t>WENN</a:t>
            </a:r>
            <a:r>
              <a:rPr lang="de-CH" dirty="0"/>
              <a:t>	Umsatz kleiner CHF   50’000	</a:t>
            </a:r>
            <a:r>
              <a:rPr lang="de-CH" b="1" dirty="0">
                <a:sym typeface="Wingdings" panose="05000000000000000000" pitchFamily="2" charset="2"/>
              </a:rPr>
              <a:t>  </a:t>
            </a:r>
            <a:r>
              <a:rPr lang="de-CH" b="1" dirty="0"/>
              <a:t>DANN</a:t>
            </a:r>
            <a:r>
              <a:rPr lang="de-CH" dirty="0"/>
              <a:t>	Keine Provision</a:t>
            </a:r>
          </a:p>
          <a:p>
            <a:pPr>
              <a:tabLst>
                <a:tab pos="1881188" algn="l"/>
                <a:tab pos="4572000" algn="l"/>
                <a:tab pos="5921375" algn="l"/>
              </a:tabLst>
            </a:pPr>
            <a:r>
              <a:rPr lang="de-CH" b="1" dirty="0">
                <a:sym typeface="Wingdings" panose="05000000000000000000" pitchFamily="2" charset="2"/>
              </a:rPr>
              <a:t> </a:t>
            </a:r>
            <a:r>
              <a:rPr lang="de-CH" b="1" dirty="0"/>
              <a:t>SONST WENN</a:t>
            </a:r>
            <a:r>
              <a:rPr lang="de-CH" dirty="0"/>
              <a:t>	Umsatz kleiner CHF 200’000	</a:t>
            </a:r>
            <a:r>
              <a:rPr lang="de-CH" b="1" dirty="0">
                <a:sym typeface="Wingdings" panose="05000000000000000000" pitchFamily="2" charset="2"/>
              </a:rPr>
              <a:t>  </a:t>
            </a:r>
            <a:r>
              <a:rPr lang="de-CH" b="1" dirty="0"/>
              <a:t>DANN</a:t>
            </a:r>
            <a:r>
              <a:rPr lang="de-CH" dirty="0"/>
              <a:t>	5 % des Umsatzes</a:t>
            </a:r>
          </a:p>
          <a:p>
            <a:pPr>
              <a:tabLst>
                <a:tab pos="1881188" algn="l"/>
                <a:tab pos="4572000" algn="l"/>
                <a:tab pos="5921375" algn="l"/>
              </a:tabLst>
            </a:pPr>
            <a:r>
              <a:rPr lang="de-CH" b="1" dirty="0">
                <a:sym typeface="Wingdings" panose="05000000000000000000" pitchFamily="2" charset="2"/>
              </a:rPr>
              <a:t> </a:t>
            </a:r>
            <a:r>
              <a:rPr lang="de-CH" b="1" dirty="0"/>
              <a:t>SONST</a:t>
            </a:r>
            <a:r>
              <a:rPr lang="de-CH" dirty="0"/>
              <a:t>	10 % des Umsatzes</a:t>
            </a:r>
          </a:p>
        </p:txBody>
      </p:sp>
      <p:graphicFrame>
        <p:nvGraphicFramePr>
          <p:cNvPr id="8" name="Objekt 7">
            <a:extLst>
              <a:ext uri="{FF2B5EF4-FFF2-40B4-BE49-F238E27FC236}">
                <a16:creationId xmlns:a16="http://schemas.microsoft.com/office/drawing/2014/main" id="{AAB33E76-C36B-4CBD-8E59-98323B6116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294031"/>
              </p:ext>
            </p:extLst>
          </p:nvPr>
        </p:nvGraphicFramePr>
        <p:xfrm>
          <a:off x="7678589" y="3712617"/>
          <a:ext cx="3981450" cy="158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3981589" imgH="1581319" progId="Excel.Sheet.12">
                  <p:embed/>
                </p:oleObj>
              </mc:Choice>
              <mc:Fallback>
                <p:oleObj name="Worksheet" r:id="rId2" imgW="3981589" imgH="1581319" progId="Excel.Sheet.12">
                  <p:embed/>
                  <p:pic>
                    <p:nvPicPr>
                      <p:cNvPr id="8" name="Objekt 7">
                        <a:extLst>
                          <a:ext uri="{FF2B5EF4-FFF2-40B4-BE49-F238E27FC236}">
                            <a16:creationId xmlns:a16="http://schemas.microsoft.com/office/drawing/2014/main" id="{AAB33E76-C36B-4CBD-8E59-98323B6116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78589" y="3712617"/>
                        <a:ext cx="3981450" cy="1581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037E8C50-56B1-473C-9DA7-3F27D99C9C43}"/>
              </a:ext>
            </a:extLst>
          </p:cNvPr>
          <p:cNvCxnSpPr>
            <a:stCxn id="5" idx="2"/>
            <a:endCxn id="32" idx="0"/>
          </p:cNvCxnSpPr>
          <p:nvPr/>
        </p:nvCxnSpPr>
        <p:spPr>
          <a:xfrm flipH="1">
            <a:off x="1809286" y="5162435"/>
            <a:ext cx="1" cy="510419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7" name="Flussdiagramm: Verzweigung 66">
            <a:extLst>
              <a:ext uri="{FF2B5EF4-FFF2-40B4-BE49-F238E27FC236}">
                <a16:creationId xmlns:a16="http://schemas.microsoft.com/office/drawing/2014/main" id="{A10ACCD0-2A65-4AF7-BCE1-8FBDC174154D}"/>
              </a:ext>
            </a:extLst>
          </p:cNvPr>
          <p:cNvSpPr/>
          <p:nvPr/>
        </p:nvSpPr>
        <p:spPr>
          <a:xfrm>
            <a:off x="527140" y="2486327"/>
            <a:ext cx="2564288" cy="822841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B4&lt;50000</a:t>
            </a:r>
          </a:p>
        </p:txBody>
      </p:sp>
      <p:cxnSp>
        <p:nvCxnSpPr>
          <p:cNvPr id="69" name="Gerade Verbindung mit Pfeil 68">
            <a:extLst>
              <a:ext uri="{FF2B5EF4-FFF2-40B4-BE49-F238E27FC236}">
                <a16:creationId xmlns:a16="http://schemas.microsoft.com/office/drawing/2014/main" id="{B483A782-C7E2-486B-A614-FD7DE03DBEA7}"/>
              </a:ext>
            </a:extLst>
          </p:cNvPr>
          <p:cNvCxnSpPr>
            <a:stCxn id="2" idx="2"/>
            <a:endCxn id="67" idx="0"/>
          </p:cNvCxnSpPr>
          <p:nvPr/>
        </p:nvCxnSpPr>
        <p:spPr>
          <a:xfrm flipH="1">
            <a:off x="1809284" y="1935202"/>
            <a:ext cx="1" cy="551125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82" name="Gruppieren 81">
            <a:extLst>
              <a:ext uri="{FF2B5EF4-FFF2-40B4-BE49-F238E27FC236}">
                <a16:creationId xmlns:a16="http://schemas.microsoft.com/office/drawing/2014/main" id="{15519DF4-3119-466F-9E1E-D7BB6EB8A024}"/>
              </a:ext>
            </a:extLst>
          </p:cNvPr>
          <p:cNvGrpSpPr/>
          <p:nvPr/>
        </p:nvGrpSpPr>
        <p:grpSpPr>
          <a:xfrm>
            <a:off x="1482273" y="3309168"/>
            <a:ext cx="375424" cy="1228425"/>
            <a:chOff x="1482273" y="3309168"/>
            <a:chExt cx="375424" cy="1228425"/>
          </a:xfrm>
        </p:grpSpPr>
        <p:cxnSp>
          <p:nvCxnSpPr>
            <p:cNvPr id="71" name="Gerade Verbindung mit Pfeil 70">
              <a:extLst>
                <a:ext uri="{FF2B5EF4-FFF2-40B4-BE49-F238E27FC236}">
                  <a16:creationId xmlns:a16="http://schemas.microsoft.com/office/drawing/2014/main" id="{5926B84B-E166-4521-BA48-DD148B0A3610}"/>
                </a:ext>
              </a:extLst>
            </p:cNvPr>
            <p:cNvCxnSpPr>
              <a:stCxn id="67" idx="2"/>
              <a:endCxn id="5" idx="0"/>
            </p:cNvCxnSpPr>
            <p:nvPr/>
          </p:nvCxnSpPr>
          <p:spPr>
            <a:xfrm>
              <a:off x="1809284" y="3309168"/>
              <a:ext cx="3" cy="1228425"/>
            </a:xfrm>
            <a:prstGeom prst="straightConnector1">
              <a:avLst/>
            </a:prstGeom>
            <a:ln w="47625"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76" name="Textfeld 75">
              <a:extLst>
                <a:ext uri="{FF2B5EF4-FFF2-40B4-BE49-F238E27FC236}">
                  <a16:creationId xmlns:a16="http://schemas.microsoft.com/office/drawing/2014/main" id="{665D3E62-1294-482C-8020-DB021ED3C644}"/>
                </a:ext>
              </a:extLst>
            </p:cNvPr>
            <p:cNvSpPr txBox="1"/>
            <p:nvPr/>
          </p:nvSpPr>
          <p:spPr>
            <a:xfrm>
              <a:off x="1482273" y="3657842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b="1" dirty="0">
                  <a:solidFill>
                    <a:srgbClr val="00B050"/>
                  </a:solidFill>
                </a:rPr>
                <a:t>Ja</a:t>
              </a:r>
            </a:p>
          </p:txBody>
        </p:sp>
      </p:grpSp>
      <p:grpSp>
        <p:nvGrpSpPr>
          <p:cNvPr id="90" name="Gruppieren 89">
            <a:extLst>
              <a:ext uri="{FF2B5EF4-FFF2-40B4-BE49-F238E27FC236}">
                <a16:creationId xmlns:a16="http://schemas.microsoft.com/office/drawing/2014/main" id="{893F25B4-C8B3-4A8F-967B-85E77093A26C}"/>
              </a:ext>
            </a:extLst>
          </p:cNvPr>
          <p:cNvGrpSpPr/>
          <p:nvPr/>
        </p:nvGrpSpPr>
        <p:grpSpPr>
          <a:xfrm>
            <a:off x="3899819" y="4051136"/>
            <a:ext cx="375424" cy="486457"/>
            <a:chOff x="3899819" y="4051136"/>
            <a:chExt cx="375424" cy="486457"/>
          </a:xfrm>
        </p:grpSpPr>
        <p:cxnSp>
          <p:nvCxnSpPr>
            <p:cNvPr id="73" name="Gerade Verbindung mit Pfeil 72">
              <a:extLst>
                <a:ext uri="{FF2B5EF4-FFF2-40B4-BE49-F238E27FC236}">
                  <a16:creationId xmlns:a16="http://schemas.microsoft.com/office/drawing/2014/main" id="{E42BB6E8-BAA5-457E-8519-5C6CE6B5D900}"/>
                </a:ext>
              </a:extLst>
            </p:cNvPr>
            <p:cNvCxnSpPr>
              <a:cxnSpLocks/>
              <a:stCxn id="30" idx="2"/>
              <a:endCxn id="28" idx="0"/>
            </p:cNvCxnSpPr>
            <p:nvPr/>
          </p:nvCxnSpPr>
          <p:spPr>
            <a:xfrm>
              <a:off x="4225913" y="4124038"/>
              <a:ext cx="2" cy="413555"/>
            </a:xfrm>
            <a:prstGeom prst="straightConnector1">
              <a:avLst/>
            </a:prstGeom>
            <a:ln w="47625"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77" name="Textfeld 76">
              <a:extLst>
                <a:ext uri="{FF2B5EF4-FFF2-40B4-BE49-F238E27FC236}">
                  <a16:creationId xmlns:a16="http://schemas.microsoft.com/office/drawing/2014/main" id="{9568CC2B-7C75-4B28-A5F9-0D793A2FED2D}"/>
                </a:ext>
              </a:extLst>
            </p:cNvPr>
            <p:cNvSpPr txBox="1"/>
            <p:nvPr/>
          </p:nvSpPr>
          <p:spPr>
            <a:xfrm>
              <a:off x="3899819" y="4051136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b="1" dirty="0">
                  <a:solidFill>
                    <a:srgbClr val="00B050"/>
                  </a:solidFill>
                </a:rPr>
                <a:t>Ja</a:t>
              </a:r>
            </a:p>
          </p:txBody>
        </p:sp>
      </p:grpSp>
      <p:grpSp>
        <p:nvGrpSpPr>
          <p:cNvPr id="89" name="Gruppieren 88">
            <a:extLst>
              <a:ext uri="{FF2B5EF4-FFF2-40B4-BE49-F238E27FC236}">
                <a16:creationId xmlns:a16="http://schemas.microsoft.com/office/drawing/2014/main" id="{8A0F5887-0139-4E03-9351-8BEAAC92AB1F}"/>
              </a:ext>
            </a:extLst>
          </p:cNvPr>
          <p:cNvGrpSpPr/>
          <p:nvPr/>
        </p:nvGrpSpPr>
        <p:grpSpPr>
          <a:xfrm>
            <a:off x="3091428" y="2582229"/>
            <a:ext cx="1134485" cy="718968"/>
            <a:chOff x="3091428" y="2582229"/>
            <a:chExt cx="1134485" cy="718968"/>
          </a:xfrm>
        </p:grpSpPr>
        <p:cxnSp>
          <p:nvCxnSpPr>
            <p:cNvPr id="75" name="Verbinder: gewinkelt 74">
              <a:extLst>
                <a:ext uri="{FF2B5EF4-FFF2-40B4-BE49-F238E27FC236}">
                  <a16:creationId xmlns:a16="http://schemas.microsoft.com/office/drawing/2014/main" id="{42F8D92F-09C8-42AF-9516-C8FB8CCE36BB}"/>
                </a:ext>
              </a:extLst>
            </p:cNvPr>
            <p:cNvCxnSpPr>
              <a:stCxn id="67" idx="3"/>
              <a:endCxn id="30" idx="0"/>
            </p:cNvCxnSpPr>
            <p:nvPr/>
          </p:nvCxnSpPr>
          <p:spPr>
            <a:xfrm>
              <a:off x="3091428" y="2897748"/>
              <a:ext cx="1134485" cy="403449"/>
            </a:xfrm>
            <a:prstGeom prst="bentConnector2">
              <a:avLst/>
            </a:prstGeom>
            <a:ln w="4762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feld 77">
              <a:extLst>
                <a:ext uri="{FF2B5EF4-FFF2-40B4-BE49-F238E27FC236}">
                  <a16:creationId xmlns:a16="http://schemas.microsoft.com/office/drawing/2014/main" id="{5F0981CB-224F-4F89-BAEB-12F9640B3DE2}"/>
                </a:ext>
              </a:extLst>
            </p:cNvPr>
            <p:cNvSpPr txBox="1"/>
            <p:nvPr/>
          </p:nvSpPr>
          <p:spPr>
            <a:xfrm>
              <a:off x="3460436" y="2582229"/>
              <a:ext cx="631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b="1" dirty="0">
                  <a:solidFill>
                    <a:srgbClr val="FF0000"/>
                  </a:solidFill>
                </a:rPr>
                <a:t>Nein</a:t>
              </a:r>
            </a:p>
          </p:txBody>
        </p:sp>
      </p:grpSp>
      <p:grpSp>
        <p:nvGrpSpPr>
          <p:cNvPr id="91" name="Gruppieren 90">
            <a:extLst>
              <a:ext uri="{FF2B5EF4-FFF2-40B4-BE49-F238E27FC236}">
                <a16:creationId xmlns:a16="http://schemas.microsoft.com/office/drawing/2014/main" id="{E5B31F12-2A78-40F9-95C3-DB8B1ACF06E9}"/>
              </a:ext>
            </a:extLst>
          </p:cNvPr>
          <p:cNvGrpSpPr/>
          <p:nvPr/>
        </p:nvGrpSpPr>
        <p:grpSpPr>
          <a:xfrm>
            <a:off x="5508057" y="3388397"/>
            <a:ext cx="1134486" cy="1149196"/>
            <a:chOff x="5508057" y="3388397"/>
            <a:chExt cx="1134486" cy="1149196"/>
          </a:xfrm>
        </p:grpSpPr>
        <p:cxnSp>
          <p:nvCxnSpPr>
            <p:cNvPr id="80" name="Verbinder: gewinkelt 79">
              <a:extLst>
                <a:ext uri="{FF2B5EF4-FFF2-40B4-BE49-F238E27FC236}">
                  <a16:creationId xmlns:a16="http://schemas.microsoft.com/office/drawing/2014/main" id="{747F005C-99D9-4774-A782-689044AA934A}"/>
                </a:ext>
              </a:extLst>
            </p:cNvPr>
            <p:cNvCxnSpPr>
              <a:stCxn id="30" idx="3"/>
              <a:endCxn id="29" idx="0"/>
            </p:cNvCxnSpPr>
            <p:nvPr/>
          </p:nvCxnSpPr>
          <p:spPr>
            <a:xfrm>
              <a:off x="5508057" y="3712618"/>
              <a:ext cx="1134486" cy="824975"/>
            </a:xfrm>
            <a:prstGeom prst="bentConnector2">
              <a:avLst/>
            </a:prstGeom>
            <a:ln w="4762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feld 80">
              <a:extLst>
                <a:ext uri="{FF2B5EF4-FFF2-40B4-BE49-F238E27FC236}">
                  <a16:creationId xmlns:a16="http://schemas.microsoft.com/office/drawing/2014/main" id="{6FD7765E-4DFE-4980-A710-6FA50771ED17}"/>
                </a:ext>
              </a:extLst>
            </p:cNvPr>
            <p:cNvSpPr txBox="1"/>
            <p:nvPr/>
          </p:nvSpPr>
          <p:spPr>
            <a:xfrm>
              <a:off x="5914771" y="3388397"/>
              <a:ext cx="631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b="1" dirty="0">
                  <a:solidFill>
                    <a:srgbClr val="FF0000"/>
                  </a:solidFill>
                </a:rPr>
                <a:t>Nein</a:t>
              </a:r>
            </a:p>
          </p:txBody>
        </p:sp>
      </p:grpSp>
      <p:cxnSp>
        <p:nvCxnSpPr>
          <p:cNvPr id="84" name="Verbinder: gewinkelt 83">
            <a:extLst>
              <a:ext uri="{FF2B5EF4-FFF2-40B4-BE49-F238E27FC236}">
                <a16:creationId xmlns:a16="http://schemas.microsoft.com/office/drawing/2014/main" id="{851F63DD-5977-4F3D-9E7D-CF5934F47896}"/>
              </a:ext>
            </a:extLst>
          </p:cNvPr>
          <p:cNvCxnSpPr>
            <a:cxnSpLocks/>
            <a:stCxn id="28" idx="2"/>
            <a:endCxn id="32" idx="3"/>
          </p:cNvCxnSpPr>
          <p:nvPr/>
        </p:nvCxnSpPr>
        <p:spPr>
          <a:xfrm rot="5400000">
            <a:off x="3010376" y="4769736"/>
            <a:ext cx="822840" cy="1608239"/>
          </a:xfrm>
          <a:prstGeom prst="bentConnector2">
            <a:avLst/>
          </a:prstGeom>
          <a:ln w="4762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8" name="Verbinder: gewinkelt 87">
            <a:extLst>
              <a:ext uri="{FF2B5EF4-FFF2-40B4-BE49-F238E27FC236}">
                <a16:creationId xmlns:a16="http://schemas.microsoft.com/office/drawing/2014/main" id="{1412F19F-6EED-4A0A-B0E2-766845825812}"/>
              </a:ext>
            </a:extLst>
          </p:cNvPr>
          <p:cNvCxnSpPr>
            <a:cxnSpLocks/>
            <a:stCxn id="29" idx="2"/>
            <a:endCxn id="32" idx="3"/>
          </p:cNvCxnSpPr>
          <p:nvPr/>
        </p:nvCxnSpPr>
        <p:spPr>
          <a:xfrm rot="5400000">
            <a:off x="4218690" y="3561422"/>
            <a:ext cx="822840" cy="4024867"/>
          </a:xfrm>
          <a:prstGeom prst="bentConnector2">
            <a:avLst/>
          </a:prstGeom>
          <a:ln w="4762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6523644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32106"/>
          </a:xfrm>
        </p:spPr>
        <p:txBody>
          <a:bodyPr/>
          <a:lstStyle/>
          <a:p>
            <a:r>
              <a:rPr lang="de-CH" dirty="0"/>
              <a:t>Verschachtelte WENN-Funktion (Lösung)</a:t>
            </a: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5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" name="Flussdiagramm: Grenzstelle 1">
            <a:extLst>
              <a:ext uri="{FF2B5EF4-FFF2-40B4-BE49-F238E27FC236}">
                <a16:creationId xmlns:a16="http://schemas.microsoft.com/office/drawing/2014/main" id="{3A176DF8-A5E8-4F3D-9F91-EE684FD07AD0}"/>
              </a:ext>
            </a:extLst>
          </p:cNvPr>
          <p:cNvSpPr/>
          <p:nvPr/>
        </p:nvSpPr>
        <p:spPr>
          <a:xfrm>
            <a:off x="1000894" y="1310360"/>
            <a:ext cx="1616781" cy="624842"/>
          </a:xfrm>
          <a:prstGeom prst="flowChartTermina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Beginn</a:t>
            </a:r>
          </a:p>
        </p:txBody>
      </p:sp>
      <p:sp>
        <p:nvSpPr>
          <p:cNvPr id="5" name="Flussdiagramm: Prozess 4">
            <a:extLst>
              <a:ext uri="{FF2B5EF4-FFF2-40B4-BE49-F238E27FC236}">
                <a16:creationId xmlns:a16="http://schemas.microsoft.com/office/drawing/2014/main" id="{59F24AF6-EE76-40F0-A538-DC41BF45E7C8}"/>
              </a:ext>
            </a:extLst>
          </p:cNvPr>
          <p:cNvSpPr/>
          <p:nvPr/>
        </p:nvSpPr>
        <p:spPr>
          <a:xfrm>
            <a:off x="1000896" y="4537593"/>
            <a:ext cx="1616781" cy="624842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Ergebnis:</a:t>
            </a:r>
            <a:br>
              <a:rPr lang="de-CH" b="1" dirty="0">
                <a:solidFill>
                  <a:schemeClr val="tx1"/>
                </a:solidFill>
              </a:rPr>
            </a:br>
            <a:r>
              <a:rPr lang="de-CH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8" name="Flussdiagramm: Prozess 27">
            <a:extLst>
              <a:ext uri="{FF2B5EF4-FFF2-40B4-BE49-F238E27FC236}">
                <a16:creationId xmlns:a16="http://schemas.microsoft.com/office/drawing/2014/main" id="{3B8DBE2B-6FAC-4BD4-BAB4-13FEAF5A6C91}"/>
              </a:ext>
            </a:extLst>
          </p:cNvPr>
          <p:cNvSpPr/>
          <p:nvPr/>
        </p:nvSpPr>
        <p:spPr>
          <a:xfrm>
            <a:off x="3417524" y="4537593"/>
            <a:ext cx="1616781" cy="624842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Ergebnis:</a:t>
            </a:r>
            <a:br>
              <a:rPr lang="de-CH" b="1" dirty="0">
                <a:solidFill>
                  <a:schemeClr val="tx1"/>
                </a:solidFill>
              </a:rPr>
            </a:br>
            <a:r>
              <a:rPr lang="de-CH" b="1" dirty="0">
                <a:solidFill>
                  <a:schemeClr val="tx1"/>
                </a:solidFill>
              </a:rPr>
              <a:t>B4*5%</a:t>
            </a:r>
          </a:p>
        </p:txBody>
      </p:sp>
      <p:sp>
        <p:nvSpPr>
          <p:cNvPr id="29" name="Flussdiagramm: Prozess 28">
            <a:extLst>
              <a:ext uri="{FF2B5EF4-FFF2-40B4-BE49-F238E27FC236}">
                <a16:creationId xmlns:a16="http://schemas.microsoft.com/office/drawing/2014/main" id="{882884D5-4965-4CDE-9863-9E358D4E8F67}"/>
              </a:ext>
            </a:extLst>
          </p:cNvPr>
          <p:cNvSpPr/>
          <p:nvPr/>
        </p:nvSpPr>
        <p:spPr>
          <a:xfrm>
            <a:off x="5834152" y="4537593"/>
            <a:ext cx="1616781" cy="624842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Ergebnis:</a:t>
            </a:r>
            <a:br>
              <a:rPr lang="de-CH" b="1" dirty="0">
                <a:solidFill>
                  <a:schemeClr val="tx1"/>
                </a:solidFill>
              </a:rPr>
            </a:br>
            <a:r>
              <a:rPr lang="de-CH" b="1" dirty="0">
                <a:solidFill>
                  <a:schemeClr val="tx1"/>
                </a:solidFill>
              </a:rPr>
              <a:t>B4*10%</a:t>
            </a:r>
          </a:p>
        </p:txBody>
      </p:sp>
      <p:sp>
        <p:nvSpPr>
          <p:cNvPr id="30" name="Flussdiagramm: Verzweigung 29">
            <a:extLst>
              <a:ext uri="{FF2B5EF4-FFF2-40B4-BE49-F238E27FC236}">
                <a16:creationId xmlns:a16="http://schemas.microsoft.com/office/drawing/2014/main" id="{7307D11E-B61A-424D-906D-8DD95811A3F2}"/>
              </a:ext>
            </a:extLst>
          </p:cNvPr>
          <p:cNvSpPr/>
          <p:nvPr/>
        </p:nvSpPr>
        <p:spPr>
          <a:xfrm>
            <a:off x="2943769" y="3301197"/>
            <a:ext cx="2564288" cy="822841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B4&lt;200000</a:t>
            </a:r>
          </a:p>
        </p:txBody>
      </p:sp>
      <p:sp>
        <p:nvSpPr>
          <p:cNvPr id="32" name="Flussdiagramm: Grenzstelle 31">
            <a:extLst>
              <a:ext uri="{FF2B5EF4-FFF2-40B4-BE49-F238E27FC236}">
                <a16:creationId xmlns:a16="http://schemas.microsoft.com/office/drawing/2014/main" id="{54743396-9526-4241-8781-926B22180299}"/>
              </a:ext>
            </a:extLst>
          </p:cNvPr>
          <p:cNvSpPr/>
          <p:nvPr/>
        </p:nvSpPr>
        <p:spPr>
          <a:xfrm>
            <a:off x="1000895" y="5672854"/>
            <a:ext cx="1616781" cy="624842"/>
          </a:xfrm>
          <a:prstGeom prst="flowChartTermina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Ende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5CE6DD8-4314-477D-A1F5-402A095D7F43}"/>
              </a:ext>
            </a:extLst>
          </p:cNvPr>
          <p:cNvSpPr txBox="1"/>
          <p:nvPr/>
        </p:nvSpPr>
        <p:spPr>
          <a:xfrm>
            <a:off x="3899819" y="1400989"/>
            <a:ext cx="79639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881188" algn="l"/>
                <a:tab pos="4572000" algn="l"/>
                <a:tab pos="5921375" algn="l"/>
              </a:tabLst>
            </a:pPr>
            <a:r>
              <a:rPr lang="de-CH" b="1" dirty="0"/>
              <a:t>WENN</a:t>
            </a:r>
            <a:r>
              <a:rPr lang="de-CH" dirty="0"/>
              <a:t>	Umsatz kleiner CHF   50’000	</a:t>
            </a:r>
            <a:r>
              <a:rPr lang="de-CH" b="1" dirty="0">
                <a:sym typeface="Wingdings" panose="05000000000000000000" pitchFamily="2" charset="2"/>
              </a:rPr>
              <a:t>  </a:t>
            </a:r>
            <a:r>
              <a:rPr lang="de-CH" b="1" dirty="0"/>
              <a:t>DANN</a:t>
            </a:r>
            <a:r>
              <a:rPr lang="de-CH" dirty="0"/>
              <a:t>	Keine Provision</a:t>
            </a:r>
          </a:p>
          <a:p>
            <a:pPr>
              <a:tabLst>
                <a:tab pos="1881188" algn="l"/>
                <a:tab pos="4572000" algn="l"/>
                <a:tab pos="5921375" algn="l"/>
              </a:tabLst>
            </a:pPr>
            <a:r>
              <a:rPr lang="de-CH" b="1" dirty="0">
                <a:sym typeface="Wingdings" panose="05000000000000000000" pitchFamily="2" charset="2"/>
              </a:rPr>
              <a:t> </a:t>
            </a:r>
            <a:r>
              <a:rPr lang="de-CH" b="1" dirty="0"/>
              <a:t>SONST WENN</a:t>
            </a:r>
            <a:r>
              <a:rPr lang="de-CH" dirty="0"/>
              <a:t>	Umsatz kleiner CHF 200’000	</a:t>
            </a:r>
            <a:r>
              <a:rPr lang="de-CH" b="1" dirty="0">
                <a:sym typeface="Wingdings" panose="05000000000000000000" pitchFamily="2" charset="2"/>
              </a:rPr>
              <a:t>  </a:t>
            </a:r>
            <a:r>
              <a:rPr lang="de-CH" b="1" dirty="0"/>
              <a:t>DANN</a:t>
            </a:r>
            <a:r>
              <a:rPr lang="de-CH" dirty="0"/>
              <a:t>	5 % des Umsatzes</a:t>
            </a:r>
          </a:p>
          <a:p>
            <a:pPr>
              <a:tabLst>
                <a:tab pos="1881188" algn="l"/>
                <a:tab pos="4572000" algn="l"/>
                <a:tab pos="5921375" algn="l"/>
              </a:tabLst>
            </a:pPr>
            <a:r>
              <a:rPr lang="de-CH" b="1" dirty="0">
                <a:sym typeface="Wingdings" panose="05000000000000000000" pitchFamily="2" charset="2"/>
              </a:rPr>
              <a:t> </a:t>
            </a:r>
            <a:r>
              <a:rPr lang="de-CH" b="1" dirty="0"/>
              <a:t>SONST</a:t>
            </a:r>
            <a:r>
              <a:rPr lang="de-CH" dirty="0"/>
              <a:t>	10 % des Umsatzes</a:t>
            </a:r>
          </a:p>
        </p:txBody>
      </p:sp>
      <p:graphicFrame>
        <p:nvGraphicFramePr>
          <p:cNvPr id="8" name="Objekt 7">
            <a:extLst>
              <a:ext uri="{FF2B5EF4-FFF2-40B4-BE49-F238E27FC236}">
                <a16:creationId xmlns:a16="http://schemas.microsoft.com/office/drawing/2014/main" id="{AAB33E76-C36B-4CBD-8E59-98323B6116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78589" y="3712617"/>
          <a:ext cx="3981450" cy="158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3981589" imgH="1581319" progId="Excel.Sheet.12">
                  <p:embed/>
                </p:oleObj>
              </mc:Choice>
              <mc:Fallback>
                <p:oleObj name="Worksheet" r:id="rId2" imgW="3981589" imgH="1581319" progId="Excel.Sheet.12">
                  <p:embed/>
                  <p:pic>
                    <p:nvPicPr>
                      <p:cNvPr id="8" name="Objekt 7">
                        <a:extLst>
                          <a:ext uri="{FF2B5EF4-FFF2-40B4-BE49-F238E27FC236}">
                            <a16:creationId xmlns:a16="http://schemas.microsoft.com/office/drawing/2014/main" id="{AAB33E76-C36B-4CBD-8E59-98323B6116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78589" y="3712617"/>
                        <a:ext cx="3981450" cy="1581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037E8C50-56B1-473C-9DA7-3F27D99C9C43}"/>
              </a:ext>
            </a:extLst>
          </p:cNvPr>
          <p:cNvCxnSpPr>
            <a:stCxn id="5" idx="2"/>
            <a:endCxn id="32" idx="0"/>
          </p:cNvCxnSpPr>
          <p:nvPr/>
        </p:nvCxnSpPr>
        <p:spPr>
          <a:xfrm flipH="1">
            <a:off x="1809286" y="5162435"/>
            <a:ext cx="1" cy="510419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7" name="Flussdiagramm: Verzweigung 66">
            <a:extLst>
              <a:ext uri="{FF2B5EF4-FFF2-40B4-BE49-F238E27FC236}">
                <a16:creationId xmlns:a16="http://schemas.microsoft.com/office/drawing/2014/main" id="{A10ACCD0-2A65-4AF7-BCE1-8FBDC174154D}"/>
              </a:ext>
            </a:extLst>
          </p:cNvPr>
          <p:cNvSpPr/>
          <p:nvPr/>
        </p:nvSpPr>
        <p:spPr>
          <a:xfrm>
            <a:off x="527140" y="2486327"/>
            <a:ext cx="2564288" cy="822841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>
                <a:solidFill>
                  <a:schemeClr val="tx1"/>
                </a:solidFill>
              </a:rPr>
              <a:t>B4&lt;50000</a:t>
            </a:r>
          </a:p>
        </p:txBody>
      </p:sp>
      <p:cxnSp>
        <p:nvCxnSpPr>
          <p:cNvPr id="69" name="Gerade Verbindung mit Pfeil 68">
            <a:extLst>
              <a:ext uri="{FF2B5EF4-FFF2-40B4-BE49-F238E27FC236}">
                <a16:creationId xmlns:a16="http://schemas.microsoft.com/office/drawing/2014/main" id="{B483A782-C7E2-486B-A614-FD7DE03DBEA7}"/>
              </a:ext>
            </a:extLst>
          </p:cNvPr>
          <p:cNvCxnSpPr>
            <a:stCxn id="2" idx="2"/>
            <a:endCxn id="67" idx="0"/>
          </p:cNvCxnSpPr>
          <p:nvPr/>
        </p:nvCxnSpPr>
        <p:spPr>
          <a:xfrm flipH="1">
            <a:off x="1809284" y="1935202"/>
            <a:ext cx="1" cy="551125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82" name="Gruppieren 81">
            <a:extLst>
              <a:ext uri="{FF2B5EF4-FFF2-40B4-BE49-F238E27FC236}">
                <a16:creationId xmlns:a16="http://schemas.microsoft.com/office/drawing/2014/main" id="{15519DF4-3119-466F-9E1E-D7BB6EB8A024}"/>
              </a:ext>
            </a:extLst>
          </p:cNvPr>
          <p:cNvGrpSpPr/>
          <p:nvPr/>
        </p:nvGrpSpPr>
        <p:grpSpPr>
          <a:xfrm>
            <a:off x="1482273" y="3309168"/>
            <a:ext cx="375424" cy="1228425"/>
            <a:chOff x="1482273" y="3309168"/>
            <a:chExt cx="375424" cy="1228425"/>
          </a:xfrm>
        </p:grpSpPr>
        <p:cxnSp>
          <p:nvCxnSpPr>
            <p:cNvPr id="71" name="Gerade Verbindung mit Pfeil 70">
              <a:extLst>
                <a:ext uri="{FF2B5EF4-FFF2-40B4-BE49-F238E27FC236}">
                  <a16:creationId xmlns:a16="http://schemas.microsoft.com/office/drawing/2014/main" id="{5926B84B-E166-4521-BA48-DD148B0A3610}"/>
                </a:ext>
              </a:extLst>
            </p:cNvPr>
            <p:cNvCxnSpPr>
              <a:stCxn id="67" idx="2"/>
              <a:endCxn id="5" idx="0"/>
            </p:cNvCxnSpPr>
            <p:nvPr/>
          </p:nvCxnSpPr>
          <p:spPr>
            <a:xfrm>
              <a:off x="1809284" y="3309168"/>
              <a:ext cx="3" cy="1228425"/>
            </a:xfrm>
            <a:prstGeom prst="straightConnector1">
              <a:avLst/>
            </a:prstGeom>
            <a:ln w="47625"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76" name="Textfeld 75">
              <a:extLst>
                <a:ext uri="{FF2B5EF4-FFF2-40B4-BE49-F238E27FC236}">
                  <a16:creationId xmlns:a16="http://schemas.microsoft.com/office/drawing/2014/main" id="{665D3E62-1294-482C-8020-DB021ED3C644}"/>
                </a:ext>
              </a:extLst>
            </p:cNvPr>
            <p:cNvSpPr txBox="1"/>
            <p:nvPr/>
          </p:nvSpPr>
          <p:spPr>
            <a:xfrm>
              <a:off x="1482273" y="3657842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b="1" dirty="0">
                  <a:solidFill>
                    <a:srgbClr val="00B050"/>
                  </a:solidFill>
                </a:rPr>
                <a:t>Ja</a:t>
              </a:r>
            </a:p>
          </p:txBody>
        </p:sp>
      </p:grpSp>
      <p:grpSp>
        <p:nvGrpSpPr>
          <p:cNvPr id="90" name="Gruppieren 89">
            <a:extLst>
              <a:ext uri="{FF2B5EF4-FFF2-40B4-BE49-F238E27FC236}">
                <a16:creationId xmlns:a16="http://schemas.microsoft.com/office/drawing/2014/main" id="{893F25B4-C8B3-4A8F-967B-85E77093A26C}"/>
              </a:ext>
            </a:extLst>
          </p:cNvPr>
          <p:cNvGrpSpPr/>
          <p:nvPr/>
        </p:nvGrpSpPr>
        <p:grpSpPr>
          <a:xfrm>
            <a:off x="3899819" y="4051136"/>
            <a:ext cx="375424" cy="486457"/>
            <a:chOff x="3899819" y="4051136"/>
            <a:chExt cx="375424" cy="486457"/>
          </a:xfrm>
        </p:grpSpPr>
        <p:cxnSp>
          <p:nvCxnSpPr>
            <p:cNvPr id="73" name="Gerade Verbindung mit Pfeil 72">
              <a:extLst>
                <a:ext uri="{FF2B5EF4-FFF2-40B4-BE49-F238E27FC236}">
                  <a16:creationId xmlns:a16="http://schemas.microsoft.com/office/drawing/2014/main" id="{E42BB6E8-BAA5-457E-8519-5C6CE6B5D900}"/>
                </a:ext>
              </a:extLst>
            </p:cNvPr>
            <p:cNvCxnSpPr>
              <a:cxnSpLocks/>
              <a:stCxn id="30" idx="2"/>
              <a:endCxn id="28" idx="0"/>
            </p:cNvCxnSpPr>
            <p:nvPr/>
          </p:nvCxnSpPr>
          <p:spPr>
            <a:xfrm>
              <a:off x="4225913" y="4124038"/>
              <a:ext cx="2" cy="413555"/>
            </a:xfrm>
            <a:prstGeom prst="straightConnector1">
              <a:avLst/>
            </a:prstGeom>
            <a:ln w="47625"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77" name="Textfeld 76">
              <a:extLst>
                <a:ext uri="{FF2B5EF4-FFF2-40B4-BE49-F238E27FC236}">
                  <a16:creationId xmlns:a16="http://schemas.microsoft.com/office/drawing/2014/main" id="{9568CC2B-7C75-4B28-A5F9-0D793A2FED2D}"/>
                </a:ext>
              </a:extLst>
            </p:cNvPr>
            <p:cNvSpPr txBox="1"/>
            <p:nvPr/>
          </p:nvSpPr>
          <p:spPr>
            <a:xfrm>
              <a:off x="3899819" y="4051136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b="1" dirty="0">
                  <a:solidFill>
                    <a:srgbClr val="00B050"/>
                  </a:solidFill>
                </a:rPr>
                <a:t>Ja</a:t>
              </a:r>
            </a:p>
          </p:txBody>
        </p:sp>
      </p:grpSp>
      <p:grpSp>
        <p:nvGrpSpPr>
          <p:cNvPr id="89" name="Gruppieren 88">
            <a:extLst>
              <a:ext uri="{FF2B5EF4-FFF2-40B4-BE49-F238E27FC236}">
                <a16:creationId xmlns:a16="http://schemas.microsoft.com/office/drawing/2014/main" id="{8A0F5887-0139-4E03-9351-8BEAAC92AB1F}"/>
              </a:ext>
            </a:extLst>
          </p:cNvPr>
          <p:cNvGrpSpPr/>
          <p:nvPr/>
        </p:nvGrpSpPr>
        <p:grpSpPr>
          <a:xfrm>
            <a:off x="3091428" y="2582229"/>
            <a:ext cx="1134485" cy="718968"/>
            <a:chOff x="3091428" y="2582229"/>
            <a:chExt cx="1134485" cy="718968"/>
          </a:xfrm>
        </p:grpSpPr>
        <p:cxnSp>
          <p:nvCxnSpPr>
            <p:cNvPr id="75" name="Verbinder: gewinkelt 74">
              <a:extLst>
                <a:ext uri="{FF2B5EF4-FFF2-40B4-BE49-F238E27FC236}">
                  <a16:creationId xmlns:a16="http://schemas.microsoft.com/office/drawing/2014/main" id="{42F8D92F-09C8-42AF-9516-C8FB8CCE36BB}"/>
                </a:ext>
              </a:extLst>
            </p:cNvPr>
            <p:cNvCxnSpPr>
              <a:stCxn id="67" idx="3"/>
              <a:endCxn id="30" idx="0"/>
            </p:cNvCxnSpPr>
            <p:nvPr/>
          </p:nvCxnSpPr>
          <p:spPr>
            <a:xfrm>
              <a:off x="3091428" y="2897748"/>
              <a:ext cx="1134485" cy="403449"/>
            </a:xfrm>
            <a:prstGeom prst="bentConnector2">
              <a:avLst/>
            </a:prstGeom>
            <a:ln w="4762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feld 77">
              <a:extLst>
                <a:ext uri="{FF2B5EF4-FFF2-40B4-BE49-F238E27FC236}">
                  <a16:creationId xmlns:a16="http://schemas.microsoft.com/office/drawing/2014/main" id="{5F0981CB-224F-4F89-BAEB-12F9640B3DE2}"/>
                </a:ext>
              </a:extLst>
            </p:cNvPr>
            <p:cNvSpPr txBox="1"/>
            <p:nvPr/>
          </p:nvSpPr>
          <p:spPr>
            <a:xfrm>
              <a:off x="3460436" y="2582229"/>
              <a:ext cx="631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b="1" dirty="0">
                  <a:solidFill>
                    <a:srgbClr val="FF0000"/>
                  </a:solidFill>
                </a:rPr>
                <a:t>Nein</a:t>
              </a:r>
            </a:p>
          </p:txBody>
        </p:sp>
      </p:grpSp>
      <p:grpSp>
        <p:nvGrpSpPr>
          <p:cNvPr id="91" name="Gruppieren 90">
            <a:extLst>
              <a:ext uri="{FF2B5EF4-FFF2-40B4-BE49-F238E27FC236}">
                <a16:creationId xmlns:a16="http://schemas.microsoft.com/office/drawing/2014/main" id="{E5B31F12-2A78-40F9-95C3-DB8B1ACF06E9}"/>
              </a:ext>
            </a:extLst>
          </p:cNvPr>
          <p:cNvGrpSpPr/>
          <p:nvPr/>
        </p:nvGrpSpPr>
        <p:grpSpPr>
          <a:xfrm>
            <a:off x="5508057" y="3388397"/>
            <a:ext cx="1134486" cy="1149196"/>
            <a:chOff x="5508057" y="3388397"/>
            <a:chExt cx="1134486" cy="1149196"/>
          </a:xfrm>
        </p:grpSpPr>
        <p:cxnSp>
          <p:nvCxnSpPr>
            <p:cNvPr id="80" name="Verbinder: gewinkelt 79">
              <a:extLst>
                <a:ext uri="{FF2B5EF4-FFF2-40B4-BE49-F238E27FC236}">
                  <a16:creationId xmlns:a16="http://schemas.microsoft.com/office/drawing/2014/main" id="{747F005C-99D9-4774-A782-689044AA934A}"/>
                </a:ext>
              </a:extLst>
            </p:cNvPr>
            <p:cNvCxnSpPr>
              <a:stCxn id="30" idx="3"/>
              <a:endCxn id="29" idx="0"/>
            </p:cNvCxnSpPr>
            <p:nvPr/>
          </p:nvCxnSpPr>
          <p:spPr>
            <a:xfrm>
              <a:off x="5508057" y="3712618"/>
              <a:ext cx="1134486" cy="824975"/>
            </a:xfrm>
            <a:prstGeom prst="bentConnector2">
              <a:avLst/>
            </a:prstGeom>
            <a:ln w="4762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feld 80">
              <a:extLst>
                <a:ext uri="{FF2B5EF4-FFF2-40B4-BE49-F238E27FC236}">
                  <a16:creationId xmlns:a16="http://schemas.microsoft.com/office/drawing/2014/main" id="{6FD7765E-4DFE-4980-A710-6FA50771ED17}"/>
                </a:ext>
              </a:extLst>
            </p:cNvPr>
            <p:cNvSpPr txBox="1"/>
            <p:nvPr/>
          </p:nvSpPr>
          <p:spPr>
            <a:xfrm>
              <a:off x="5914771" y="3388397"/>
              <a:ext cx="631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b="1" dirty="0">
                  <a:solidFill>
                    <a:srgbClr val="FF0000"/>
                  </a:solidFill>
                </a:rPr>
                <a:t>Nein</a:t>
              </a:r>
            </a:p>
          </p:txBody>
        </p:sp>
      </p:grpSp>
      <p:cxnSp>
        <p:nvCxnSpPr>
          <p:cNvPr id="84" name="Verbinder: gewinkelt 83">
            <a:extLst>
              <a:ext uri="{FF2B5EF4-FFF2-40B4-BE49-F238E27FC236}">
                <a16:creationId xmlns:a16="http://schemas.microsoft.com/office/drawing/2014/main" id="{851F63DD-5977-4F3D-9E7D-CF5934F47896}"/>
              </a:ext>
            </a:extLst>
          </p:cNvPr>
          <p:cNvCxnSpPr>
            <a:cxnSpLocks/>
            <a:stCxn id="28" idx="2"/>
            <a:endCxn id="32" idx="3"/>
          </p:cNvCxnSpPr>
          <p:nvPr/>
        </p:nvCxnSpPr>
        <p:spPr>
          <a:xfrm rot="5400000">
            <a:off x="3010376" y="4769736"/>
            <a:ext cx="822840" cy="1608239"/>
          </a:xfrm>
          <a:prstGeom prst="bentConnector2">
            <a:avLst/>
          </a:prstGeom>
          <a:ln w="4762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8" name="Verbinder: gewinkelt 87">
            <a:extLst>
              <a:ext uri="{FF2B5EF4-FFF2-40B4-BE49-F238E27FC236}">
                <a16:creationId xmlns:a16="http://schemas.microsoft.com/office/drawing/2014/main" id="{1412F19F-6EED-4A0A-B0E2-766845825812}"/>
              </a:ext>
            </a:extLst>
          </p:cNvPr>
          <p:cNvCxnSpPr>
            <a:cxnSpLocks/>
            <a:stCxn id="29" idx="2"/>
            <a:endCxn id="32" idx="3"/>
          </p:cNvCxnSpPr>
          <p:nvPr/>
        </p:nvCxnSpPr>
        <p:spPr>
          <a:xfrm rot="5400000">
            <a:off x="4218690" y="3561422"/>
            <a:ext cx="822840" cy="4024867"/>
          </a:xfrm>
          <a:prstGeom prst="bentConnector2">
            <a:avLst/>
          </a:prstGeom>
          <a:ln w="4762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88753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8000"/>
                            </p:stCondLst>
                            <p:childTnLst>
                              <p:par>
                                <p:cTn id="20" presetID="21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4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7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9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4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6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1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01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201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28" grpId="0" animBg="1"/>
      <p:bldP spid="29" grpId="0" animBg="1"/>
      <p:bldP spid="30" grpId="0" animBg="1"/>
      <p:bldP spid="32" grpId="0" animBg="1"/>
      <p:bldP spid="7" grpId="0" uiExpand="1" build="p"/>
      <p:bldP spid="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>
          <a:xfrm>
            <a:off x="9900458" y="6469310"/>
            <a:ext cx="1312025" cy="365125"/>
          </a:xfrm>
        </p:spPr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6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23" name="Grafik 22" descr="Kreuzfahrtschiff mit einfarbiger Füllung">
            <a:extLst>
              <a:ext uri="{FF2B5EF4-FFF2-40B4-BE49-F238E27FC236}">
                <a16:creationId xmlns:a16="http://schemas.microsoft.com/office/drawing/2014/main" id="{1561A815-C5DD-4A7F-8B1E-72D1BFD502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1121149" y="816580"/>
            <a:ext cx="365125" cy="365125"/>
          </a:xfrm>
          <a:prstGeom prst="rect">
            <a:avLst/>
          </a:prstGeom>
        </p:spPr>
      </p:pic>
      <p:sp>
        <p:nvSpPr>
          <p:cNvPr id="5" name="Titel 4">
            <a:extLst>
              <a:ext uri="{FF2B5EF4-FFF2-40B4-BE49-F238E27FC236}">
                <a16:creationId xmlns:a16="http://schemas.microsoft.com/office/drawing/2014/main" id="{02B5614F-FD91-4B0A-892D-44521451E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1477" y="347563"/>
            <a:ext cx="5365820" cy="1577031"/>
          </a:xfrm>
        </p:spPr>
        <p:txBody>
          <a:bodyPr/>
          <a:lstStyle/>
          <a:p>
            <a:r>
              <a:rPr lang="de-CH" dirty="0"/>
              <a:t>Kreuzfahrt rund </a:t>
            </a:r>
            <a:br>
              <a:rPr lang="de-CH" dirty="0"/>
            </a:br>
            <a:r>
              <a:rPr lang="de-CH" dirty="0"/>
              <a:t>um Grossbritannien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0D98B992-58A4-40F8-B1C6-C6CA27AB50CC}"/>
              </a:ext>
            </a:extLst>
          </p:cNvPr>
          <p:cNvSpPr txBox="1"/>
          <p:nvPr/>
        </p:nvSpPr>
        <p:spPr>
          <a:xfrm>
            <a:off x="8508273" y="4144611"/>
            <a:ext cx="1053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Hamburg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B86F95F-E82C-4466-B6D8-0C3D6AF936F6}"/>
              </a:ext>
            </a:extLst>
          </p:cNvPr>
          <p:cNvSpPr txBox="1"/>
          <p:nvPr/>
        </p:nvSpPr>
        <p:spPr>
          <a:xfrm>
            <a:off x="4031323" y="5471955"/>
            <a:ext cx="1467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Southampton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7FA2656E-4288-4F6F-B840-3E30F9696221}"/>
              </a:ext>
            </a:extLst>
          </p:cNvPr>
          <p:cNvSpPr txBox="1"/>
          <p:nvPr/>
        </p:nvSpPr>
        <p:spPr>
          <a:xfrm>
            <a:off x="1753037" y="4460946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Cork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51742DB4-8799-487E-9178-1F500A7792BB}"/>
              </a:ext>
            </a:extLst>
          </p:cNvPr>
          <p:cNvSpPr txBox="1"/>
          <p:nvPr/>
        </p:nvSpPr>
        <p:spPr>
          <a:xfrm>
            <a:off x="2465909" y="3859385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Dublin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954A8221-1642-4A1A-B1E3-74FABC509EC5}"/>
              </a:ext>
            </a:extLst>
          </p:cNvPr>
          <p:cNvSpPr txBox="1"/>
          <p:nvPr/>
        </p:nvSpPr>
        <p:spPr>
          <a:xfrm>
            <a:off x="4159609" y="2613652"/>
            <a:ext cx="1084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Greenock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D4DD3552-C741-4539-BD2D-F252BB8E3EB0}"/>
              </a:ext>
            </a:extLst>
          </p:cNvPr>
          <p:cNvSpPr txBox="1"/>
          <p:nvPr/>
        </p:nvSpPr>
        <p:spPr>
          <a:xfrm>
            <a:off x="4149561" y="689971"/>
            <a:ext cx="921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Kirkwall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9B226D22-E6BE-43ED-8A47-8C5F54BAE78C}"/>
              </a:ext>
            </a:extLst>
          </p:cNvPr>
          <p:cNvSpPr txBox="1"/>
          <p:nvPr/>
        </p:nvSpPr>
        <p:spPr>
          <a:xfrm>
            <a:off x="3956925" y="1612475"/>
            <a:ext cx="1326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Invergordon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8805C54F-DBEA-49CC-BED7-355FD840D28F}"/>
              </a:ext>
            </a:extLst>
          </p:cNvPr>
          <p:cNvSpPr txBox="1"/>
          <p:nvPr/>
        </p:nvSpPr>
        <p:spPr>
          <a:xfrm>
            <a:off x="3908790" y="4645090"/>
            <a:ext cx="1712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b="1" dirty="0">
                <a:solidFill>
                  <a:schemeClr val="accent3">
                    <a:lumMod val="75000"/>
                  </a:schemeClr>
                </a:solidFill>
              </a:rPr>
              <a:t>Grossbritannien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69BB9592-1A02-476C-9B05-CA7C68576B9F}"/>
              </a:ext>
            </a:extLst>
          </p:cNvPr>
          <p:cNvSpPr txBox="1"/>
          <p:nvPr/>
        </p:nvSpPr>
        <p:spPr>
          <a:xfrm>
            <a:off x="9149909" y="4878340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b="1" dirty="0">
                <a:solidFill>
                  <a:schemeClr val="accent3">
                    <a:lumMod val="75000"/>
                  </a:schemeClr>
                </a:solidFill>
              </a:rPr>
              <a:t>Deutschland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A4669C1B-A4A9-4C92-B9EB-DE43826B1FEE}"/>
              </a:ext>
            </a:extLst>
          </p:cNvPr>
          <p:cNvSpPr txBox="1"/>
          <p:nvPr/>
        </p:nvSpPr>
        <p:spPr>
          <a:xfrm>
            <a:off x="2346509" y="3502613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b="1" dirty="0">
                <a:solidFill>
                  <a:schemeClr val="accent3">
                    <a:lumMod val="75000"/>
                  </a:schemeClr>
                </a:solidFill>
              </a:rPr>
              <a:t>Irland</a:t>
            </a:r>
          </a:p>
        </p:txBody>
      </p:sp>
      <p:pic>
        <p:nvPicPr>
          <p:cNvPr id="16" name="Grafik 15" descr="Flugzeug mit einfarbiger Füllung">
            <a:extLst>
              <a:ext uri="{FF2B5EF4-FFF2-40B4-BE49-F238E27FC236}">
                <a16:creationId xmlns:a16="http://schemas.microsoft.com/office/drawing/2014/main" id="{4734EF41-DE84-46EF-A60D-2496D9476C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21149" y="1227595"/>
            <a:ext cx="392979" cy="392979"/>
          </a:xfrm>
          <a:prstGeom prst="rect">
            <a:avLst/>
          </a:prstGeom>
        </p:spPr>
      </p:pic>
      <p:sp>
        <p:nvSpPr>
          <p:cNvPr id="35" name="Textfeld 34">
            <a:extLst>
              <a:ext uri="{FF2B5EF4-FFF2-40B4-BE49-F238E27FC236}">
                <a16:creationId xmlns:a16="http://schemas.microsoft.com/office/drawing/2014/main" id="{A53DA896-F9B6-48F5-BB42-9A150A3A2485}"/>
              </a:ext>
            </a:extLst>
          </p:cNvPr>
          <p:cNvSpPr txBox="1"/>
          <p:nvPr/>
        </p:nvSpPr>
        <p:spPr>
          <a:xfrm rot="16473479">
            <a:off x="8332667" y="5561790"/>
            <a:ext cx="944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b="1" dirty="0">
                <a:solidFill>
                  <a:srgbClr val="FF0000"/>
                </a:solidFill>
              </a:rPr>
              <a:t>Schweiz</a:t>
            </a:r>
          </a:p>
        </p:txBody>
      </p:sp>
    </p:spTree>
    <p:extLst>
      <p:ext uri="{BB962C8B-B14F-4D97-AF65-F5344CB8AC3E}">
        <p14:creationId xmlns:p14="http://schemas.microsoft.com/office/powerpoint/2010/main" val="39632954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>
          <a:xfrm>
            <a:off x="9900458" y="6469310"/>
            <a:ext cx="1312025" cy="365125"/>
          </a:xfrm>
        </p:spPr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7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23" name="Grafik 22" descr="Kreuzfahrtschiff mit einfarbiger Füllung">
            <a:extLst>
              <a:ext uri="{FF2B5EF4-FFF2-40B4-BE49-F238E27FC236}">
                <a16:creationId xmlns:a16="http://schemas.microsoft.com/office/drawing/2014/main" id="{1561A815-C5DD-4A7F-8B1E-72D1BFD502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8494406" y="4351476"/>
            <a:ext cx="365125" cy="365125"/>
          </a:xfrm>
          <a:prstGeom prst="rect">
            <a:avLst/>
          </a:prstGeom>
        </p:spPr>
      </p:pic>
      <p:sp>
        <p:nvSpPr>
          <p:cNvPr id="5" name="Titel 4">
            <a:extLst>
              <a:ext uri="{FF2B5EF4-FFF2-40B4-BE49-F238E27FC236}">
                <a16:creationId xmlns:a16="http://schemas.microsoft.com/office/drawing/2014/main" id="{02B5614F-FD91-4B0A-892D-44521451E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1477" y="347563"/>
            <a:ext cx="5365820" cy="2035419"/>
          </a:xfrm>
        </p:spPr>
        <p:txBody>
          <a:bodyPr>
            <a:normAutofit/>
          </a:bodyPr>
          <a:lstStyle/>
          <a:p>
            <a:r>
              <a:rPr lang="de-CH" dirty="0"/>
              <a:t>Kreuzfahrt rund </a:t>
            </a:r>
            <a:br>
              <a:rPr lang="de-CH" dirty="0"/>
            </a:br>
            <a:r>
              <a:rPr lang="de-CH" dirty="0"/>
              <a:t>um Grossbritannien</a:t>
            </a:r>
            <a:br>
              <a:rPr lang="de-CH" dirty="0"/>
            </a:br>
            <a:r>
              <a:rPr lang="de-CH" dirty="0"/>
              <a:t>(Lösung)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0D98B992-58A4-40F8-B1C6-C6CA27AB50CC}"/>
              </a:ext>
            </a:extLst>
          </p:cNvPr>
          <p:cNvSpPr txBox="1"/>
          <p:nvPr/>
        </p:nvSpPr>
        <p:spPr>
          <a:xfrm>
            <a:off x="8508273" y="4144611"/>
            <a:ext cx="1053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Hamburg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B86F95F-E82C-4466-B6D8-0C3D6AF936F6}"/>
              </a:ext>
            </a:extLst>
          </p:cNvPr>
          <p:cNvSpPr txBox="1"/>
          <p:nvPr/>
        </p:nvSpPr>
        <p:spPr>
          <a:xfrm>
            <a:off x="4031323" y="5471955"/>
            <a:ext cx="1467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Southampton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7FA2656E-4288-4F6F-B840-3E30F9696221}"/>
              </a:ext>
            </a:extLst>
          </p:cNvPr>
          <p:cNvSpPr txBox="1"/>
          <p:nvPr/>
        </p:nvSpPr>
        <p:spPr>
          <a:xfrm>
            <a:off x="1753037" y="4460946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Cork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51742DB4-8799-487E-9178-1F500A7792BB}"/>
              </a:ext>
            </a:extLst>
          </p:cNvPr>
          <p:cNvSpPr txBox="1"/>
          <p:nvPr/>
        </p:nvSpPr>
        <p:spPr>
          <a:xfrm>
            <a:off x="2465909" y="3859385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Dublin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954A8221-1642-4A1A-B1E3-74FABC509EC5}"/>
              </a:ext>
            </a:extLst>
          </p:cNvPr>
          <p:cNvSpPr txBox="1"/>
          <p:nvPr/>
        </p:nvSpPr>
        <p:spPr>
          <a:xfrm>
            <a:off x="4159609" y="2613652"/>
            <a:ext cx="1084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Greenock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D4DD3552-C741-4539-BD2D-F252BB8E3EB0}"/>
              </a:ext>
            </a:extLst>
          </p:cNvPr>
          <p:cNvSpPr txBox="1"/>
          <p:nvPr/>
        </p:nvSpPr>
        <p:spPr>
          <a:xfrm>
            <a:off x="4149561" y="689971"/>
            <a:ext cx="921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Kirkwall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9B226D22-E6BE-43ED-8A47-8C5F54BAE78C}"/>
              </a:ext>
            </a:extLst>
          </p:cNvPr>
          <p:cNvSpPr txBox="1"/>
          <p:nvPr/>
        </p:nvSpPr>
        <p:spPr>
          <a:xfrm>
            <a:off x="3956925" y="1612475"/>
            <a:ext cx="1326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Invergordon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8805C54F-DBEA-49CC-BED7-355FD840D28F}"/>
              </a:ext>
            </a:extLst>
          </p:cNvPr>
          <p:cNvSpPr txBox="1"/>
          <p:nvPr/>
        </p:nvSpPr>
        <p:spPr>
          <a:xfrm>
            <a:off x="3908790" y="4645090"/>
            <a:ext cx="1712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b="1" dirty="0">
                <a:solidFill>
                  <a:schemeClr val="accent3">
                    <a:lumMod val="75000"/>
                  </a:schemeClr>
                </a:solidFill>
              </a:rPr>
              <a:t>Grossbritannien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69BB9592-1A02-476C-9B05-CA7C68576B9F}"/>
              </a:ext>
            </a:extLst>
          </p:cNvPr>
          <p:cNvSpPr txBox="1"/>
          <p:nvPr/>
        </p:nvSpPr>
        <p:spPr>
          <a:xfrm>
            <a:off x="9149909" y="4878340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b="1" dirty="0">
                <a:solidFill>
                  <a:schemeClr val="accent3">
                    <a:lumMod val="75000"/>
                  </a:schemeClr>
                </a:solidFill>
              </a:rPr>
              <a:t>Deutschland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A4669C1B-A4A9-4C92-B9EB-DE43826B1FEE}"/>
              </a:ext>
            </a:extLst>
          </p:cNvPr>
          <p:cNvSpPr txBox="1"/>
          <p:nvPr/>
        </p:nvSpPr>
        <p:spPr>
          <a:xfrm>
            <a:off x="2346509" y="3502613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b="1" dirty="0">
                <a:solidFill>
                  <a:schemeClr val="accent3">
                    <a:lumMod val="75000"/>
                  </a:schemeClr>
                </a:solidFill>
              </a:rPr>
              <a:t>Irland</a:t>
            </a:r>
          </a:p>
        </p:txBody>
      </p:sp>
      <p:pic>
        <p:nvPicPr>
          <p:cNvPr id="29" name="Grafik 28" descr="Kreuzfahrtschiff mit einfarbiger Füllung">
            <a:extLst>
              <a:ext uri="{FF2B5EF4-FFF2-40B4-BE49-F238E27FC236}">
                <a16:creationId xmlns:a16="http://schemas.microsoft.com/office/drawing/2014/main" id="{3318C370-95AF-4893-8CD7-45F23A0209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4509069" y="5985466"/>
            <a:ext cx="365125" cy="365125"/>
          </a:xfrm>
          <a:prstGeom prst="rect">
            <a:avLst/>
          </a:prstGeom>
        </p:spPr>
      </p:pic>
      <p:pic>
        <p:nvPicPr>
          <p:cNvPr id="30" name="Grafik 29" descr="Kreuzfahrtschiff mit einfarbiger Füllung">
            <a:extLst>
              <a:ext uri="{FF2B5EF4-FFF2-40B4-BE49-F238E27FC236}">
                <a16:creationId xmlns:a16="http://schemas.microsoft.com/office/drawing/2014/main" id="{25618B5E-8905-48CF-BEBE-5A1311F467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2353441" y="4695778"/>
            <a:ext cx="365125" cy="365125"/>
          </a:xfrm>
          <a:prstGeom prst="rect">
            <a:avLst/>
          </a:prstGeom>
        </p:spPr>
      </p:pic>
      <p:pic>
        <p:nvPicPr>
          <p:cNvPr id="31" name="Grafik 30" descr="Kreuzfahrtschiff mit einfarbiger Füllung">
            <a:extLst>
              <a:ext uri="{FF2B5EF4-FFF2-40B4-BE49-F238E27FC236}">
                <a16:creationId xmlns:a16="http://schemas.microsoft.com/office/drawing/2014/main" id="{EE7BEBF2-D6D1-423C-BF5B-1DE35A013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3419581" y="3871945"/>
            <a:ext cx="365125" cy="365125"/>
          </a:xfrm>
          <a:prstGeom prst="rect">
            <a:avLst/>
          </a:prstGeom>
        </p:spPr>
      </p:pic>
      <p:pic>
        <p:nvPicPr>
          <p:cNvPr id="32" name="Grafik 31" descr="Kreuzfahrtschiff mit einfarbiger Füllung">
            <a:extLst>
              <a:ext uri="{FF2B5EF4-FFF2-40B4-BE49-F238E27FC236}">
                <a16:creationId xmlns:a16="http://schemas.microsoft.com/office/drawing/2014/main" id="{53EE78FD-13D9-47F0-8C9D-9BD908783E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3602143" y="2590222"/>
            <a:ext cx="365125" cy="365125"/>
          </a:xfrm>
          <a:prstGeom prst="rect">
            <a:avLst/>
          </a:prstGeom>
        </p:spPr>
      </p:pic>
      <p:pic>
        <p:nvPicPr>
          <p:cNvPr id="33" name="Grafik 32" descr="Kreuzfahrtschiff mit einfarbiger Füllung">
            <a:extLst>
              <a:ext uri="{FF2B5EF4-FFF2-40B4-BE49-F238E27FC236}">
                <a16:creationId xmlns:a16="http://schemas.microsoft.com/office/drawing/2014/main" id="{4AE65350-BA78-41CF-9B17-CA205551A2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5038671" y="929970"/>
            <a:ext cx="365125" cy="365125"/>
          </a:xfrm>
          <a:prstGeom prst="rect">
            <a:avLst/>
          </a:prstGeom>
        </p:spPr>
      </p:pic>
      <p:pic>
        <p:nvPicPr>
          <p:cNvPr id="34" name="Grafik 33" descr="Kreuzfahrtschiff mit einfarbiger Füllung">
            <a:extLst>
              <a:ext uri="{FF2B5EF4-FFF2-40B4-BE49-F238E27FC236}">
                <a16:creationId xmlns:a16="http://schemas.microsoft.com/office/drawing/2014/main" id="{466C3D3D-876C-4462-841A-C2F1A0BD06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4764825" y="1295095"/>
            <a:ext cx="365125" cy="365125"/>
          </a:xfrm>
          <a:prstGeom prst="rect">
            <a:avLst/>
          </a:prstGeom>
        </p:spPr>
      </p:pic>
      <p:pic>
        <p:nvPicPr>
          <p:cNvPr id="16" name="Grafik 15" descr="Flugzeug mit einfarbiger Füllung">
            <a:extLst>
              <a:ext uri="{FF2B5EF4-FFF2-40B4-BE49-F238E27FC236}">
                <a16:creationId xmlns:a16="http://schemas.microsoft.com/office/drawing/2014/main" id="{4734EF41-DE84-46EF-A60D-2496D9476C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90835" y="6350591"/>
            <a:ext cx="392979" cy="392979"/>
          </a:xfrm>
          <a:prstGeom prst="rect">
            <a:avLst/>
          </a:prstGeom>
        </p:spPr>
      </p:pic>
      <p:sp>
        <p:nvSpPr>
          <p:cNvPr id="35" name="Textfeld 34">
            <a:extLst>
              <a:ext uri="{FF2B5EF4-FFF2-40B4-BE49-F238E27FC236}">
                <a16:creationId xmlns:a16="http://schemas.microsoft.com/office/drawing/2014/main" id="{A53DA896-F9B6-48F5-BB42-9A150A3A2485}"/>
              </a:ext>
            </a:extLst>
          </p:cNvPr>
          <p:cNvSpPr txBox="1"/>
          <p:nvPr/>
        </p:nvSpPr>
        <p:spPr>
          <a:xfrm rot="16473479">
            <a:off x="8332667" y="5561790"/>
            <a:ext cx="944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b="1" dirty="0">
                <a:solidFill>
                  <a:srgbClr val="FF0000"/>
                </a:solidFill>
              </a:rPr>
              <a:t>Schweiz</a:t>
            </a:r>
          </a:p>
        </p:txBody>
      </p:sp>
    </p:spTree>
    <p:extLst>
      <p:ext uri="{BB962C8B-B14F-4D97-AF65-F5344CB8AC3E}">
        <p14:creationId xmlns:p14="http://schemas.microsoft.com/office/powerpoint/2010/main" val="128617794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0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39 0.00069 L 0.01041 -0.29236 " pathEditMode="relative" ptsTypes="AA">
                                      <p:cBhvr>
                                        <p:cTn id="22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10"/>
                            </p:stCondLst>
                            <p:childTnLst>
                              <p:par>
                                <p:cTn id="2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52 0.00023 L -0.03711 -0.03287 L -0.07331 -0.03426 L -0.1306 0.0081 L -0.17917 0.10833 L -0.21445 0.17269 L -0.25599 0.22454 L -0.28333 0.2419 L -0.30091 0.2419 L -0.32734 0.24028 L -0.32734 0.24051 " pathEditMode="relative" rAng="0" ptsTypes="AAAAAAAAAAA">
                                      <p:cBhvr>
                                        <p:cTn id="28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98" y="10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10"/>
                            </p:stCondLst>
                            <p:childTnLst>
                              <p:par>
                                <p:cTn id="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02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20"/>
                            </p:stCondLst>
                            <p:childTnLst>
                              <p:par>
                                <p:cTn id="3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8 -0.0044 L -0.09701 0.01111 L -0.1392 0.00949 L -0.1556 -0.00903 L -0.16771 -0.08403 L -0.17448 -0.18519 L -0.17448 -0.18519 " pathEditMode="relative" ptsTypes="AAAAAAA">
                                      <p:cBhvr>
                                        <p:cTn id="4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702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703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9030"/>
                            </p:stCondLst>
                            <p:childTnLst>
                              <p:par>
                                <p:cTn id="5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7 0.00278 L 0.05144 -0.01273 L 0.06524 -0.02639 L 0.07995 -0.0618 L 0.08946 -0.11828 L 0.08946 -0.11828 " pathEditMode="relative" ptsTypes="AAAAAA">
                                      <p:cBhvr>
                                        <p:cTn id="5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1030"/>
                            </p:stCondLst>
                            <p:childTnLst>
                              <p:par>
                                <p:cTn id="5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1040"/>
                            </p:stCondLst>
                            <p:childTnLst>
                              <p:par>
                                <p:cTn id="5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3040"/>
                            </p:stCondLst>
                            <p:childTnLst>
                              <p:par>
                                <p:cTn id="6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0.00186 L 0.01823 -0.06574 L 0.02175 -0.10393 L 0.01732 -0.18356 L 0.01732 -0.18356 " pathEditMode="relative" ptsTypes="AAAAA">
                                      <p:cBhvr>
                                        <p:cTn id="6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40"/>
                            </p:stCondLst>
                            <p:childTnLst>
                              <p:par>
                                <p:cTn id="6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50"/>
                            </p:stCondLst>
                            <p:childTnLst>
                              <p:par>
                                <p:cTn id="6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7050"/>
                            </p:stCondLst>
                            <p:childTnLst>
                              <p:par>
                                <p:cTn id="7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0.00139 L -0.02774 -0.05371 L -0.03373 -0.0919 L -0.03972 -0.15324 L -0.03724 -0.21158 L -0.02943 -0.25741 L -0.01394 -0.29421 L 0.00507 -0.31875 L 0.03945 -0.34005 L 0.06705 -0.34005 L 0.06627 -0.33866 L 0.09987 -0.33704 L 0.12044 -0.3294 L 0.13606 -0.3125 L 0.14297 -0.28195 L 0.13854 -0.2544 L 0.11966 -0.23912 L 0.11966 -0.23912 " pathEditMode="relative" ptsTypes="AAAAAAAAAAAAAAAAAA">
                                      <p:cBhvr>
                                        <p:cTn id="7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9050"/>
                            </p:stCondLst>
                            <p:childTnLst>
                              <p:par>
                                <p:cTn id="7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9060"/>
                            </p:stCondLst>
                            <p:childTnLst>
                              <p:par>
                                <p:cTn id="8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1060"/>
                            </p:stCondLst>
                            <p:childTnLst>
                              <p:par>
                                <p:cTn id="8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5 -0.00278 L -0.02136 0.05393 L -0.02136 0.05393 " pathEditMode="relative" ptsTypes="AAA">
                                      <p:cBhvr>
                                        <p:cTn id="8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3060"/>
                            </p:stCondLst>
                            <p:childTnLst>
                              <p:par>
                                <p:cTn id="9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3070"/>
                            </p:stCondLst>
                            <p:childTnLst>
                              <p:par>
                                <p:cTn id="9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5070"/>
                            </p:stCondLst>
                            <p:childTnLst>
                              <p:par>
                                <p:cTn id="9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0.0037 L 0.04505 0.01574 L 0.30898 0.44954 " pathEditMode="relative" ptsTypes="AAA">
                                      <p:cBhvr>
                                        <p:cTn id="100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Bestuhlung</a:t>
            </a: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8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994B6F1C-DE49-4426-BBA1-FC798D988CE6}"/>
              </a:ext>
            </a:extLst>
          </p:cNvPr>
          <p:cNvGrpSpPr/>
          <p:nvPr/>
        </p:nvGrpSpPr>
        <p:grpSpPr>
          <a:xfrm>
            <a:off x="579969" y="2347226"/>
            <a:ext cx="2182695" cy="3258200"/>
            <a:chOff x="579969" y="2347226"/>
            <a:chExt cx="2182695" cy="3258200"/>
          </a:xfrm>
        </p:grpSpPr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A8C309C2-E9C6-4E85-B63E-C05A25E116BB}"/>
                </a:ext>
              </a:extLst>
            </p:cNvPr>
            <p:cNvSpPr/>
            <p:nvPr/>
          </p:nvSpPr>
          <p:spPr>
            <a:xfrm flipV="1">
              <a:off x="910925" y="4499824"/>
              <a:ext cx="1533115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A9E5E33A-96BA-4263-8612-0ACBD0989ABB}"/>
                </a:ext>
              </a:extLst>
            </p:cNvPr>
            <p:cNvSpPr/>
            <p:nvPr/>
          </p:nvSpPr>
          <p:spPr>
            <a:xfrm rot="16200000" flipH="1">
              <a:off x="351187" y="3571532"/>
              <a:ext cx="1488031" cy="36855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44B31C6E-3F32-4101-A47F-A0AFA81F3995}"/>
                </a:ext>
              </a:extLst>
            </p:cNvPr>
            <p:cNvSpPr/>
            <p:nvPr/>
          </p:nvSpPr>
          <p:spPr>
            <a:xfrm rot="16200000" flipH="1">
              <a:off x="1515752" y="3571529"/>
              <a:ext cx="1488023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56BF3671-7630-4F87-9802-23F6FC453BC4}"/>
                </a:ext>
              </a:extLst>
            </p:cNvPr>
            <p:cNvSpPr/>
            <p:nvPr/>
          </p:nvSpPr>
          <p:spPr>
            <a:xfrm flipV="1">
              <a:off x="1279481" y="2347226"/>
              <a:ext cx="796006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ADF85DBC-9FE4-4E66-B3AC-2921D78D5557}"/>
                </a:ext>
              </a:extLst>
            </p:cNvPr>
            <p:cNvGrpSpPr/>
            <p:nvPr/>
          </p:nvGrpSpPr>
          <p:grpSpPr>
            <a:xfrm>
              <a:off x="579969" y="3064848"/>
              <a:ext cx="262485" cy="1316575"/>
              <a:chOff x="590846" y="2939242"/>
              <a:chExt cx="262485" cy="1316575"/>
            </a:xfrm>
          </p:grpSpPr>
          <p:sp>
            <p:nvSpPr>
              <p:cNvPr id="103" name="Ellipse 102">
                <a:extLst>
                  <a:ext uri="{FF2B5EF4-FFF2-40B4-BE49-F238E27FC236}">
                    <a16:creationId xmlns:a16="http://schemas.microsoft.com/office/drawing/2014/main" id="{85A7A53B-FE64-4C41-BC86-778569B7F355}"/>
                  </a:ext>
                </a:extLst>
              </p:cNvPr>
              <p:cNvSpPr/>
              <p:nvPr/>
            </p:nvSpPr>
            <p:spPr>
              <a:xfrm>
                <a:off x="590846" y="2939242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04" name="Ellipse 103">
                <a:extLst>
                  <a:ext uri="{FF2B5EF4-FFF2-40B4-BE49-F238E27FC236}">
                    <a16:creationId xmlns:a16="http://schemas.microsoft.com/office/drawing/2014/main" id="{11BCCC77-78A9-4602-82A5-F9715930210A}"/>
                  </a:ext>
                </a:extLst>
              </p:cNvPr>
              <p:cNvSpPr/>
              <p:nvPr/>
            </p:nvSpPr>
            <p:spPr>
              <a:xfrm>
                <a:off x="591563" y="3300036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05" name="Ellipse 104">
                <a:extLst>
                  <a:ext uri="{FF2B5EF4-FFF2-40B4-BE49-F238E27FC236}">
                    <a16:creationId xmlns:a16="http://schemas.microsoft.com/office/drawing/2014/main" id="{1C195A2B-DC4C-4D76-8E78-B53CED09D2FE}"/>
                  </a:ext>
                </a:extLst>
              </p:cNvPr>
              <p:cNvSpPr/>
              <p:nvPr/>
            </p:nvSpPr>
            <p:spPr>
              <a:xfrm>
                <a:off x="590846" y="3647486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06" name="Ellipse 105">
                <a:extLst>
                  <a:ext uri="{FF2B5EF4-FFF2-40B4-BE49-F238E27FC236}">
                    <a16:creationId xmlns:a16="http://schemas.microsoft.com/office/drawing/2014/main" id="{D2F676C6-53BC-4517-9839-5CD568627507}"/>
                  </a:ext>
                </a:extLst>
              </p:cNvPr>
              <p:cNvSpPr/>
              <p:nvPr/>
            </p:nvSpPr>
            <p:spPr>
              <a:xfrm>
                <a:off x="595403" y="3997889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108" name="Gruppieren 107">
              <a:extLst>
                <a:ext uri="{FF2B5EF4-FFF2-40B4-BE49-F238E27FC236}">
                  <a16:creationId xmlns:a16="http://schemas.microsoft.com/office/drawing/2014/main" id="{AD2E13EC-B5AD-4D09-A531-58B5AAC45BDF}"/>
                </a:ext>
              </a:extLst>
            </p:cNvPr>
            <p:cNvGrpSpPr/>
            <p:nvPr/>
          </p:nvGrpSpPr>
          <p:grpSpPr>
            <a:xfrm>
              <a:off x="2500179" y="3075239"/>
              <a:ext cx="262485" cy="1316575"/>
              <a:chOff x="590846" y="2939242"/>
              <a:chExt cx="262485" cy="1316575"/>
            </a:xfrm>
          </p:grpSpPr>
          <p:sp>
            <p:nvSpPr>
              <p:cNvPr id="109" name="Ellipse 108">
                <a:extLst>
                  <a:ext uri="{FF2B5EF4-FFF2-40B4-BE49-F238E27FC236}">
                    <a16:creationId xmlns:a16="http://schemas.microsoft.com/office/drawing/2014/main" id="{30F6E4B7-28F1-4624-B8B2-5E3B20B434A8}"/>
                  </a:ext>
                </a:extLst>
              </p:cNvPr>
              <p:cNvSpPr/>
              <p:nvPr/>
            </p:nvSpPr>
            <p:spPr>
              <a:xfrm>
                <a:off x="590846" y="2939242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0" name="Ellipse 109">
                <a:extLst>
                  <a:ext uri="{FF2B5EF4-FFF2-40B4-BE49-F238E27FC236}">
                    <a16:creationId xmlns:a16="http://schemas.microsoft.com/office/drawing/2014/main" id="{D38C24AE-E3E4-43D6-90A2-53755E8ECD59}"/>
                  </a:ext>
                </a:extLst>
              </p:cNvPr>
              <p:cNvSpPr/>
              <p:nvPr/>
            </p:nvSpPr>
            <p:spPr>
              <a:xfrm>
                <a:off x="590846" y="3289645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1" name="Ellipse 110">
                <a:extLst>
                  <a:ext uri="{FF2B5EF4-FFF2-40B4-BE49-F238E27FC236}">
                    <a16:creationId xmlns:a16="http://schemas.microsoft.com/office/drawing/2014/main" id="{11707A59-9338-4702-8345-D31745BA32C1}"/>
                  </a:ext>
                </a:extLst>
              </p:cNvPr>
              <p:cNvSpPr/>
              <p:nvPr/>
            </p:nvSpPr>
            <p:spPr>
              <a:xfrm>
                <a:off x="590846" y="3647486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2" name="Ellipse 111">
                <a:extLst>
                  <a:ext uri="{FF2B5EF4-FFF2-40B4-BE49-F238E27FC236}">
                    <a16:creationId xmlns:a16="http://schemas.microsoft.com/office/drawing/2014/main" id="{45B8417F-B136-43B1-89B1-A4524701168F}"/>
                  </a:ext>
                </a:extLst>
              </p:cNvPr>
              <p:cNvSpPr/>
              <p:nvPr/>
            </p:nvSpPr>
            <p:spPr>
              <a:xfrm>
                <a:off x="595403" y="3997889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113" name="Gruppieren 112">
              <a:extLst>
                <a:ext uri="{FF2B5EF4-FFF2-40B4-BE49-F238E27FC236}">
                  <a16:creationId xmlns:a16="http://schemas.microsoft.com/office/drawing/2014/main" id="{02EDE8C3-D50F-4A61-9FFB-9FDBF387BCD0}"/>
                </a:ext>
              </a:extLst>
            </p:cNvPr>
            <p:cNvGrpSpPr/>
            <p:nvPr/>
          </p:nvGrpSpPr>
          <p:grpSpPr>
            <a:xfrm rot="5400000">
              <a:off x="1538248" y="4416733"/>
              <a:ext cx="262485" cy="1316575"/>
              <a:chOff x="590846" y="2939242"/>
              <a:chExt cx="262485" cy="1316575"/>
            </a:xfrm>
          </p:grpSpPr>
          <p:sp>
            <p:nvSpPr>
              <p:cNvPr id="114" name="Ellipse 113">
                <a:extLst>
                  <a:ext uri="{FF2B5EF4-FFF2-40B4-BE49-F238E27FC236}">
                    <a16:creationId xmlns:a16="http://schemas.microsoft.com/office/drawing/2014/main" id="{FEEE30F6-7451-46F6-B9AE-7242CBBB1CAD}"/>
                  </a:ext>
                </a:extLst>
              </p:cNvPr>
              <p:cNvSpPr/>
              <p:nvPr/>
            </p:nvSpPr>
            <p:spPr>
              <a:xfrm>
                <a:off x="590846" y="2939242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5" name="Ellipse 114">
                <a:extLst>
                  <a:ext uri="{FF2B5EF4-FFF2-40B4-BE49-F238E27FC236}">
                    <a16:creationId xmlns:a16="http://schemas.microsoft.com/office/drawing/2014/main" id="{553889CB-7152-4966-A59E-CC14D337B869}"/>
                  </a:ext>
                </a:extLst>
              </p:cNvPr>
              <p:cNvSpPr/>
              <p:nvPr/>
            </p:nvSpPr>
            <p:spPr>
              <a:xfrm>
                <a:off x="590846" y="3289645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6" name="Ellipse 115">
                <a:extLst>
                  <a:ext uri="{FF2B5EF4-FFF2-40B4-BE49-F238E27FC236}">
                    <a16:creationId xmlns:a16="http://schemas.microsoft.com/office/drawing/2014/main" id="{25A48162-CDA6-4E34-80D1-117E0A2CA4A6}"/>
                  </a:ext>
                </a:extLst>
              </p:cNvPr>
              <p:cNvSpPr/>
              <p:nvPr/>
            </p:nvSpPr>
            <p:spPr>
              <a:xfrm>
                <a:off x="590846" y="3647486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7" name="Ellipse 116">
                <a:extLst>
                  <a:ext uri="{FF2B5EF4-FFF2-40B4-BE49-F238E27FC236}">
                    <a16:creationId xmlns:a16="http://schemas.microsoft.com/office/drawing/2014/main" id="{9BB42BC8-9F94-4CE3-A50E-C1E993A30AC7}"/>
                  </a:ext>
                </a:extLst>
              </p:cNvPr>
              <p:cNvSpPr/>
              <p:nvPr/>
            </p:nvSpPr>
            <p:spPr>
              <a:xfrm>
                <a:off x="595403" y="3997889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sp>
          <p:nvSpPr>
            <p:cNvPr id="2048" name="Textfeld 2047">
              <a:extLst>
                <a:ext uri="{FF2B5EF4-FFF2-40B4-BE49-F238E27FC236}">
                  <a16:creationId xmlns:a16="http://schemas.microsoft.com/office/drawing/2014/main" id="{BD972E67-1233-4116-8715-DFDD6F2E604C}"/>
                </a:ext>
              </a:extLst>
            </p:cNvPr>
            <p:cNvSpPr txBox="1"/>
            <p:nvPr/>
          </p:nvSpPr>
          <p:spPr>
            <a:xfrm>
              <a:off x="926885" y="5236094"/>
              <a:ext cx="14471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dirty="0"/>
                <a:t>Für Tagungen</a:t>
              </a:r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126AE5CA-64C5-4B54-8A39-B6C3D95BE666}"/>
              </a:ext>
            </a:extLst>
          </p:cNvPr>
          <p:cNvGrpSpPr/>
          <p:nvPr/>
        </p:nvGrpSpPr>
        <p:grpSpPr>
          <a:xfrm>
            <a:off x="3629784" y="2346125"/>
            <a:ext cx="3410406" cy="3253559"/>
            <a:chOff x="3629784" y="2346125"/>
            <a:chExt cx="3410406" cy="3253559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8F4260D0-389F-430B-B41B-8A5431047948}"/>
                </a:ext>
              </a:extLst>
            </p:cNvPr>
            <p:cNvSpPr/>
            <p:nvPr/>
          </p:nvSpPr>
          <p:spPr>
            <a:xfrm flipV="1">
              <a:off x="3629784" y="3011792"/>
              <a:ext cx="1533115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261FB39E-7CA7-457D-A882-33C2C4C3DCBC}"/>
                </a:ext>
              </a:extLst>
            </p:cNvPr>
            <p:cNvSpPr/>
            <p:nvPr/>
          </p:nvSpPr>
          <p:spPr>
            <a:xfrm flipV="1">
              <a:off x="3629784" y="3768813"/>
              <a:ext cx="1533115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5F16EEC1-3EA0-454D-9319-797468158C1C}"/>
                </a:ext>
              </a:extLst>
            </p:cNvPr>
            <p:cNvSpPr/>
            <p:nvPr/>
          </p:nvSpPr>
          <p:spPr>
            <a:xfrm flipV="1">
              <a:off x="3629784" y="4525834"/>
              <a:ext cx="1533115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52D3C0A9-5FDB-4821-819E-FA616FADFD6F}"/>
                </a:ext>
              </a:extLst>
            </p:cNvPr>
            <p:cNvSpPr/>
            <p:nvPr/>
          </p:nvSpPr>
          <p:spPr>
            <a:xfrm flipV="1">
              <a:off x="5507075" y="3011792"/>
              <a:ext cx="1533115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EA070BA3-BBFC-49C5-BDB2-3674347F7962}"/>
                </a:ext>
              </a:extLst>
            </p:cNvPr>
            <p:cNvSpPr/>
            <p:nvPr/>
          </p:nvSpPr>
          <p:spPr>
            <a:xfrm flipV="1">
              <a:off x="5507075" y="3768813"/>
              <a:ext cx="1533115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874378F6-7166-49E1-BE96-9CD4F2C4CA5A}"/>
                </a:ext>
              </a:extLst>
            </p:cNvPr>
            <p:cNvSpPr/>
            <p:nvPr/>
          </p:nvSpPr>
          <p:spPr>
            <a:xfrm flipV="1">
              <a:off x="5507075" y="4525834"/>
              <a:ext cx="1533115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8C5DA710-DB62-4CDF-A6F5-B1FF649C094C}"/>
                </a:ext>
              </a:extLst>
            </p:cNvPr>
            <p:cNvSpPr/>
            <p:nvPr/>
          </p:nvSpPr>
          <p:spPr>
            <a:xfrm flipV="1">
              <a:off x="4939669" y="2346125"/>
              <a:ext cx="796006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79" name="Ellipse 78">
              <a:extLst>
                <a:ext uri="{FF2B5EF4-FFF2-40B4-BE49-F238E27FC236}">
                  <a16:creationId xmlns:a16="http://schemas.microsoft.com/office/drawing/2014/main" id="{B4275061-C1BE-4694-BFE4-C28B5B393C2B}"/>
                </a:ext>
              </a:extLst>
            </p:cNvPr>
            <p:cNvSpPr/>
            <p:nvPr/>
          </p:nvSpPr>
          <p:spPr>
            <a:xfrm>
              <a:off x="3739090" y="3419531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0" name="Ellipse 79">
              <a:extLst>
                <a:ext uri="{FF2B5EF4-FFF2-40B4-BE49-F238E27FC236}">
                  <a16:creationId xmlns:a16="http://schemas.microsoft.com/office/drawing/2014/main" id="{98971A58-E992-4EB1-ABF9-9780E2105E7D}"/>
                </a:ext>
              </a:extLst>
            </p:cNvPr>
            <p:cNvSpPr/>
            <p:nvPr/>
          </p:nvSpPr>
          <p:spPr>
            <a:xfrm>
              <a:off x="4091804" y="3419531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1" name="Ellipse 80">
              <a:extLst>
                <a:ext uri="{FF2B5EF4-FFF2-40B4-BE49-F238E27FC236}">
                  <a16:creationId xmlns:a16="http://schemas.microsoft.com/office/drawing/2014/main" id="{49714B17-E30D-4461-AD7A-53D8834BA344}"/>
                </a:ext>
              </a:extLst>
            </p:cNvPr>
            <p:cNvSpPr/>
            <p:nvPr/>
          </p:nvSpPr>
          <p:spPr>
            <a:xfrm>
              <a:off x="4441328" y="3419531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2" name="Ellipse 81">
              <a:extLst>
                <a:ext uri="{FF2B5EF4-FFF2-40B4-BE49-F238E27FC236}">
                  <a16:creationId xmlns:a16="http://schemas.microsoft.com/office/drawing/2014/main" id="{03195211-772E-4E70-83C2-3E315FD44971}"/>
                </a:ext>
              </a:extLst>
            </p:cNvPr>
            <p:cNvSpPr/>
            <p:nvPr/>
          </p:nvSpPr>
          <p:spPr>
            <a:xfrm>
              <a:off x="4790852" y="3419531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3" name="Ellipse 82">
              <a:extLst>
                <a:ext uri="{FF2B5EF4-FFF2-40B4-BE49-F238E27FC236}">
                  <a16:creationId xmlns:a16="http://schemas.microsoft.com/office/drawing/2014/main" id="{B9D5F2E1-7E37-4DCD-B07A-1E286B7CA1AC}"/>
                </a:ext>
              </a:extLst>
            </p:cNvPr>
            <p:cNvSpPr/>
            <p:nvPr/>
          </p:nvSpPr>
          <p:spPr>
            <a:xfrm>
              <a:off x="3744818" y="417688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4" name="Ellipse 83">
              <a:extLst>
                <a:ext uri="{FF2B5EF4-FFF2-40B4-BE49-F238E27FC236}">
                  <a16:creationId xmlns:a16="http://schemas.microsoft.com/office/drawing/2014/main" id="{C41F3DC5-5E78-43EE-B170-55B5E04EE050}"/>
                </a:ext>
              </a:extLst>
            </p:cNvPr>
            <p:cNvSpPr/>
            <p:nvPr/>
          </p:nvSpPr>
          <p:spPr>
            <a:xfrm>
              <a:off x="4097532" y="417688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5" name="Ellipse 84">
              <a:extLst>
                <a:ext uri="{FF2B5EF4-FFF2-40B4-BE49-F238E27FC236}">
                  <a16:creationId xmlns:a16="http://schemas.microsoft.com/office/drawing/2014/main" id="{746AECF3-6167-4ABF-BF87-9CE2E28F4B0C}"/>
                </a:ext>
              </a:extLst>
            </p:cNvPr>
            <p:cNvSpPr/>
            <p:nvPr/>
          </p:nvSpPr>
          <p:spPr>
            <a:xfrm>
              <a:off x="4447056" y="417688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6" name="Ellipse 85">
              <a:extLst>
                <a:ext uri="{FF2B5EF4-FFF2-40B4-BE49-F238E27FC236}">
                  <a16:creationId xmlns:a16="http://schemas.microsoft.com/office/drawing/2014/main" id="{45C1EC9E-2CA2-4EA3-9F27-50C422CA80EF}"/>
                </a:ext>
              </a:extLst>
            </p:cNvPr>
            <p:cNvSpPr/>
            <p:nvPr/>
          </p:nvSpPr>
          <p:spPr>
            <a:xfrm>
              <a:off x="4796580" y="417688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7" name="Ellipse 86">
              <a:extLst>
                <a:ext uri="{FF2B5EF4-FFF2-40B4-BE49-F238E27FC236}">
                  <a16:creationId xmlns:a16="http://schemas.microsoft.com/office/drawing/2014/main" id="{A7076FA2-1FF5-4145-8B15-4B61238E1660}"/>
                </a:ext>
              </a:extLst>
            </p:cNvPr>
            <p:cNvSpPr/>
            <p:nvPr/>
          </p:nvSpPr>
          <p:spPr>
            <a:xfrm>
              <a:off x="3739090" y="494464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8" name="Ellipse 87">
              <a:extLst>
                <a:ext uri="{FF2B5EF4-FFF2-40B4-BE49-F238E27FC236}">
                  <a16:creationId xmlns:a16="http://schemas.microsoft.com/office/drawing/2014/main" id="{44F1F2AE-FA7B-4606-A87D-28C17A99F8F6}"/>
                </a:ext>
              </a:extLst>
            </p:cNvPr>
            <p:cNvSpPr/>
            <p:nvPr/>
          </p:nvSpPr>
          <p:spPr>
            <a:xfrm>
              <a:off x="4091804" y="494464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9" name="Ellipse 88">
              <a:extLst>
                <a:ext uri="{FF2B5EF4-FFF2-40B4-BE49-F238E27FC236}">
                  <a16:creationId xmlns:a16="http://schemas.microsoft.com/office/drawing/2014/main" id="{06E9BCC1-7376-44DB-8193-93B6805F5D07}"/>
                </a:ext>
              </a:extLst>
            </p:cNvPr>
            <p:cNvSpPr/>
            <p:nvPr/>
          </p:nvSpPr>
          <p:spPr>
            <a:xfrm>
              <a:off x="4441328" y="494464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0" name="Ellipse 89">
              <a:extLst>
                <a:ext uri="{FF2B5EF4-FFF2-40B4-BE49-F238E27FC236}">
                  <a16:creationId xmlns:a16="http://schemas.microsoft.com/office/drawing/2014/main" id="{F8B5E3A8-0DB3-4185-A5E4-0E86FD1383AF}"/>
                </a:ext>
              </a:extLst>
            </p:cNvPr>
            <p:cNvSpPr/>
            <p:nvPr/>
          </p:nvSpPr>
          <p:spPr>
            <a:xfrm>
              <a:off x="4790852" y="494464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1" name="Ellipse 90">
              <a:extLst>
                <a:ext uri="{FF2B5EF4-FFF2-40B4-BE49-F238E27FC236}">
                  <a16:creationId xmlns:a16="http://schemas.microsoft.com/office/drawing/2014/main" id="{C4EB784E-2F3E-466F-9E5B-CFD312FA208D}"/>
                </a:ext>
              </a:extLst>
            </p:cNvPr>
            <p:cNvSpPr/>
            <p:nvPr/>
          </p:nvSpPr>
          <p:spPr>
            <a:xfrm>
              <a:off x="5607251" y="3417508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2" name="Ellipse 91">
              <a:extLst>
                <a:ext uri="{FF2B5EF4-FFF2-40B4-BE49-F238E27FC236}">
                  <a16:creationId xmlns:a16="http://schemas.microsoft.com/office/drawing/2014/main" id="{10BDD290-7D39-41D8-9EE9-2B5DBF885D9F}"/>
                </a:ext>
              </a:extLst>
            </p:cNvPr>
            <p:cNvSpPr/>
            <p:nvPr/>
          </p:nvSpPr>
          <p:spPr>
            <a:xfrm>
              <a:off x="5959965" y="3417508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3" name="Ellipse 92">
              <a:extLst>
                <a:ext uri="{FF2B5EF4-FFF2-40B4-BE49-F238E27FC236}">
                  <a16:creationId xmlns:a16="http://schemas.microsoft.com/office/drawing/2014/main" id="{EEF8E6AA-EA7E-4A39-BC27-7CD53E699753}"/>
                </a:ext>
              </a:extLst>
            </p:cNvPr>
            <p:cNvSpPr/>
            <p:nvPr/>
          </p:nvSpPr>
          <p:spPr>
            <a:xfrm>
              <a:off x="6309489" y="3417508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4" name="Ellipse 93">
              <a:extLst>
                <a:ext uri="{FF2B5EF4-FFF2-40B4-BE49-F238E27FC236}">
                  <a16:creationId xmlns:a16="http://schemas.microsoft.com/office/drawing/2014/main" id="{306278C3-BA94-4254-9BB2-9AF5FBF4BC72}"/>
                </a:ext>
              </a:extLst>
            </p:cNvPr>
            <p:cNvSpPr/>
            <p:nvPr/>
          </p:nvSpPr>
          <p:spPr>
            <a:xfrm>
              <a:off x="6659013" y="3417508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5" name="Ellipse 94">
              <a:extLst>
                <a:ext uri="{FF2B5EF4-FFF2-40B4-BE49-F238E27FC236}">
                  <a16:creationId xmlns:a16="http://schemas.microsoft.com/office/drawing/2014/main" id="{0224703A-9ED6-4BDE-AFC0-CD62F307D44B}"/>
                </a:ext>
              </a:extLst>
            </p:cNvPr>
            <p:cNvSpPr/>
            <p:nvPr/>
          </p:nvSpPr>
          <p:spPr>
            <a:xfrm>
              <a:off x="5607251" y="4188425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6" name="Ellipse 95">
              <a:extLst>
                <a:ext uri="{FF2B5EF4-FFF2-40B4-BE49-F238E27FC236}">
                  <a16:creationId xmlns:a16="http://schemas.microsoft.com/office/drawing/2014/main" id="{51B0AE1B-D82C-40AE-AE44-4F0ADF3B403F}"/>
                </a:ext>
              </a:extLst>
            </p:cNvPr>
            <p:cNvSpPr/>
            <p:nvPr/>
          </p:nvSpPr>
          <p:spPr>
            <a:xfrm>
              <a:off x="5959965" y="4188425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7" name="Ellipse 96">
              <a:extLst>
                <a:ext uri="{FF2B5EF4-FFF2-40B4-BE49-F238E27FC236}">
                  <a16:creationId xmlns:a16="http://schemas.microsoft.com/office/drawing/2014/main" id="{CC3AD2AB-0578-43C6-B5D7-7AF4F8557F89}"/>
                </a:ext>
              </a:extLst>
            </p:cNvPr>
            <p:cNvSpPr/>
            <p:nvPr/>
          </p:nvSpPr>
          <p:spPr>
            <a:xfrm>
              <a:off x="6309489" y="4188425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8" name="Ellipse 97">
              <a:extLst>
                <a:ext uri="{FF2B5EF4-FFF2-40B4-BE49-F238E27FC236}">
                  <a16:creationId xmlns:a16="http://schemas.microsoft.com/office/drawing/2014/main" id="{44A16C11-745A-4DF2-8AA1-E4CD920B66C2}"/>
                </a:ext>
              </a:extLst>
            </p:cNvPr>
            <p:cNvSpPr/>
            <p:nvPr/>
          </p:nvSpPr>
          <p:spPr>
            <a:xfrm>
              <a:off x="6659013" y="4188425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9" name="Ellipse 98">
              <a:extLst>
                <a:ext uri="{FF2B5EF4-FFF2-40B4-BE49-F238E27FC236}">
                  <a16:creationId xmlns:a16="http://schemas.microsoft.com/office/drawing/2014/main" id="{E732411D-5EB5-429C-A6BC-765B5DEF3CD2}"/>
                </a:ext>
              </a:extLst>
            </p:cNvPr>
            <p:cNvSpPr/>
            <p:nvPr/>
          </p:nvSpPr>
          <p:spPr>
            <a:xfrm>
              <a:off x="5607934" y="4948454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00" name="Ellipse 99">
              <a:extLst>
                <a:ext uri="{FF2B5EF4-FFF2-40B4-BE49-F238E27FC236}">
                  <a16:creationId xmlns:a16="http://schemas.microsoft.com/office/drawing/2014/main" id="{04A179AA-03D4-4227-A29C-5CD02193467C}"/>
                </a:ext>
              </a:extLst>
            </p:cNvPr>
            <p:cNvSpPr/>
            <p:nvPr/>
          </p:nvSpPr>
          <p:spPr>
            <a:xfrm>
              <a:off x="5960648" y="4948454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01" name="Ellipse 100">
              <a:extLst>
                <a:ext uri="{FF2B5EF4-FFF2-40B4-BE49-F238E27FC236}">
                  <a16:creationId xmlns:a16="http://schemas.microsoft.com/office/drawing/2014/main" id="{B5018373-49F8-4691-9364-8F8B3673C852}"/>
                </a:ext>
              </a:extLst>
            </p:cNvPr>
            <p:cNvSpPr/>
            <p:nvPr/>
          </p:nvSpPr>
          <p:spPr>
            <a:xfrm>
              <a:off x="6310172" y="4948454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02" name="Ellipse 101">
              <a:extLst>
                <a:ext uri="{FF2B5EF4-FFF2-40B4-BE49-F238E27FC236}">
                  <a16:creationId xmlns:a16="http://schemas.microsoft.com/office/drawing/2014/main" id="{B61E92FB-71E6-42E9-8A6E-9AA4A80FFD12}"/>
                </a:ext>
              </a:extLst>
            </p:cNvPr>
            <p:cNvSpPr/>
            <p:nvPr/>
          </p:nvSpPr>
          <p:spPr>
            <a:xfrm>
              <a:off x="6659696" y="4948454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19" name="Textfeld 118">
              <a:extLst>
                <a:ext uri="{FF2B5EF4-FFF2-40B4-BE49-F238E27FC236}">
                  <a16:creationId xmlns:a16="http://schemas.microsoft.com/office/drawing/2014/main" id="{3831255B-EAEF-44BD-8171-1D851E5F9013}"/>
                </a:ext>
              </a:extLst>
            </p:cNvPr>
            <p:cNvSpPr txBox="1"/>
            <p:nvPr/>
          </p:nvSpPr>
          <p:spPr>
            <a:xfrm>
              <a:off x="4282950" y="5230352"/>
              <a:ext cx="21631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dirty="0"/>
                <a:t>Für Schulungszwecke</a:t>
              </a:r>
            </a:p>
          </p:txBody>
        </p:sp>
      </p:grpSp>
      <p:grpSp>
        <p:nvGrpSpPr>
          <p:cNvPr id="107" name="Gruppieren 106">
            <a:extLst>
              <a:ext uri="{FF2B5EF4-FFF2-40B4-BE49-F238E27FC236}">
                <a16:creationId xmlns:a16="http://schemas.microsoft.com/office/drawing/2014/main" id="{93643DD8-FFFB-4270-86A4-3F31C5ECB550}"/>
              </a:ext>
            </a:extLst>
          </p:cNvPr>
          <p:cNvGrpSpPr/>
          <p:nvPr/>
        </p:nvGrpSpPr>
        <p:grpSpPr>
          <a:xfrm>
            <a:off x="8012043" y="2405068"/>
            <a:ext cx="3749494" cy="3251903"/>
            <a:chOff x="7929889" y="2346125"/>
            <a:chExt cx="3749494" cy="3251903"/>
          </a:xfrm>
        </p:grpSpPr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EF1F4618-C26B-47B6-B980-961C529943C4}"/>
                </a:ext>
              </a:extLst>
            </p:cNvPr>
            <p:cNvSpPr/>
            <p:nvPr/>
          </p:nvSpPr>
          <p:spPr>
            <a:xfrm flipV="1">
              <a:off x="9360139" y="2346125"/>
              <a:ext cx="796006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5" name="Ellipse 4">
              <a:extLst>
                <a:ext uri="{FF2B5EF4-FFF2-40B4-BE49-F238E27FC236}">
                  <a16:creationId xmlns:a16="http://schemas.microsoft.com/office/drawing/2014/main" id="{3B7BA052-63D2-480C-8229-197189AFB8F3}"/>
                </a:ext>
              </a:extLst>
            </p:cNvPr>
            <p:cNvSpPr/>
            <p:nvPr/>
          </p:nvSpPr>
          <p:spPr>
            <a:xfrm>
              <a:off x="7943745" y="296758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id="{41690A1F-2573-4F2B-B1FC-D1D7BC839064}"/>
                </a:ext>
              </a:extLst>
            </p:cNvPr>
            <p:cNvSpPr/>
            <p:nvPr/>
          </p:nvSpPr>
          <p:spPr>
            <a:xfrm>
              <a:off x="8301309" y="2961506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2" name="Ellipse 21">
              <a:extLst>
                <a:ext uri="{FF2B5EF4-FFF2-40B4-BE49-F238E27FC236}">
                  <a16:creationId xmlns:a16="http://schemas.microsoft.com/office/drawing/2014/main" id="{42DD1880-67E1-4161-B8D8-F1207214971D}"/>
                </a:ext>
              </a:extLst>
            </p:cNvPr>
            <p:cNvSpPr/>
            <p:nvPr/>
          </p:nvSpPr>
          <p:spPr>
            <a:xfrm>
              <a:off x="8628798" y="2961506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3" name="Ellipse 22">
              <a:extLst>
                <a:ext uri="{FF2B5EF4-FFF2-40B4-BE49-F238E27FC236}">
                  <a16:creationId xmlns:a16="http://schemas.microsoft.com/office/drawing/2014/main" id="{6E967D61-9BDC-447B-9AA7-102D64A35F5E}"/>
                </a:ext>
              </a:extLst>
            </p:cNvPr>
            <p:cNvSpPr/>
            <p:nvPr/>
          </p:nvSpPr>
          <p:spPr>
            <a:xfrm>
              <a:off x="8985553" y="297065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4" name="Ellipse 23">
              <a:extLst>
                <a:ext uri="{FF2B5EF4-FFF2-40B4-BE49-F238E27FC236}">
                  <a16:creationId xmlns:a16="http://schemas.microsoft.com/office/drawing/2014/main" id="{590BE7BA-E46C-44E3-90D9-4A1EB4BA5702}"/>
                </a:ext>
              </a:extLst>
            </p:cNvPr>
            <p:cNvSpPr/>
            <p:nvPr/>
          </p:nvSpPr>
          <p:spPr>
            <a:xfrm>
              <a:off x="9318575" y="297065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grpSp>
          <p:nvGrpSpPr>
            <p:cNvPr id="25" name="Gruppieren 24">
              <a:extLst>
                <a:ext uri="{FF2B5EF4-FFF2-40B4-BE49-F238E27FC236}">
                  <a16:creationId xmlns:a16="http://schemas.microsoft.com/office/drawing/2014/main" id="{5778878A-2650-41D1-B4B3-1E4C87F66AA5}"/>
                </a:ext>
              </a:extLst>
            </p:cNvPr>
            <p:cNvGrpSpPr/>
            <p:nvPr/>
          </p:nvGrpSpPr>
          <p:grpSpPr>
            <a:xfrm>
              <a:off x="7940281" y="3450662"/>
              <a:ext cx="1632758" cy="267074"/>
              <a:chOff x="8271164" y="3871394"/>
              <a:chExt cx="1632758" cy="267074"/>
            </a:xfrm>
          </p:grpSpPr>
          <p:sp>
            <p:nvSpPr>
              <p:cNvPr id="26" name="Ellipse 25">
                <a:extLst>
                  <a:ext uri="{FF2B5EF4-FFF2-40B4-BE49-F238E27FC236}">
                    <a16:creationId xmlns:a16="http://schemas.microsoft.com/office/drawing/2014/main" id="{7417C4AE-4BBA-4FB5-9FE1-DDF8EB0CFE1D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27" name="Ellipse 26">
                <a:extLst>
                  <a:ext uri="{FF2B5EF4-FFF2-40B4-BE49-F238E27FC236}">
                    <a16:creationId xmlns:a16="http://schemas.microsoft.com/office/drawing/2014/main" id="{568DBC6F-CC0C-4DFE-9F5F-E9FA49E11770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28" name="Ellipse 27">
                <a:extLst>
                  <a:ext uri="{FF2B5EF4-FFF2-40B4-BE49-F238E27FC236}">
                    <a16:creationId xmlns:a16="http://schemas.microsoft.com/office/drawing/2014/main" id="{DABD3164-6BB1-46C6-A9F7-CC90B3AD6991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29" name="Ellipse 28">
                <a:extLst>
                  <a:ext uri="{FF2B5EF4-FFF2-40B4-BE49-F238E27FC236}">
                    <a16:creationId xmlns:a16="http://schemas.microsoft.com/office/drawing/2014/main" id="{7A4DF43F-9749-4CF5-BAB6-4F5B940B5475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30" name="Ellipse 29">
                <a:extLst>
                  <a:ext uri="{FF2B5EF4-FFF2-40B4-BE49-F238E27FC236}">
                    <a16:creationId xmlns:a16="http://schemas.microsoft.com/office/drawing/2014/main" id="{8E0ED151-68CA-4F24-9202-8287618793F6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31" name="Gruppieren 30">
              <a:extLst>
                <a:ext uri="{FF2B5EF4-FFF2-40B4-BE49-F238E27FC236}">
                  <a16:creationId xmlns:a16="http://schemas.microsoft.com/office/drawing/2014/main" id="{2AA4E379-5E29-4017-B036-51061FB0E95E}"/>
                </a:ext>
              </a:extLst>
            </p:cNvPr>
            <p:cNvGrpSpPr/>
            <p:nvPr/>
          </p:nvGrpSpPr>
          <p:grpSpPr>
            <a:xfrm>
              <a:off x="7936817" y="3939818"/>
              <a:ext cx="1632758" cy="267074"/>
              <a:chOff x="8271164" y="3871394"/>
              <a:chExt cx="1632758" cy="267074"/>
            </a:xfrm>
          </p:grpSpPr>
          <p:sp>
            <p:nvSpPr>
              <p:cNvPr id="32" name="Ellipse 31">
                <a:extLst>
                  <a:ext uri="{FF2B5EF4-FFF2-40B4-BE49-F238E27FC236}">
                    <a16:creationId xmlns:a16="http://schemas.microsoft.com/office/drawing/2014/main" id="{68B43388-6379-46BA-9D34-2DE5A2DCA6C6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33" name="Ellipse 32">
                <a:extLst>
                  <a:ext uri="{FF2B5EF4-FFF2-40B4-BE49-F238E27FC236}">
                    <a16:creationId xmlns:a16="http://schemas.microsoft.com/office/drawing/2014/main" id="{61B15BB4-7649-4B37-B88A-E9FB8BC28683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34" name="Ellipse 33">
                <a:extLst>
                  <a:ext uri="{FF2B5EF4-FFF2-40B4-BE49-F238E27FC236}">
                    <a16:creationId xmlns:a16="http://schemas.microsoft.com/office/drawing/2014/main" id="{1AE7C133-A2B9-4E8E-B536-FE75C58E3E91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35" name="Ellipse 34">
                <a:extLst>
                  <a:ext uri="{FF2B5EF4-FFF2-40B4-BE49-F238E27FC236}">
                    <a16:creationId xmlns:a16="http://schemas.microsoft.com/office/drawing/2014/main" id="{6024ED9E-CB42-4F8D-BFB6-F8416D08F0E3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36" name="Ellipse 35">
                <a:extLst>
                  <a:ext uri="{FF2B5EF4-FFF2-40B4-BE49-F238E27FC236}">
                    <a16:creationId xmlns:a16="http://schemas.microsoft.com/office/drawing/2014/main" id="{A841F423-F992-4B8A-B112-650928550254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C33B19F7-01D2-4FD5-8E76-A08DE73724ED}"/>
                </a:ext>
              </a:extLst>
            </p:cNvPr>
            <p:cNvGrpSpPr/>
            <p:nvPr/>
          </p:nvGrpSpPr>
          <p:grpSpPr>
            <a:xfrm>
              <a:off x="7933353" y="4428974"/>
              <a:ext cx="1632758" cy="267074"/>
              <a:chOff x="8271164" y="3871394"/>
              <a:chExt cx="1632758" cy="267074"/>
            </a:xfrm>
          </p:grpSpPr>
          <p:sp>
            <p:nvSpPr>
              <p:cNvPr id="38" name="Ellipse 37">
                <a:extLst>
                  <a:ext uri="{FF2B5EF4-FFF2-40B4-BE49-F238E27FC236}">
                    <a16:creationId xmlns:a16="http://schemas.microsoft.com/office/drawing/2014/main" id="{5841A446-2CDD-4A07-9547-BB6C5EE4849A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39" name="Ellipse 38">
                <a:extLst>
                  <a:ext uri="{FF2B5EF4-FFF2-40B4-BE49-F238E27FC236}">
                    <a16:creationId xmlns:a16="http://schemas.microsoft.com/office/drawing/2014/main" id="{3C6C7448-676E-49D5-B6AC-CD2E41AB8501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40" name="Ellipse 39">
                <a:extLst>
                  <a:ext uri="{FF2B5EF4-FFF2-40B4-BE49-F238E27FC236}">
                    <a16:creationId xmlns:a16="http://schemas.microsoft.com/office/drawing/2014/main" id="{66C95975-9BE1-4A27-BABB-736D6B2283FB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41" name="Ellipse 40">
                <a:extLst>
                  <a:ext uri="{FF2B5EF4-FFF2-40B4-BE49-F238E27FC236}">
                    <a16:creationId xmlns:a16="http://schemas.microsoft.com/office/drawing/2014/main" id="{5825C9EE-FED0-4DD6-9CDB-731DC1586B73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42" name="Ellipse 41">
                <a:extLst>
                  <a:ext uri="{FF2B5EF4-FFF2-40B4-BE49-F238E27FC236}">
                    <a16:creationId xmlns:a16="http://schemas.microsoft.com/office/drawing/2014/main" id="{5ED4942B-F4A6-4629-A02A-FEE0EED7989D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43" name="Gruppieren 42">
              <a:extLst>
                <a:ext uri="{FF2B5EF4-FFF2-40B4-BE49-F238E27FC236}">
                  <a16:creationId xmlns:a16="http://schemas.microsoft.com/office/drawing/2014/main" id="{76EED806-0862-4003-A67F-82AABED418C1}"/>
                </a:ext>
              </a:extLst>
            </p:cNvPr>
            <p:cNvGrpSpPr/>
            <p:nvPr/>
          </p:nvGrpSpPr>
          <p:grpSpPr>
            <a:xfrm>
              <a:off x="7929889" y="4918130"/>
              <a:ext cx="1632758" cy="267074"/>
              <a:chOff x="8271164" y="3871394"/>
              <a:chExt cx="1632758" cy="267074"/>
            </a:xfrm>
          </p:grpSpPr>
          <p:sp>
            <p:nvSpPr>
              <p:cNvPr id="44" name="Ellipse 43">
                <a:extLst>
                  <a:ext uri="{FF2B5EF4-FFF2-40B4-BE49-F238E27FC236}">
                    <a16:creationId xmlns:a16="http://schemas.microsoft.com/office/drawing/2014/main" id="{707C4043-23FD-4C0D-A3A7-1FF27CA02B1A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45" name="Ellipse 44">
                <a:extLst>
                  <a:ext uri="{FF2B5EF4-FFF2-40B4-BE49-F238E27FC236}">
                    <a16:creationId xmlns:a16="http://schemas.microsoft.com/office/drawing/2014/main" id="{EFF6E936-614A-412E-8A32-28B5884A626F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46" name="Ellipse 45">
                <a:extLst>
                  <a:ext uri="{FF2B5EF4-FFF2-40B4-BE49-F238E27FC236}">
                    <a16:creationId xmlns:a16="http://schemas.microsoft.com/office/drawing/2014/main" id="{C7D715D6-6E18-43CE-B201-29E06AA56766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47" name="Ellipse 46">
                <a:extLst>
                  <a:ext uri="{FF2B5EF4-FFF2-40B4-BE49-F238E27FC236}">
                    <a16:creationId xmlns:a16="http://schemas.microsoft.com/office/drawing/2014/main" id="{9035CCB6-B8D7-4221-B2D9-3DF462F73B9F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48" name="Ellipse 47">
                <a:extLst>
                  <a:ext uri="{FF2B5EF4-FFF2-40B4-BE49-F238E27FC236}">
                    <a16:creationId xmlns:a16="http://schemas.microsoft.com/office/drawing/2014/main" id="{5AE67D7A-2383-46BC-BF27-F11447FABA10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49" name="Gruppieren 48">
              <a:extLst>
                <a:ext uri="{FF2B5EF4-FFF2-40B4-BE49-F238E27FC236}">
                  <a16:creationId xmlns:a16="http://schemas.microsoft.com/office/drawing/2014/main" id="{35AC161F-DD28-4BC9-B304-89A904230EC9}"/>
                </a:ext>
              </a:extLst>
            </p:cNvPr>
            <p:cNvGrpSpPr/>
            <p:nvPr/>
          </p:nvGrpSpPr>
          <p:grpSpPr>
            <a:xfrm>
              <a:off x="9924368" y="2961506"/>
              <a:ext cx="1632758" cy="267074"/>
              <a:chOff x="8271164" y="3871394"/>
              <a:chExt cx="1632758" cy="267074"/>
            </a:xfrm>
          </p:grpSpPr>
          <p:sp>
            <p:nvSpPr>
              <p:cNvPr id="50" name="Ellipse 49">
                <a:extLst>
                  <a:ext uri="{FF2B5EF4-FFF2-40B4-BE49-F238E27FC236}">
                    <a16:creationId xmlns:a16="http://schemas.microsoft.com/office/drawing/2014/main" id="{760A3CD0-F8F6-4133-9064-4F1B56C3D562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51" name="Ellipse 50">
                <a:extLst>
                  <a:ext uri="{FF2B5EF4-FFF2-40B4-BE49-F238E27FC236}">
                    <a16:creationId xmlns:a16="http://schemas.microsoft.com/office/drawing/2014/main" id="{9C38A66A-EFD2-49FF-B58C-31171D669FA5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52" name="Ellipse 51">
                <a:extLst>
                  <a:ext uri="{FF2B5EF4-FFF2-40B4-BE49-F238E27FC236}">
                    <a16:creationId xmlns:a16="http://schemas.microsoft.com/office/drawing/2014/main" id="{F93AC0A5-48CA-48DF-949A-C44317547CD0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53" name="Ellipse 52">
                <a:extLst>
                  <a:ext uri="{FF2B5EF4-FFF2-40B4-BE49-F238E27FC236}">
                    <a16:creationId xmlns:a16="http://schemas.microsoft.com/office/drawing/2014/main" id="{1A662E6D-EA97-4531-8B70-50BFAFFC74E1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54" name="Ellipse 53">
                <a:extLst>
                  <a:ext uri="{FF2B5EF4-FFF2-40B4-BE49-F238E27FC236}">
                    <a16:creationId xmlns:a16="http://schemas.microsoft.com/office/drawing/2014/main" id="{900D43C8-0F62-40A3-8F65-6B36E07C6F48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55" name="Gruppieren 54">
              <a:extLst>
                <a:ext uri="{FF2B5EF4-FFF2-40B4-BE49-F238E27FC236}">
                  <a16:creationId xmlns:a16="http://schemas.microsoft.com/office/drawing/2014/main" id="{A64730E2-F11B-4540-96B3-9CEF02BE194C}"/>
                </a:ext>
              </a:extLst>
            </p:cNvPr>
            <p:cNvGrpSpPr/>
            <p:nvPr/>
          </p:nvGrpSpPr>
          <p:grpSpPr>
            <a:xfrm>
              <a:off x="9920904" y="3450662"/>
              <a:ext cx="1632758" cy="267074"/>
              <a:chOff x="8271164" y="3871394"/>
              <a:chExt cx="1632758" cy="267074"/>
            </a:xfrm>
          </p:grpSpPr>
          <p:sp>
            <p:nvSpPr>
              <p:cNvPr id="56" name="Ellipse 55">
                <a:extLst>
                  <a:ext uri="{FF2B5EF4-FFF2-40B4-BE49-F238E27FC236}">
                    <a16:creationId xmlns:a16="http://schemas.microsoft.com/office/drawing/2014/main" id="{E5C1F3D6-FF60-4962-A845-162B636C02A6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57" name="Ellipse 56">
                <a:extLst>
                  <a:ext uri="{FF2B5EF4-FFF2-40B4-BE49-F238E27FC236}">
                    <a16:creationId xmlns:a16="http://schemas.microsoft.com/office/drawing/2014/main" id="{864C7964-A8D6-4519-AFF0-A9E16E533ACA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58" name="Ellipse 57">
                <a:extLst>
                  <a:ext uri="{FF2B5EF4-FFF2-40B4-BE49-F238E27FC236}">
                    <a16:creationId xmlns:a16="http://schemas.microsoft.com/office/drawing/2014/main" id="{DBC45114-B6C7-4BF0-913D-F3708B20A44A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59" name="Ellipse 58">
                <a:extLst>
                  <a:ext uri="{FF2B5EF4-FFF2-40B4-BE49-F238E27FC236}">
                    <a16:creationId xmlns:a16="http://schemas.microsoft.com/office/drawing/2014/main" id="{36FBA667-FA5A-4A0C-ADFD-EDA63857D782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60" name="Ellipse 59">
                <a:extLst>
                  <a:ext uri="{FF2B5EF4-FFF2-40B4-BE49-F238E27FC236}">
                    <a16:creationId xmlns:a16="http://schemas.microsoft.com/office/drawing/2014/main" id="{3B27A452-E5AD-425E-9B60-032AC36725A2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61" name="Gruppieren 60">
              <a:extLst>
                <a:ext uri="{FF2B5EF4-FFF2-40B4-BE49-F238E27FC236}">
                  <a16:creationId xmlns:a16="http://schemas.microsoft.com/office/drawing/2014/main" id="{F1F0A2A9-CB60-42A4-8900-9D4BF4DFFF37}"/>
                </a:ext>
              </a:extLst>
            </p:cNvPr>
            <p:cNvGrpSpPr/>
            <p:nvPr/>
          </p:nvGrpSpPr>
          <p:grpSpPr>
            <a:xfrm>
              <a:off x="9917440" y="3939818"/>
              <a:ext cx="1632758" cy="267074"/>
              <a:chOff x="8271164" y="3871394"/>
              <a:chExt cx="1632758" cy="267074"/>
            </a:xfrm>
          </p:grpSpPr>
          <p:sp>
            <p:nvSpPr>
              <p:cNvPr id="62" name="Ellipse 61">
                <a:extLst>
                  <a:ext uri="{FF2B5EF4-FFF2-40B4-BE49-F238E27FC236}">
                    <a16:creationId xmlns:a16="http://schemas.microsoft.com/office/drawing/2014/main" id="{0623B040-34F6-49C2-86E8-6FB356249830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63" name="Ellipse 62">
                <a:extLst>
                  <a:ext uri="{FF2B5EF4-FFF2-40B4-BE49-F238E27FC236}">
                    <a16:creationId xmlns:a16="http://schemas.microsoft.com/office/drawing/2014/main" id="{F98C9B01-D829-4F42-A3B8-AF748D8EEA8D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64" name="Ellipse 63">
                <a:extLst>
                  <a:ext uri="{FF2B5EF4-FFF2-40B4-BE49-F238E27FC236}">
                    <a16:creationId xmlns:a16="http://schemas.microsoft.com/office/drawing/2014/main" id="{1B588FD1-3319-4C23-856A-0FF8A9CE1FBB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65" name="Ellipse 64">
                <a:extLst>
                  <a:ext uri="{FF2B5EF4-FFF2-40B4-BE49-F238E27FC236}">
                    <a16:creationId xmlns:a16="http://schemas.microsoft.com/office/drawing/2014/main" id="{FA45C0BE-D620-4A03-8E79-C8321836C2BD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66" name="Ellipse 65">
                <a:extLst>
                  <a:ext uri="{FF2B5EF4-FFF2-40B4-BE49-F238E27FC236}">
                    <a16:creationId xmlns:a16="http://schemas.microsoft.com/office/drawing/2014/main" id="{32113F44-9775-4E74-A814-435F4EB30024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67" name="Gruppieren 66">
              <a:extLst>
                <a:ext uri="{FF2B5EF4-FFF2-40B4-BE49-F238E27FC236}">
                  <a16:creationId xmlns:a16="http://schemas.microsoft.com/office/drawing/2014/main" id="{5B8B5D3B-50F8-4A08-8AE9-828D91625349}"/>
                </a:ext>
              </a:extLst>
            </p:cNvPr>
            <p:cNvGrpSpPr/>
            <p:nvPr/>
          </p:nvGrpSpPr>
          <p:grpSpPr>
            <a:xfrm>
              <a:off x="9913976" y="4428974"/>
              <a:ext cx="1632758" cy="267074"/>
              <a:chOff x="8271164" y="3871394"/>
              <a:chExt cx="1632758" cy="267074"/>
            </a:xfrm>
          </p:grpSpPr>
          <p:sp>
            <p:nvSpPr>
              <p:cNvPr id="68" name="Ellipse 67">
                <a:extLst>
                  <a:ext uri="{FF2B5EF4-FFF2-40B4-BE49-F238E27FC236}">
                    <a16:creationId xmlns:a16="http://schemas.microsoft.com/office/drawing/2014/main" id="{BFAFD4D7-65FB-498B-8814-B190D3B73DE0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69" name="Ellipse 68">
                <a:extLst>
                  <a:ext uri="{FF2B5EF4-FFF2-40B4-BE49-F238E27FC236}">
                    <a16:creationId xmlns:a16="http://schemas.microsoft.com/office/drawing/2014/main" id="{CA76843B-599F-4C6A-8648-880B0C9EBEC3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70" name="Ellipse 69">
                <a:extLst>
                  <a:ext uri="{FF2B5EF4-FFF2-40B4-BE49-F238E27FC236}">
                    <a16:creationId xmlns:a16="http://schemas.microsoft.com/office/drawing/2014/main" id="{D3B85D3E-411E-4E18-9D3B-4C4489CD78C5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71" name="Ellipse 70">
                <a:extLst>
                  <a:ext uri="{FF2B5EF4-FFF2-40B4-BE49-F238E27FC236}">
                    <a16:creationId xmlns:a16="http://schemas.microsoft.com/office/drawing/2014/main" id="{B9500EC4-5FCC-4882-9E17-67554E90F6B8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72" name="Ellipse 71">
                <a:extLst>
                  <a:ext uri="{FF2B5EF4-FFF2-40B4-BE49-F238E27FC236}">
                    <a16:creationId xmlns:a16="http://schemas.microsoft.com/office/drawing/2014/main" id="{34BE53B2-39AA-4C81-8916-5C5FBB1E6CF7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73" name="Gruppieren 72">
              <a:extLst>
                <a:ext uri="{FF2B5EF4-FFF2-40B4-BE49-F238E27FC236}">
                  <a16:creationId xmlns:a16="http://schemas.microsoft.com/office/drawing/2014/main" id="{5BDEE503-4848-402D-8C09-3F6D75760126}"/>
                </a:ext>
              </a:extLst>
            </p:cNvPr>
            <p:cNvGrpSpPr/>
            <p:nvPr/>
          </p:nvGrpSpPr>
          <p:grpSpPr>
            <a:xfrm>
              <a:off x="9910512" y="4918130"/>
              <a:ext cx="1632758" cy="267074"/>
              <a:chOff x="8271164" y="3871394"/>
              <a:chExt cx="1632758" cy="267074"/>
            </a:xfrm>
          </p:grpSpPr>
          <p:sp>
            <p:nvSpPr>
              <p:cNvPr id="74" name="Ellipse 73">
                <a:extLst>
                  <a:ext uri="{FF2B5EF4-FFF2-40B4-BE49-F238E27FC236}">
                    <a16:creationId xmlns:a16="http://schemas.microsoft.com/office/drawing/2014/main" id="{29D7D745-DBD8-440C-AF47-3088993CCF8F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75" name="Ellipse 74">
                <a:extLst>
                  <a:ext uri="{FF2B5EF4-FFF2-40B4-BE49-F238E27FC236}">
                    <a16:creationId xmlns:a16="http://schemas.microsoft.com/office/drawing/2014/main" id="{6070F1FB-A57E-4E35-B253-289F7E1E835F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76" name="Ellipse 75">
                <a:extLst>
                  <a:ext uri="{FF2B5EF4-FFF2-40B4-BE49-F238E27FC236}">
                    <a16:creationId xmlns:a16="http://schemas.microsoft.com/office/drawing/2014/main" id="{9889FCD7-31D4-4545-AC5F-C7376299FDFB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77" name="Ellipse 76">
                <a:extLst>
                  <a:ext uri="{FF2B5EF4-FFF2-40B4-BE49-F238E27FC236}">
                    <a16:creationId xmlns:a16="http://schemas.microsoft.com/office/drawing/2014/main" id="{D690B730-EF21-4195-A7E5-121362DB1355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78" name="Ellipse 77">
                <a:extLst>
                  <a:ext uri="{FF2B5EF4-FFF2-40B4-BE49-F238E27FC236}">
                    <a16:creationId xmlns:a16="http://schemas.microsoft.com/office/drawing/2014/main" id="{1768E2C2-280F-4522-9648-D1DE6937FCAB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55EAE244-D32D-41D4-BE10-D5BA0647BE00}"/>
                </a:ext>
              </a:extLst>
            </p:cNvPr>
            <p:cNvSpPr txBox="1"/>
            <p:nvPr/>
          </p:nvSpPr>
          <p:spPr>
            <a:xfrm>
              <a:off x="7939317" y="5228696"/>
              <a:ext cx="3740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dirty="0"/>
                <a:t>Für Präsentationen und Vorführungen</a:t>
              </a:r>
            </a:p>
          </p:txBody>
        </p:sp>
      </p:grpSp>
      <p:sp>
        <p:nvSpPr>
          <p:cNvPr id="2" name="Rechteck 1">
            <a:extLst>
              <a:ext uri="{FF2B5EF4-FFF2-40B4-BE49-F238E27FC236}">
                <a16:creationId xmlns:a16="http://schemas.microsoft.com/office/drawing/2014/main" id="{0037E019-23FE-4738-8E3F-107DB4B37D05}"/>
              </a:ext>
            </a:extLst>
          </p:cNvPr>
          <p:cNvSpPr/>
          <p:nvPr/>
        </p:nvSpPr>
        <p:spPr>
          <a:xfrm>
            <a:off x="4699256" y="987972"/>
            <a:ext cx="1868161" cy="5360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U-Form</a:t>
            </a:r>
          </a:p>
        </p:txBody>
      </p:sp>
      <p:sp>
        <p:nvSpPr>
          <p:cNvPr id="118" name="Rechteck 117">
            <a:extLst>
              <a:ext uri="{FF2B5EF4-FFF2-40B4-BE49-F238E27FC236}">
                <a16:creationId xmlns:a16="http://schemas.microsoft.com/office/drawing/2014/main" id="{36A17B14-A9C2-45A4-B647-7466ECBD7950}"/>
              </a:ext>
            </a:extLst>
          </p:cNvPr>
          <p:cNvSpPr/>
          <p:nvPr/>
        </p:nvSpPr>
        <p:spPr>
          <a:xfrm>
            <a:off x="6653575" y="987972"/>
            <a:ext cx="1868161" cy="5360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Parlamentarisch</a:t>
            </a:r>
          </a:p>
        </p:txBody>
      </p:sp>
      <p:sp>
        <p:nvSpPr>
          <p:cNvPr id="121" name="Rechteck 120">
            <a:extLst>
              <a:ext uri="{FF2B5EF4-FFF2-40B4-BE49-F238E27FC236}">
                <a16:creationId xmlns:a16="http://schemas.microsoft.com/office/drawing/2014/main" id="{7955251E-1336-4A3F-9DC5-EF1A7F590313}"/>
              </a:ext>
            </a:extLst>
          </p:cNvPr>
          <p:cNvSpPr/>
          <p:nvPr/>
        </p:nvSpPr>
        <p:spPr>
          <a:xfrm>
            <a:off x="8607894" y="1003942"/>
            <a:ext cx="1868161" cy="5360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Theaterform</a:t>
            </a:r>
          </a:p>
        </p:txBody>
      </p:sp>
    </p:spTree>
    <p:extLst>
      <p:ext uri="{BB962C8B-B14F-4D97-AF65-F5344CB8AC3E}">
        <p14:creationId xmlns:p14="http://schemas.microsoft.com/office/powerpoint/2010/main" val="1993119934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Bestuhlung</a:t>
            </a:r>
            <a:br>
              <a:rPr lang="de-CH" dirty="0"/>
            </a:br>
            <a:r>
              <a:rPr lang="de-CH" dirty="0"/>
              <a:t>(Lösung)</a:t>
            </a: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9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pSp>
        <p:nvGrpSpPr>
          <p:cNvPr id="2051" name="Gruppieren 2050">
            <a:extLst>
              <a:ext uri="{FF2B5EF4-FFF2-40B4-BE49-F238E27FC236}">
                <a16:creationId xmlns:a16="http://schemas.microsoft.com/office/drawing/2014/main" id="{7039069E-2D90-4372-9E01-C1A718DAC51C}"/>
              </a:ext>
            </a:extLst>
          </p:cNvPr>
          <p:cNvGrpSpPr/>
          <p:nvPr/>
        </p:nvGrpSpPr>
        <p:grpSpPr>
          <a:xfrm>
            <a:off x="579969" y="2347226"/>
            <a:ext cx="2182695" cy="3258200"/>
            <a:chOff x="579969" y="2347226"/>
            <a:chExt cx="2182695" cy="3258200"/>
          </a:xfrm>
        </p:grpSpPr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A8C309C2-E9C6-4E85-B63E-C05A25E116BB}"/>
                </a:ext>
              </a:extLst>
            </p:cNvPr>
            <p:cNvSpPr/>
            <p:nvPr/>
          </p:nvSpPr>
          <p:spPr>
            <a:xfrm flipV="1">
              <a:off x="910925" y="4499824"/>
              <a:ext cx="1533115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A9E5E33A-96BA-4263-8612-0ACBD0989ABB}"/>
                </a:ext>
              </a:extLst>
            </p:cNvPr>
            <p:cNvSpPr/>
            <p:nvPr/>
          </p:nvSpPr>
          <p:spPr>
            <a:xfrm rot="16200000" flipH="1">
              <a:off x="351187" y="3571532"/>
              <a:ext cx="1488031" cy="36855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44B31C6E-3F32-4101-A47F-A0AFA81F3995}"/>
                </a:ext>
              </a:extLst>
            </p:cNvPr>
            <p:cNvSpPr/>
            <p:nvPr/>
          </p:nvSpPr>
          <p:spPr>
            <a:xfrm rot="16200000" flipH="1">
              <a:off x="1515752" y="3571529"/>
              <a:ext cx="1488023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56BF3671-7630-4F87-9802-23F6FC453BC4}"/>
                </a:ext>
              </a:extLst>
            </p:cNvPr>
            <p:cNvSpPr/>
            <p:nvPr/>
          </p:nvSpPr>
          <p:spPr>
            <a:xfrm flipV="1">
              <a:off x="1279481" y="2347226"/>
              <a:ext cx="796006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ADF85DBC-9FE4-4E66-B3AC-2921D78D5557}"/>
                </a:ext>
              </a:extLst>
            </p:cNvPr>
            <p:cNvGrpSpPr/>
            <p:nvPr/>
          </p:nvGrpSpPr>
          <p:grpSpPr>
            <a:xfrm>
              <a:off x="579969" y="3064848"/>
              <a:ext cx="262485" cy="1316575"/>
              <a:chOff x="590846" y="2939242"/>
              <a:chExt cx="262485" cy="1316575"/>
            </a:xfrm>
          </p:grpSpPr>
          <p:sp>
            <p:nvSpPr>
              <p:cNvPr id="103" name="Ellipse 102">
                <a:extLst>
                  <a:ext uri="{FF2B5EF4-FFF2-40B4-BE49-F238E27FC236}">
                    <a16:creationId xmlns:a16="http://schemas.microsoft.com/office/drawing/2014/main" id="{85A7A53B-FE64-4C41-BC86-778569B7F355}"/>
                  </a:ext>
                </a:extLst>
              </p:cNvPr>
              <p:cNvSpPr/>
              <p:nvPr/>
            </p:nvSpPr>
            <p:spPr>
              <a:xfrm>
                <a:off x="590846" y="2939242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04" name="Ellipse 103">
                <a:extLst>
                  <a:ext uri="{FF2B5EF4-FFF2-40B4-BE49-F238E27FC236}">
                    <a16:creationId xmlns:a16="http://schemas.microsoft.com/office/drawing/2014/main" id="{11BCCC77-78A9-4602-82A5-F9715930210A}"/>
                  </a:ext>
                </a:extLst>
              </p:cNvPr>
              <p:cNvSpPr/>
              <p:nvPr/>
            </p:nvSpPr>
            <p:spPr>
              <a:xfrm>
                <a:off x="591563" y="3300036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05" name="Ellipse 104">
                <a:extLst>
                  <a:ext uri="{FF2B5EF4-FFF2-40B4-BE49-F238E27FC236}">
                    <a16:creationId xmlns:a16="http://schemas.microsoft.com/office/drawing/2014/main" id="{1C195A2B-DC4C-4D76-8E78-B53CED09D2FE}"/>
                  </a:ext>
                </a:extLst>
              </p:cNvPr>
              <p:cNvSpPr/>
              <p:nvPr/>
            </p:nvSpPr>
            <p:spPr>
              <a:xfrm>
                <a:off x="590846" y="3647486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06" name="Ellipse 105">
                <a:extLst>
                  <a:ext uri="{FF2B5EF4-FFF2-40B4-BE49-F238E27FC236}">
                    <a16:creationId xmlns:a16="http://schemas.microsoft.com/office/drawing/2014/main" id="{D2F676C6-53BC-4517-9839-5CD568627507}"/>
                  </a:ext>
                </a:extLst>
              </p:cNvPr>
              <p:cNvSpPr/>
              <p:nvPr/>
            </p:nvSpPr>
            <p:spPr>
              <a:xfrm>
                <a:off x="595403" y="3997889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108" name="Gruppieren 107">
              <a:extLst>
                <a:ext uri="{FF2B5EF4-FFF2-40B4-BE49-F238E27FC236}">
                  <a16:creationId xmlns:a16="http://schemas.microsoft.com/office/drawing/2014/main" id="{AD2E13EC-B5AD-4D09-A531-58B5AAC45BDF}"/>
                </a:ext>
              </a:extLst>
            </p:cNvPr>
            <p:cNvGrpSpPr/>
            <p:nvPr/>
          </p:nvGrpSpPr>
          <p:grpSpPr>
            <a:xfrm>
              <a:off x="2500179" y="3075239"/>
              <a:ext cx="262485" cy="1316575"/>
              <a:chOff x="590846" y="2939242"/>
              <a:chExt cx="262485" cy="1316575"/>
            </a:xfrm>
          </p:grpSpPr>
          <p:sp>
            <p:nvSpPr>
              <p:cNvPr id="109" name="Ellipse 108">
                <a:extLst>
                  <a:ext uri="{FF2B5EF4-FFF2-40B4-BE49-F238E27FC236}">
                    <a16:creationId xmlns:a16="http://schemas.microsoft.com/office/drawing/2014/main" id="{30F6E4B7-28F1-4624-B8B2-5E3B20B434A8}"/>
                  </a:ext>
                </a:extLst>
              </p:cNvPr>
              <p:cNvSpPr/>
              <p:nvPr/>
            </p:nvSpPr>
            <p:spPr>
              <a:xfrm>
                <a:off x="590846" y="2939242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0" name="Ellipse 109">
                <a:extLst>
                  <a:ext uri="{FF2B5EF4-FFF2-40B4-BE49-F238E27FC236}">
                    <a16:creationId xmlns:a16="http://schemas.microsoft.com/office/drawing/2014/main" id="{D38C24AE-E3E4-43D6-90A2-53755E8ECD59}"/>
                  </a:ext>
                </a:extLst>
              </p:cNvPr>
              <p:cNvSpPr/>
              <p:nvPr/>
            </p:nvSpPr>
            <p:spPr>
              <a:xfrm>
                <a:off x="590846" y="3289645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1" name="Ellipse 110">
                <a:extLst>
                  <a:ext uri="{FF2B5EF4-FFF2-40B4-BE49-F238E27FC236}">
                    <a16:creationId xmlns:a16="http://schemas.microsoft.com/office/drawing/2014/main" id="{11707A59-9338-4702-8345-D31745BA32C1}"/>
                  </a:ext>
                </a:extLst>
              </p:cNvPr>
              <p:cNvSpPr/>
              <p:nvPr/>
            </p:nvSpPr>
            <p:spPr>
              <a:xfrm>
                <a:off x="590846" y="3647486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2" name="Ellipse 111">
                <a:extLst>
                  <a:ext uri="{FF2B5EF4-FFF2-40B4-BE49-F238E27FC236}">
                    <a16:creationId xmlns:a16="http://schemas.microsoft.com/office/drawing/2014/main" id="{45B8417F-B136-43B1-89B1-A4524701168F}"/>
                  </a:ext>
                </a:extLst>
              </p:cNvPr>
              <p:cNvSpPr/>
              <p:nvPr/>
            </p:nvSpPr>
            <p:spPr>
              <a:xfrm>
                <a:off x="595403" y="3997889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113" name="Gruppieren 112">
              <a:extLst>
                <a:ext uri="{FF2B5EF4-FFF2-40B4-BE49-F238E27FC236}">
                  <a16:creationId xmlns:a16="http://schemas.microsoft.com/office/drawing/2014/main" id="{02EDE8C3-D50F-4A61-9FFB-9FDBF387BCD0}"/>
                </a:ext>
              </a:extLst>
            </p:cNvPr>
            <p:cNvGrpSpPr/>
            <p:nvPr/>
          </p:nvGrpSpPr>
          <p:grpSpPr>
            <a:xfrm rot="5400000">
              <a:off x="1538248" y="4416733"/>
              <a:ext cx="262485" cy="1316575"/>
              <a:chOff x="590846" y="2939242"/>
              <a:chExt cx="262485" cy="1316575"/>
            </a:xfrm>
          </p:grpSpPr>
          <p:sp>
            <p:nvSpPr>
              <p:cNvPr id="114" name="Ellipse 113">
                <a:extLst>
                  <a:ext uri="{FF2B5EF4-FFF2-40B4-BE49-F238E27FC236}">
                    <a16:creationId xmlns:a16="http://schemas.microsoft.com/office/drawing/2014/main" id="{FEEE30F6-7451-46F6-B9AE-7242CBBB1CAD}"/>
                  </a:ext>
                </a:extLst>
              </p:cNvPr>
              <p:cNvSpPr/>
              <p:nvPr/>
            </p:nvSpPr>
            <p:spPr>
              <a:xfrm>
                <a:off x="590846" y="2939242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5" name="Ellipse 114">
                <a:extLst>
                  <a:ext uri="{FF2B5EF4-FFF2-40B4-BE49-F238E27FC236}">
                    <a16:creationId xmlns:a16="http://schemas.microsoft.com/office/drawing/2014/main" id="{553889CB-7152-4966-A59E-CC14D337B869}"/>
                  </a:ext>
                </a:extLst>
              </p:cNvPr>
              <p:cNvSpPr/>
              <p:nvPr/>
            </p:nvSpPr>
            <p:spPr>
              <a:xfrm>
                <a:off x="590846" y="3289645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6" name="Ellipse 115">
                <a:extLst>
                  <a:ext uri="{FF2B5EF4-FFF2-40B4-BE49-F238E27FC236}">
                    <a16:creationId xmlns:a16="http://schemas.microsoft.com/office/drawing/2014/main" id="{25A48162-CDA6-4E34-80D1-117E0A2CA4A6}"/>
                  </a:ext>
                </a:extLst>
              </p:cNvPr>
              <p:cNvSpPr/>
              <p:nvPr/>
            </p:nvSpPr>
            <p:spPr>
              <a:xfrm>
                <a:off x="590846" y="3647486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7" name="Ellipse 116">
                <a:extLst>
                  <a:ext uri="{FF2B5EF4-FFF2-40B4-BE49-F238E27FC236}">
                    <a16:creationId xmlns:a16="http://schemas.microsoft.com/office/drawing/2014/main" id="{9BB42BC8-9F94-4CE3-A50E-C1E993A30AC7}"/>
                  </a:ext>
                </a:extLst>
              </p:cNvPr>
              <p:cNvSpPr/>
              <p:nvPr/>
            </p:nvSpPr>
            <p:spPr>
              <a:xfrm>
                <a:off x="595403" y="3997889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sp>
          <p:nvSpPr>
            <p:cNvPr id="2048" name="Textfeld 2047">
              <a:extLst>
                <a:ext uri="{FF2B5EF4-FFF2-40B4-BE49-F238E27FC236}">
                  <a16:creationId xmlns:a16="http://schemas.microsoft.com/office/drawing/2014/main" id="{BD972E67-1233-4116-8715-DFDD6F2E604C}"/>
                </a:ext>
              </a:extLst>
            </p:cNvPr>
            <p:cNvSpPr txBox="1"/>
            <p:nvPr/>
          </p:nvSpPr>
          <p:spPr>
            <a:xfrm>
              <a:off x="926885" y="5236094"/>
              <a:ext cx="14471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dirty="0"/>
                <a:t>Für Tagungen</a:t>
              </a:r>
            </a:p>
          </p:txBody>
        </p:sp>
      </p:grpSp>
      <p:grpSp>
        <p:nvGrpSpPr>
          <p:cNvPr id="2054" name="Gruppieren 2053">
            <a:extLst>
              <a:ext uri="{FF2B5EF4-FFF2-40B4-BE49-F238E27FC236}">
                <a16:creationId xmlns:a16="http://schemas.microsoft.com/office/drawing/2014/main" id="{E179A334-3B78-463C-8992-40A30D5185FF}"/>
              </a:ext>
            </a:extLst>
          </p:cNvPr>
          <p:cNvGrpSpPr/>
          <p:nvPr/>
        </p:nvGrpSpPr>
        <p:grpSpPr>
          <a:xfrm>
            <a:off x="3629784" y="2346125"/>
            <a:ext cx="3410406" cy="3253559"/>
            <a:chOff x="3629784" y="2346125"/>
            <a:chExt cx="3410406" cy="3253559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8F4260D0-389F-430B-B41B-8A5431047948}"/>
                </a:ext>
              </a:extLst>
            </p:cNvPr>
            <p:cNvSpPr/>
            <p:nvPr/>
          </p:nvSpPr>
          <p:spPr>
            <a:xfrm flipV="1">
              <a:off x="3629784" y="3011792"/>
              <a:ext cx="1533115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261FB39E-7CA7-457D-A882-33C2C4C3DCBC}"/>
                </a:ext>
              </a:extLst>
            </p:cNvPr>
            <p:cNvSpPr/>
            <p:nvPr/>
          </p:nvSpPr>
          <p:spPr>
            <a:xfrm flipV="1">
              <a:off x="3629784" y="3768813"/>
              <a:ext cx="1533115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5F16EEC1-3EA0-454D-9319-797468158C1C}"/>
                </a:ext>
              </a:extLst>
            </p:cNvPr>
            <p:cNvSpPr/>
            <p:nvPr/>
          </p:nvSpPr>
          <p:spPr>
            <a:xfrm flipV="1">
              <a:off x="3629784" y="4525834"/>
              <a:ext cx="1533115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52D3C0A9-5FDB-4821-819E-FA616FADFD6F}"/>
                </a:ext>
              </a:extLst>
            </p:cNvPr>
            <p:cNvSpPr/>
            <p:nvPr/>
          </p:nvSpPr>
          <p:spPr>
            <a:xfrm flipV="1">
              <a:off x="5507075" y="3011792"/>
              <a:ext cx="1533115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EA070BA3-BBFC-49C5-BDB2-3674347F7962}"/>
                </a:ext>
              </a:extLst>
            </p:cNvPr>
            <p:cNvSpPr/>
            <p:nvPr/>
          </p:nvSpPr>
          <p:spPr>
            <a:xfrm flipV="1">
              <a:off x="5507075" y="3768813"/>
              <a:ext cx="1533115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874378F6-7166-49E1-BE96-9CD4F2C4CA5A}"/>
                </a:ext>
              </a:extLst>
            </p:cNvPr>
            <p:cNvSpPr/>
            <p:nvPr/>
          </p:nvSpPr>
          <p:spPr>
            <a:xfrm flipV="1">
              <a:off x="5507075" y="4525834"/>
              <a:ext cx="1533115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8C5DA710-DB62-4CDF-A6F5-B1FF649C094C}"/>
                </a:ext>
              </a:extLst>
            </p:cNvPr>
            <p:cNvSpPr/>
            <p:nvPr/>
          </p:nvSpPr>
          <p:spPr>
            <a:xfrm flipV="1">
              <a:off x="4939669" y="2346125"/>
              <a:ext cx="796006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79" name="Ellipse 78">
              <a:extLst>
                <a:ext uri="{FF2B5EF4-FFF2-40B4-BE49-F238E27FC236}">
                  <a16:creationId xmlns:a16="http://schemas.microsoft.com/office/drawing/2014/main" id="{B4275061-C1BE-4694-BFE4-C28B5B393C2B}"/>
                </a:ext>
              </a:extLst>
            </p:cNvPr>
            <p:cNvSpPr/>
            <p:nvPr/>
          </p:nvSpPr>
          <p:spPr>
            <a:xfrm>
              <a:off x="3739090" y="3419531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0" name="Ellipse 79">
              <a:extLst>
                <a:ext uri="{FF2B5EF4-FFF2-40B4-BE49-F238E27FC236}">
                  <a16:creationId xmlns:a16="http://schemas.microsoft.com/office/drawing/2014/main" id="{98971A58-E992-4EB1-ABF9-9780E2105E7D}"/>
                </a:ext>
              </a:extLst>
            </p:cNvPr>
            <p:cNvSpPr/>
            <p:nvPr/>
          </p:nvSpPr>
          <p:spPr>
            <a:xfrm>
              <a:off x="4091804" y="3419531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1" name="Ellipse 80">
              <a:extLst>
                <a:ext uri="{FF2B5EF4-FFF2-40B4-BE49-F238E27FC236}">
                  <a16:creationId xmlns:a16="http://schemas.microsoft.com/office/drawing/2014/main" id="{49714B17-E30D-4461-AD7A-53D8834BA344}"/>
                </a:ext>
              </a:extLst>
            </p:cNvPr>
            <p:cNvSpPr/>
            <p:nvPr/>
          </p:nvSpPr>
          <p:spPr>
            <a:xfrm>
              <a:off x="4441328" y="3419531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2" name="Ellipse 81">
              <a:extLst>
                <a:ext uri="{FF2B5EF4-FFF2-40B4-BE49-F238E27FC236}">
                  <a16:creationId xmlns:a16="http://schemas.microsoft.com/office/drawing/2014/main" id="{03195211-772E-4E70-83C2-3E315FD44971}"/>
                </a:ext>
              </a:extLst>
            </p:cNvPr>
            <p:cNvSpPr/>
            <p:nvPr/>
          </p:nvSpPr>
          <p:spPr>
            <a:xfrm>
              <a:off x="4790852" y="3419531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3" name="Ellipse 82">
              <a:extLst>
                <a:ext uri="{FF2B5EF4-FFF2-40B4-BE49-F238E27FC236}">
                  <a16:creationId xmlns:a16="http://schemas.microsoft.com/office/drawing/2014/main" id="{B9D5F2E1-7E37-4DCD-B07A-1E286B7CA1AC}"/>
                </a:ext>
              </a:extLst>
            </p:cNvPr>
            <p:cNvSpPr/>
            <p:nvPr/>
          </p:nvSpPr>
          <p:spPr>
            <a:xfrm>
              <a:off x="3744818" y="417688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4" name="Ellipse 83">
              <a:extLst>
                <a:ext uri="{FF2B5EF4-FFF2-40B4-BE49-F238E27FC236}">
                  <a16:creationId xmlns:a16="http://schemas.microsoft.com/office/drawing/2014/main" id="{C41F3DC5-5E78-43EE-B170-55B5E04EE050}"/>
                </a:ext>
              </a:extLst>
            </p:cNvPr>
            <p:cNvSpPr/>
            <p:nvPr/>
          </p:nvSpPr>
          <p:spPr>
            <a:xfrm>
              <a:off x="4097532" y="417688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5" name="Ellipse 84">
              <a:extLst>
                <a:ext uri="{FF2B5EF4-FFF2-40B4-BE49-F238E27FC236}">
                  <a16:creationId xmlns:a16="http://schemas.microsoft.com/office/drawing/2014/main" id="{746AECF3-6167-4ABF-BF87-9CE2E28F4B0C}"/>
                </a:ext>
              </a:extLst>
            </p:cNvPr>
            <p:cNvSpPr/>
            <p:nvPr/>
          </p:nvSpPr>
          <p:spPr>
            <a:xfrm>
              <a:off x="4447056" y="417688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6" name="Ellipse 85">
              <a:extLst>
                <a:ext uri="{FF2B5EF4-FFF2-40B4-BE49-F238E27FC236}">
                  <a16:creationId xmlns:a16="http://schemas.microsoft.com/office/drawing/2014/main" id="{45C1EC9E-2CA2-4EA3-9F27-50C422CA80EF}"/>
                </a:ext>
              </a:extLst>
            </p:cNvPr>
            <p:cNvSpPr/>
            <p:nvPr/>
          </p:nvSpPr>
          <p:spPr>
            <a:xfrm>
              <a:off x="4796580" y="417688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7" name="Ellipse 86">
              <a:extLst>
                <a:ext uri="{FF2B5EF4-FFF2-40B4-BE49-F238E27FC236}">
                  <a16:creationId xmlns:a16="http://schemas.microsoft.com/office/drawing/2014/main" id="{A7076FA2-1FF5-4145-8B15-4B61238E1660}"/>
                </a:ext>
              </a:extLst>
            </p:cNvPr>
            <p:cNvSpPr/>
            <p:nvPr/>
          </p:nvSpPr>
          <p:spPr>
            <a:xfrm>
              <a:off x="3739090" y="494464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8" name="Ellipse 87">
              <a:extLst>
                <a:ext uri="{FF2B5EF4-FFF2-40B4-BE49-F238E27FC236}">
                  <a16:creationId xmlns:a16="http://schemas.microsoft.com/office/drawing/2014/main" id="{44F1F2AE-FA7B-4606-A87D-28C17A99F8F6}"/>
                </a:ext>
              </a:extLst>
            </p:cNvPr>
            <p:cNvSpPr/>
            <p:nvPr/>
          </p:nvSpPr>
          <p:spPr>
            <a:xfrm>
              <a:off x="4091804" y="494464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9" name="Ellipse 88">
              <a:extLst>
                <a:ext uri="{FF2B5EF4-FFF2-40B4-BE49-F238E27FC236}">
                  <a16:creationId xmlns:a16="http://schemas.microsoft.com/office/drawing/2014/main" id="{06E9BCC1-7376-44DB-8193-93B6805F5D07}"/>
                </a:ext>
              </a:extLst>
            </p:cNvPr>
            <p:cNvSpPr/>
            <p:nvPr/>
          </p:nvSpPr>
          <p:spPr>
            <a:xfrm>
              <a:off x="4441328" y="494464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0" name="Ellipse 89">
              <a:extLst>
                <a:ext uri="{FF2B5EF4-FFF2-40B4-BE49-F238E27FC236}">
                  <a16:creationId xmlns:a16="http://schemas.microsoft.com/office/drawing/2014/main" id="{F8B5E3A8-0DB3-4185-A5E4-0E86FD1383AF}"/>
                </a:ext>
              </a:extLst>
            </p:cNvPr>
            <p:cNvSpPr/>
            <p:nvPr/>
          </p:nvSpPr>
          <p:spPr>
            <a:xfrm>
              <a:off x="4790852" y="494464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1" name="Ellipse 90">
              <a:extLst>
                <a:ext uri="{FF2B5EF4-FFF2-40B4-BE49-F238E27FC236}">
                  <a16:creationId xmlns:a16="http://schemas.microsoft.com/office/drawing/2014/main" id="{C4EB784E-2F3E-466F-9E5B-CFD312FA208D}"/>
                </a:ext>
              </a:extLst>
            </p:cNvPr>
            <p:cNvSpPr/>
            <p:nvPr/>
          </p:nvSpPr>
          <p:spPr>
            <a:xfrm>
              <a:off x="5607251" y="3417508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2" name="Ellipse 91">
              <a:extLst>
                <a:ext uri="{FF2B5EF4-FFF2-40B4-BE49-F238E27FC236}">
                  <a16:creationId xmlns:a16="http://schemas.microsoft.com/office/drawing/2014/main" id="{10BDD290-7D39-41D8-9EE9-2B5DBF885D9F}"/>
                </a:ext>
              </a:extLst>
            </p:cNvPr>
            <p:cNvSpPr/>
            <p:nvPr/>
          </p:nvSpPr>
          <p:spPr>
            <a:xfrm>
              <a:off x="5959965" y="3417508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3" name="Ellipse 92">
              <a:extLst>
                <a:ext uri="{FF2B5EF4-FFF2-40B4-BE49-F238E27FC236}">
                  <a16:creationId xmlns:a16="http://schemas.microsoft.com/office/drawing/2014/main" id="{EEF8E6AA-EA7E-4A39-BC27-7CD53E699753}"/>
                </a:ext>
              </a:extLst>
            </p:cNvPr>
            <p:cNvSpPr/>
            <p:nvPr/>
          </p:nvSpPr>
          <p:spPr>
            <a:xfrm>
              <a:off x="6309489" y="3417508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4" name="Ellipse 93">
              <a:extLst>
                <a:ext uri="{FF2B5EF4-FFF2-40B4-BE49-F238E27FC236}">
                  <a16:creationId xmlns:a16="http://schemas.microsoft.com/office/drawing/2014/main" id="{306278C3-BA94-4254-9BB2-9AF5FBF4BC72}"/>
                </a:ext>
              </a:extLst>
            </p:cNvPr>
            <p:cNvSpPr/>
            <p:nvPr/>
          </p:nvSpPr>
          <p:spPr>
            <a:xfrm>
              <a:off x="6659013" y="3417508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5" name="Ellipse 94">
              <a:extLst>
                <a:ext uri="{FF2B5EF4-FFF2-40B4-BE49-F238E27FC236}">
                  <a16:creationId xmlns:a16="http://schemas.microsoft.com/office/drawing/2014/main" id="{0224703A-9ED6-4BDE-AFC0-CD62F307D44B}"/>
                </a:ext>
              </a:extLst>
            </p:cNvPr>
            <p:cNvSpPr/>
            <p:nvPr/>
          </p:nvSpPr>
          <p:spPr>
            <a:xfrm>
              <a:off x="5607251" y="4188425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6" name="Ellipse 95">
              <a:extLst>
                <a:ext uri="{FF2B5EF4-FFF2-40B4-BE49-F238E27FC236}">
                  <a16:creationId xmlns:a16="http://schemas.microsoft.com/office/drawing/2014/main" id="{51B0AE1B-D82C-40AE-AE44-4F0ADF3B403F}"/>
                </a:ext>
              </a:extLst>
            </p:cNvPr>
            <p:cNvSpPr/>
            <p:nvPr/>
          </p:nvSpPr>
          <p:spPr>
            <a:xfrm>
              <a:off x="5959965" y="4188425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7" name="Ellipse 96">
              <a:extLst>
                <a:ext uri="{FF2B5EF4-FFF2-40B4-BE49-F238E27FC236}">
                  <a16:creationId xmlns:a16="http://schemas.microsoft.com/office/drawing/2014/main" id="{CC3AD2AB-0578-43C6-B5D7-7AF4F8557F89}"/>
                </a:ext>
              </a:extLst>
            </p:cNvPr>
            <p:cNvSpPr/>
            <p:nvPr/>
          </p:nvSpPr>
          <p:spPr>
            <a:xfrm>
              <a:off x="6309489" y="4188425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8" name="Ellipse 97">
              <a:extLst>
                <a:ext uri="{FF2B5EF4-FFF2-40B4-BE49-F238E27FC236}">
                  <a16:creationId xmlns:a16="http://schemas.microsoft.com/office/drawing/2014/main" id="{44A16C11-745A-4DF2-8AA1-E4CD920B66C2}"/>
                </a:ext>
              </a:extLst>
            </p:cNvPr>
            <p:cNvSpPr/>
            <p:nvPr/>
          </p:nvSpPr>
          <p:spPr>
            <a:xfrm>
              <a:off x="6659013" y="4188425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9" name="Ellipse 98">
              <a:extLst>
                <a:ext uri="{FF2B5EF4-FFF2-40B4-BE49-F238E27FC236}">
                  <a16:creationId xmlns:a16="http://schemas.microsoft.com/office/drawing/2014/main" id="{E732411D-5EB5-429C-A6BC-765B5DEF3CD2}"/>
                </a:ext>
              </a:extLst>
            </p:cNvPr>
            <p:cNvSpPr/>
            <p:nvPr/>
          </p:nvSpPr>
          <p:spPr>
            <a:xfrm>
              <a:off x="5607934" y="4948454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00" name="Ellipse 99">
              <a:extLst>
                <a:ext uri="{FF2B5EF4-FFF2-40B4-BE49-F238E27FC236}">
                  <a16:creationId xmlns:a16="http://schemas.microsoft.com/office/drawing/2014/main" id="{04A179AA-03D4-4227-A29C-5CD02193467C}"/>
                </a:ext>
              </a:extLst>
            </p:cNvPr>
            <p:cNvSpPr/>
            <p:nvPr/>
          </p:nvSpPr>
          <p:spPr>
            <a:xfrm>
              <a:off x="5960648" y="4948454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01" name="Ellipse 100">
              <a:extLst>
                <a:ext uri="{FF2B5EF4-FFF2-40B4-BE49-F238E27FC236}">
                  <a16:creationId xmlns:a16="http://schemas.microsoft.com/office/drawing/2014/main" id="{B5018373-49F8-4691-9364-8F8B3673C852}"/>
                </a:ext>
              </a:extLst>
            </p:cNvPr>
            <p:cNvSpPr/>
            <p:nvPr/>
          </p:nvSpPr>
          <p:spPr>
            <a:xfrm>
              <a:off x="6310172" y="4948454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02" name="Ellipse 101">
              <a:extLst>
                <a:ext uri="{FF2B5EF4-FFF2-40B4-BE49-F238E27FC236}">
                  <a16:creationId xmlns:a16="http://schemas.microsoft.com/office/drawing/2014/main" id="{B61E92FB-71E6-42E9-8A6E-9AA4A80FFD12}"/>
                </a:ext>
              </a:extLst>
            </p:cNvPr>
            <p:cNvSpPr/>
            <p:nvPr/>
          </p:nvSpPr>
          <p:spPr>
            <a:xfrm>
              <a:off x="6659696" y="4948454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19" name="Textfeld 118">
              <a:extLst>
                <a:ext uri="{FF2B5EF4-FFF2-40B4-BE49-F238E27FC236}">
                  <a16:creationId xmlns:a16="http://schemas.microsoft.com/office/drawing/2014/main" id="{3831255B-EAEF-44BD-8171-1D851E5F9013}"/>
                </a:ext>
              </a:extLst>
            </p:cNvPr>
            <p:cNvSpPr txBox="1"/>
            <p:nvPr/>
          </p:nvSpPr>
          <p:spPr>
            <a:xfrm>
              <a:off x="4282950" y="5230352"/>
              <a:ext cx="21631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dirty="0"/>
                <a:t>Für Schulungszwecke</a:t>
              </a:r>
            </a:p>
          </p:txBody>
        </p:sp>
      </p:grpSp>
      <p:grpSp>
        <p:nvGrpSpPr>
          <p:cNvPr id="2053" name="Gruppieren 2052">
            <a:extLst>
              <a:ext uri="{FF2B5EF4-FFF2-40B4-BE49-F238E27FC236}">
                <a16:creationId xmlns:a16="http://schemas.microsoft.com/office/drawing/2014/main" id="{6892C587-F060-409D-B446-799170252743}"/>
              </a:ext>
            </a:extLst>
          </p:cNvPr>
          <p:cNvGrpSpPr/>
          <p:nvPr/>
        </p:nvGrpSpPr>
        <p:grpSpPr>
          <a:xfrm>
            <a:off x="7929889" y="2346125"/>
            <a:ext cx="3749494" cy="3251903"/>
            <a:chOff x="7929889" y="2346125"/>
            <a:chExt cx="3749494" cy="3251903"/>
          </a:xfrm>
        </p:grpSpPr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EF1F4618-C26B-47B6-B980-961C529943C4}"/>
                </a:ext>
              </a:extLst>
            </p:cNvPr>
            <p:cNvSpPr/>
            <p:nvPr/>
          </p:nvSpPr>
          <p:spPr>
            <a:xfrm flipV="1">
              <a:off x="9360139" y="2346125"/>
              <a:ext cx="796006" cy="36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5" name="Ellipse 4">
              <a:extLst>
                <a:ext uri="{FF2B5EF4-FFF2-40B4-BE49-F238E27FC236}">
                  <a16:creationId xmlns:a16="http://schemas.microsoft.com/office/drawing/2014/main" id="{3B7BA052-63D2-480C-8229-197189AFB8F3}"/>
                </a:ext>
              </a:extLst>
            </p:cNvPr>
            <p:cNvSpPr/>
            <p:nvPr/>
          </p:nvSpPr>
          <p:spPr>
            <a:xfrm>
              <a:off x="7943745" y="296758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id="{41690A1F-2573-4F2B-B1FC-D1D7BC839064}"/>
                </a:ext>
              </a:extLst>
            </p:cNvPr>
            <p:cNvSpPr/>
            <p:nvPr/>
          </p:nvSpPr>
          <p:spPr>
            <a:xfrm>
              <a:off x="8301309" y="2961506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2" name="Ellipse 21">
              <a:extLst>
                <a:ext uri="{FF2B5EF4-FFF2-40B4-BE49-F238E27FC236}">
                  <a16:creationId xmlns:a16="http://schemas.microsoft.com/office/drawing/2014/main" id="{42DD1880-67E1-4161-B8D8-F1207214971D}"/>
                </a:ext>
              </a:extLst>
            </p:cNvPr>
            <p:cNvSpPr/>
            <p:nvPr/>
          </p:nvSpPr>
          <p:spPr>
            <a:xfrm>
              <a:off x="8628798" y="2961506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3" name="Ellipse 22">
              <a:extLst>
                <a:ext uri="{FF2B5EF4-FFF2-40B4-BE49-F238E27FC236}">
                  <a16:creationId xmlns:a16="http://schemas.microsoft.com/office/drawing/2014/main" id="{6E967D61-9BDC-447B-9AA7-102D64A35F5E}"/>
                </a:ext>
              </a:extLst>
            </p:cNvPr>
            <p:cNvSpPr/>
            <p:nvPr/>
          </p:nvSpPr>
          <p:spPr>
            <a:xfrm>
              <a:off x="8985553" y="297065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4" name="Ellipse 23">
              <a:extLst>
                <a:ext uri="{FF2B5EF4-FFF2-40B4-BE49-F238E27FC236}">
                  <a16:creationId xmlns:a16="http://schemas.microsoft.com/office/drawing/2014/main" id="{590BE7BA-E46C-44E3-90D9-4A1EB4BA5702}"/>
                </a:ext>
              </a:extLst>
            </p:cNvPr>
            <p:cNvSpPr/>
            <p:nvPr/>
          </p:nvSpPr>
          <p:spPr>
            <a:xfrm>
              <a:off x="9318575" y="2970652"/>
              <a:ext cx="257928" cy="257928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grpSp>
          <p:nvGrpSpPr>
            <p:cNvPr id="25" name="Gruppieren 24">
              <a:extLst>
                <a:ext uri="{FF2B5EF4-FFF2-40B4-BE49-F238E27FC236}">
                  <a16:creationId xmlns:a16="http://schemas.microsoft.com/office/drawing/2014/main" id="{5778878A-2650-41D1-B4B3-1E4C87F66AA5}"/>
                </a:ext>
              </a:extLst>
            </p:cNvPr>
            <p:cNvGrpSpPr/>
            <p:nvPr/>
          </p:nvGrpSpPr>
          <p:grpSpPr>
            <a:xfrm>
              <a:off x="7940281" y="3450662"/>
              <a:ext cx="1632758" cy="267074"/>
              <a:chOff x="8271164" y="3871394"/>
              <a:chExt cx="1632758" cy="267074"/>
            </a:xfrm>
          </p:grpSpPr>
          <p:sp>
            <p:nvSpPr>
              <p:cNvPr id="26" name="Ellipse 25">
                <a:extLst>
                  <a:ext uri="{FF2B5EF4-FFF2-40B4-BE49-F238E27FC236}">
                    <a16:creationId xmlns:a16="http://schemas.microsoft.com/office/drawing/2014/main" id="{7417C4AE-4BBA-4FB5-9FE1-DDF8EB0CFE1D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27" name="Ellipse 26">
                <a:extLst>
                  <a:ext uri="{FF2B5EF4-FFF2-40B4-BE49-F238E27FC236}">
                    <a16:creationId xmlns:a16="http://schemas.microsoft.com/office/drawing/2014/main" id="{568DBC6F-CC0C-4DFE-9F5F-E9FA49E11770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28" name="Ellipse 27">
                <a:extLst>
                  <a:ext uri="{FF2B5EF4-FFF2-40B4-BE49-F238E27FC236}">
                    <a16:creationId xmlns:a16="http://schemas.microsoft.com/office/drawing/2014/main" id="{DABD3164-6BB1-46C6-A9F7-CC90B3AD6991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29" name="Ellipse 28">
                <a:extLst>
                  <a:ext uri="{FF2B5EF4-FFF2-40B4-BE49-F238E27FC236}">
                    <a16:creationId xmlns:a16="http://schemas.microsoft.com/office/drawing/2014/main" id="{7A4DF43F-9749-4CF5-BAB6-4F5B940B5475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30" name="Ellipse 29">
                <a:extLst>
                  <a:ext uri="{FF2B5EF4-FFF2-40B4-BE49-F238E27FC236}">
                    <a16:creationId xmlns:a16="http://schemas.microsoft.com/office/drawing/2014/main" id="{8E0ED151-68CA-4F24-9202-8287618793F6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31" name="Gruppieren 30">
              <a:extLst>
                <a:ext uri="{FF2B5EF4-FFF2-40B4-BE49-F238E27FC236}">
                  <a16:creationId xmlns:a16="http://schemas.microsoft.com/office/drawing/2014/main" id="{2AA4E379-5E29-4017-B036-51061FB0E95E}"/>
                </a:ext>
              </a:extLst>
            </p:cNvPr>
            <p:cNvGrpSpPr/>
            <p:nvPr/>
          </p:nvGrpSpPr>
          <p:grpSpPr>
            <a:xfrm>
              <a:off x="7936817" y="3939818"/>
              <a:ext cx="1632758" cy="267074"/>
              <a:chOff x="8271164" y="3871394"/>
              <a:chExt cx="1632758" cy="267074"/>
            </a:xfrm>
          </p:grpSpPr>
          <p:sp>
            <p:nvSpPr>
              <p:cNvPr id="32" name="Ellipse 31">
                <a:extLst>
                  <a:ext uri="{FF2B5EF4-FFF2-40B4-BE49-F238E27FC236}">
                    <a16:creationId xmlns:a16="http://schemas.microsoft.com/office/drawing/2014/main" id="{68B43388-6379-46BA-9D34-2DE5A2DCA6C6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33" name="Ellipse 32">
                <a:extLst>
                  <a:ext uri="{FF2B5EF4-FFF2-40B4-BE49-F238E27FC236}">
                    <a16:creationId xmlns:a16="http://schemas.microsoft.com/office/drawing/2014/main" id="{61B15BB4-7649-4B37-B88A-E9FB8BC28683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34" name="Ellipse 33">
                <a:extLst>
                  <a:ext uri="{FF2B5EF4-FFF2-40B4-BE49-F238E27FC236}">
                    <a16:creationId xmlns:a16="http://schemas.microsoft.com/office/drawing/2014/main" id="{1AE7C133-A2B9-4E8E-B536-FE75C58E3E91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35" name="Ellipse 34">
                <a:extLst>
                  <a:ext uri="{FF2B5EF4-FFF2-40B4-BE49-F238E27FC236}">
                    <a16:creationId xmlns:a16="http://schemas.microsoft.com/office/drawing/2014/main" id="{6024ED9E-CB42-4F8D-BFB6-F8416D08F0E3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36" name="Ellipse 35">
                <a:extLst>
                  <a:ext uri="{FF2B5EF4-FFF2-40B4-BE49-F238E27FC236}">
                    <a16:creationId xmlns:a16="http://schemas.microsoft.com/office/drawing/2014/main" id="{A841F423-F992-4B8A-B112-650928550254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C33B19F7-01D2-4FD5-8E76-A08DE73724ED}"/>
                </a:ext>
              </a:extLst>
            </p:cNvPr>
            <p:cNvGrpSpPr/>
            <p:nvPr/>
          </p:nvGrpSpPr>
          <p:grpSpPr>
            <a:xfrm>
              <a:off x="7933353" y="4428974"/>
              <a:ext cx="1632758" cy="267074"/>
              <a:chOff x="8271164" y="3871394"/>
              <a:chExt cx="1632758" cy="267074"/>
            </a:xfrm>
          </p:grpSpPr>
          <p:sp>
            <p:nvSpPr>
              <p:cNvPr id="38" name="Ellipse 37">
                <a:extLst>
                  <a:ext uri="{FF2B5EF4-FFF2-40B4-BE49-F238E27FC236}">
                    <a16:creationId xmlns:a16="http://schemas.microsoft.com/office/drawing/2014/main" id="{5841A446-2CDD-4A07-9547-BB6C5EE4849A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39" name="Ellipse 38">
                <a:extLst>
                  <a:ext uri="{FF2B5EF4-FFF2-40B4-BE49-F238E27FC236}">
                    <a16:creationId xmlns:a16="http://schemas.microsoft.com/office/drawing/2014/main" id="{3C6C7448-676E-49D5-B6AC-CD2E41AB8501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40" name="Ellipse 39">
                <a:extLst>
                  <a:ext uri="{FF2B5EF4-FFF2-40B4-BE49-F238E27FC236}">
                    <a16:creationId xmlns:a16="http://schemas.microsoft.com/office/drawing/2014/main" id="{66C95975-9BE1-4A27-BABB-736D6B2283FB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41" name="Ellipse 40">
                <a:extLst>
                  <a:ext uri="{FF2B5EF4-FFF2-40B4-BE49-F238E27FC236}">
                    <a16:creationId xmlns:a16="http://schemas.microsoft.com/office/drawing/2014/main" id="{5825C9EE-FED0-4DD6-9CDB-731DC1586B73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42" name="Ellipse 41">
                <a:extLst>
                  <a:ext uri="{FF2B5EF4-FFF2-40B4-BE49-F238E27FC236}">
                    <a16:creationId xmlns:a16="http://schemas.microsoft.com/office/drawing/2014/main" id="{5ED4942B-F4A6-4629-A02A-FEE0EED7989D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43" name="Gruppieren 42">
              <a:extLst>
                <a:ext uri="{FF2B5EF4-FFF2-40B4-BE49-F238E27FC236}">
                  <a16:creationId xmlns:a16="http://schemas.microsoft.com/office/drawing/2014/main" id="{76EED806-0862-4003-A67F-82AABED418C1}"/>
                </a:ext>
              </a:extLst>
            </p:cNvPr>
            <p:cNvGrpSpPr/>
            <p:nvPr/>
          </p:nvGrpSpPr>
          <p:grpSpPr>
            <a:xfrm>
              <a:off x="7929889" y="4918130"/>
              <a:ext cx="1632758" cy="267074"/>
              <a:chOff x="8271164" y="3871394"/>
              <a:chExt cx="1632758" cy="267074"/>
            </a:xfrm>
          </p:grpSpPr>
          <p:sp>
            <p:nvSpPr>
              <p:cNvPr id="44" name="Ellipse 43">
                <a:extLst>
                  <a:ext uri="{FF2B5EF4-FFF2-40B4-BE49-F238E27FC236}">
                    <a16:creationId xmlns:a16="http://schemas.microsoft.com/office/drawing/2014/main" id="{707C4043-23FD-4C0D-A3A7-1FF27CA02B1A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45" name="Ellipse 44">
                <a:extLst>
                  <a:ext uri="{FF2B5EF4-FFF2-40B4-BE49-F238E27FC236}">
                    <a16:creationId xmlns:a16="http://schemas.microsoft.com/office/drawing/2014/main" id="{EFF6E936-614A-412E-8A32-28B5884A626F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46" name="Ellipse 45">
                <a:extLst>
                  <a:ext uri="{FF2B5EF4-FFF2-40B4-BE49-F238E27FC236}">
                    <a16:creationId xmlns:a16="http://schemas.microsoft.com/office/drawing/2014/main" id="{C7D715D6-6E18-43CE-B201-29E06AA56766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47" name="Ellipse 46">
                <a:extLst>
                  <a:ext uri="{FF2B5EF4-FFF2-40B4-BE49-F238E27FC236}">
                    <a16:creationId xmlns:a16="http://schemas.microsoft.com/office/drawing/2014/main" id="{9035CCB6-B8D7-4221-B2D9-3DF462F73B9F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48" name="Ellipse 47">
                <a:extLst>
                  <a:ext uri="{FF2B5EF4-FFF2-40B4-BE49-F238E27FC236}">
                    <a16:creationId xmlns:a16="http://schemas.microsoft.com/office/drawing/2014/main" id="{5AE67D7A-2383-46BC-BF27-F11447FABA10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49" name="Gruppieren 48">
              <a:extLst>
                <a:ext uri="{FF2B5EF4-FFF2-40B4-BE49-F238E27FC236}">
                  <a16:creationId xmlns:a16="http://schemas.microsoft.com/office/drawing/2014/main" id="{35AC161F-DD28-4BC9-B304-89A904230EC9}"/>
                </a:ext>
              </a:extLst>
            </p:cNvPr>
            <p:cNvGrpSpPr/>
            <p:nvPr/>
          </p:nvGrpSpPr>
          <p:grpSpPr>
            <a:xfrm>
              <a:off x="9924368" y="2961506"/>
              <a:ext cx="1632758" cy="267074"/>
              <a:chOff x="8271164" y="3871394"/>
              <a:chExt cx="1632758" cy="267074"/>
            </a:xfrm>
          </p:grpSpPr>
          <p:sp>
            <p:nvSpPr>
              <p:cNvPr id="50" name="Ellipse 49">
                <a:extLst>
                  <a:ext uri="{FF2B5EF4-FFF2-40B4-BE49-F238E27FC236}">
                    <a16:creationId xmlns:a16="http://schemas.microsoft.com/office/drawing/2014/main" id="{760A3CD0-F8F6-4133-9064-4F1B56C3D562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51" name="Ellipse 50">
                <a:extLst>
                  <a:ext uri="{FF2B5EF4-FFF2-40B4-BE49-F238E27FC236}">
                    <a16:creationId xmlns:a16="http://schemas.microsoft.com/office/drawing/2014/main" id="{9C38A66A-EFD2-49FF-B58C-31171D669FA5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52" name="Ellipse 51">
                <a:extLst>
                  <a:ext uri="{FF2B5EF4-FFF2-40B4-BE49-F238E27FC236}">
                    <a16:creationId xmlns:a16="http://schemas.microsoft.com/office/drawing/2014/main" id="{F93AC0A5-48CA-48DF-949A-C44317547CD0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53" name="Ellipse 52">
                <a:extLst>
                  <a:ext uri="{FF2B5EF4-FFF2-40B4-BE49-F238E27FC236}">
                    <a16:creationId xmlns:a16="http://schemas.microsoft.com/office/drawing/2014/main" id="{1A662E6D-EA97-4531-8B70-50BFAFFC74E1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54" name="Ellipse 53">
                <a:extLst>
                  <a:ext uri="{FF2B5EF4-FFF2-40B4-BE49-F238E27FC236}">
                    <a16:creationId xmlns:a16="http://schemas.microsoft.com/office/drawing/2014/main" id="{900D43C8-0F62-40A3-8F65-6B36E07C6F48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55" name="Gruppieren 54">
              <a:extLst>
                <a:ext uri="{FF2B5EF4-FFF2-40B4-BE49-F238E27FC236}">
                  <a16:creationId xmlns:a16="http://schemas.microsoft.com/office/drawing/2014/main" id="{A64730E2-F11B-4540-96B3-9CEF02BE194C}"/>
                </a:ext>
              </a:extLst>
            </p:cNvPr>
            <p:cNvGrpSpPr/>
            <p:nvPr/>
          </p:nvGrpSpPr>
          <p:grpSpPr>
            <a:xfrm>
              <a:off x="9920904" y="3450662"/>
              <a:ext cx="1632758" cy="267074"/>
              <a:chOff x="8271164" y="3871394"/>
              <a:chExt cx="1632758" cy="267074"/>
            </a:xfrm>
          </p:grpSpPr>
          <p:sp>
            <p:nvSpPr>
              <p:cNvPr id="56" name="Ellipse 55">
                <a:extLst>
                  <a:ext uri="{FF2B5EF4-FFF2-40B4-BE49-F238E27FC236}">
                    <a16:creationId xmlns:a16="http://schemas.microsoft.com/office/drawing/2014/main" id="{E5C1F3D6-FF60-4962-A845-162B636C02A6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57" name="Ellipse 56">
                <a:extLst>
                  <a:ext uri="{FF2B5EF4-FFF2-40B4-BE49-F238E27FC236}">
                    <a16:creationId xmlns:a16="http://schemas.microsoft.com/office/drawing/2014/main" id="{864C7964-A8D6-4519-AFF0-A9E16E533ACA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58" name="Ellipse 57">
                <a:extLst>
                  <a:ext uri="{FF2B5EF4-FFF2-40B4-BE49-F238E27FC236}">
                    <a16:creationId xmlns:a16="http://schemas.microsoft.com/office/drawing/2014/main" id="{DBC45114-B6C7-4BF0-913D-F3708B20A44A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59" name="Ellipse 58">
                <a:extLst>
                  <a:ext uri="{FF2B5EF4-FFF2-40B4-BE49-F238E27FC236}">
                    <a16:creationId xmlns:a16="http://schemas.microsoft.com/office/drawing/2014/main" id="{36FBA667-FA5A-4A0C-ADFD-EDA63857D782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60" name="Ellipse 59">
                <a:extLst>
                  <a:ext uri="{FF2B5EF4-FFF2-40B4-BE49-F238E27FC236}">
                    <a16:creationId xmlns:a16="http://schemas.microsoft.com/office/drawing/2014/main" id="{3B27A452-E5AD-425E-9B60-032AC36725A2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61" name="Gruppieren 60">
              <a:extLst>
                <a:ext uri="{FF2B5EF4-FFF2-40B4-BE49-F238E27FC236}">
                  <a16:creationId xmlns:a16="http://schemas.microsoft.com/office/drawing/2014/main" id="{F1F0A2A9-CB60-42A4-8900-9D4BF4DFFF37}"/>
                </a:ext>
              </a:extLst>
            </p:cNvPr>
            <p:cNvGrpSpPr/>
            <p:nvPr/>
          </p:nvGrpSpPr>
          <p:grpSpPr>
            <a:xfrm>
              <a:off x="9917440" y="3939818"/>
              <a:ext cx="1632758" cy="267074"/>
              <a:chOff x="8271164" y="3871394"/>
              <a:chExt cx="1632758" cy="267074"/>
            </a:xfrm>
          </p:grpSpPr>
          <p:sp>
            <p:nvSpPr>
              <p:cNvPr id="62" name="Ellipse 61">
                <a:extLst>
                  <a:ext uri="{FF2B5EF4-FFF2-40B4-BE49-F238E27FC236}">
                    <a16:creationId xmlns:a16="http://schemas.microsoft.com/office/drawing/2014/main" id="{0623B040-34F6-49C2-86E8-6FB356249830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63" name="Ellipse 62">
                <a:extLst>
                  <a:ext uri="{FF2B5EF4-FFF2-40B4-BE49-F238E27FC236}">
                    <a16:creationId xmlns:a16="http://schemas.microsoft.com/office/drawing/2014/main" id="{F98C9B01-D829-4F42-A3B8-AF748D8EEA8D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64" name="Ellipse 63">
                <a:extLst>
                  <a:ext uri="{FF2B5EF4-FFF2-40B4-BE49-F238E27FC236}">
                    <a16:creationId xmlns:a16="http://schemas.microsoft.com/office/drawing/2014/main" id="{1B588FD1-3319-4C23-856A-0FF8A9CE1FBB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65" name="Ellipse 64">
                <a:extLst>
                  <a:ext uri="{FF2B5EF4-FFF2-40B4-BE49-F238E27FC236}">
                    <a16:creationId xmlns:a16="http://schemas.microsoft.com/office/drawing/2014/main" id="{FA45C0BE-D620-4A03-8E79-C8321836C2BD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66" name="Ellipse 65">
                <a:extLst>
                  <a:ext uri="{FF2B5EF4-FFF2-40B4-BE49-F238E27FC236}">
                    <a16:creationId xmlns:a16="http://schemas.microsoft.com/office/drawing/2014/main" id="{32113F44-9775-4E74-A814-435F4EB30024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67" name="Gruppieren 66">
              <a:extLst>
                <a:ext uri="{FF2B5EF4-FFF2-40B4-BE49-F238E27FC236}">
                  <a16:creationId xmlns:a16="http://schemas.microsoft.com/office/drawing/2014/main" id="{5B8B5D3B-50F8-4A08-8AE9-828D91625349}"/>
                </a:ext>
              </a:extLst>
            </p:cNvPr>
            <p:cNvGrpSpPr/>
            <p:nvPr/>
          </p:nvGrpSpPr>
          <p:grpSpPr>
            <a:xfrm>
              <a:off x="9913976" y="4428974"/>
              <a:ext cx="1632758" cy="267074"/>
              <a:chOff x="8271164" y="3871394"/>
              <a:chExt cx="1632758" cy="267074"/>
            </a:xfrm>
          </p:grpSpPr>
          <p:sp>
            <p:nvSpPr>
              <p:cNvPr id="68" name="Ellipse 67">
                <a:extLst>
                  <a:ext uri="{FF2B5EF4-FFF2-40B4-BE49-F238E27FC236}">
                    <a16:creationId xmlns:a16="http://schemas.microsoft.com/office/drawing/2014/main" id="{BFAFD4D7-65FB-498B-8814-B190D3B73DE0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69" name="Ellipse 68">
                <a:extLst>
                  <a:ext uri="{FF2B5EF4-FFF2-40B4-BE49-F238E27FC236}">
                    <a16:creationId xmlns:a16="http://schemas.microsoft.com/office/drawing/2014/main" id="{CA76843B-599F-4C6A-8648-880B0C9EBEC3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70" name="Ellipse 69">
                <a:extLst>
                  <a:ext uri="{FF2B5EF4-FFF2-40B4-BE49-F238E27FC236}">
                    <a16:creationId xmlns:a16="http://schemas.microsoft.com/office/drawing/2014/main" id="{D3B85D3E-411E-4E18-9D3B-4C4489CD78C5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71" name="Ellipse 70">
                <a:extLst>
                  <a:ext uri="{FF2B5EF4-FFF2-40B4-BE49-F238E27FC236}">
                    <a16:creationId xmlns:a16="http://schemas.microsoft.com/office/drawing/2014/main" id="{B9500EC4-5FCC-4882-9E17-67554E90F6B8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72" name="Ellipse 71">
                <a:extLst>
                  <a:ext uri="{FF2B5EF4-FFF2-40B4-BE49-F238E27FC236}">
                    <a16:creationId xmlns:a16="http://schemas.microsoft.com/office/drawing/2014/main" id="{34BE53B2-39AA-4C81-8916-5C5FBB1E6CF7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73" name="Gruppieren 72">
              <a:extLst>
                <a:ext uri="{FF2B5EF4-FFF2-40B4-BE49-F238E27FC236}">
                  <a16:creationId xmlns:a16="http://schemas.microsoft.com/office/drawing/2014/main" id="{5BDEE503-4848-402D-8C09-3F6D75760126}"/>
                </a:ext>
              </a:extLst>
            </p:cNvPr>
            <p:cNvGrpSpPr/>
            <p:nvPr/>
          </p:nvGrpSpPr>
          <p:grpSpPr>
            <a:xfrm>
              <a:off x="9910512" y="4918130"/>
              <a:ext cx="1632758" cy="267074"/>
              <a:chOff x="8271164" y="3871394"/>
              <a:chExt cx="1632758" cy="267074"/>
            </a:xfrm>
          </p:grpSpPr>
          <p:sp>
            <p:nvSpPr>
              <p:cNvPr id="74" name="Ellipse 73">
                <a:extLst>
                  <a:ext uri="{FF2B5EF4-FFF2-40B4-BE49-F238E27FC236}">
                    <a16:creationId xmlns:a16="http://schemas.microsoft.com/office/drawing/2014/main" id="{29D7D745-DBD8-440C-AF47-3088993CCF8F}"/>
                  </a:ext>
                </a:extLst>
              </p:cNvPr>
              <p:cNvSpPr/>
              <p:nvPr/>
            </p:nvSpPr>
            <p:spPr>
              <a:xfrm>
                <a:off x="8271164" y="387747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75" name="Ellipse 74">
                <a:extLst>
                  <a:ext uri="{FF2B5EF4-FFF2-40B4-BE49-F238E27FC236}">
                    <a16:creationId xmlns:a16="http://schemas.microsoft.com/office/drawing/2014/main" id="{6070F1FB-A57E-4E35-B253-289F7E1E835F}"/>
                  </a:ext>
                </a:extLst>
              </p:cNvPr>
              <p:cNvSpPr/>
              <p:nvPr/>
            </p:nvSpPr>
            <p:spPr>
              <a:xfrm>
                <a:off x="8628728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76" name="Ellipse 75">
                <a:extLst>
                  <a:ext uri="{FF2B5EF4-FFF2-40B4-BE49-F238E27FC236}">
                    <a16:creationId xmlns:a16="http://schemas.microsoft.com/office/drawing/2014/main" id="{9889FCD7-31D4-4545-AC5F-C7376299FDFB}"/>
                  </a:ext>
                </a:extLst>
              </p:cNvPr>
              <p:cNvSpPr/>
              <p:nvPr/>
            </p:nvSpPr>
            <p:spPr>
              <a:xfrm>
                <a:off x="8956217" y="3871394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77" name="Ellipse 76">
                <a:extLst>
                  <a:ext uri="{FF2B5EF4-FFF2-40B4-BE49-F238E27FC236}">
                    <a16:creationId xmlns:a16="http://schemas.microsoft.com/office/drawing/2014/main" id="{D690B730-EF21-4195-A7E5-121362DB1355}"/>
                  </a:ext>
                </a:extLst>
              </p:cNvPr>
              <p:cNvSpPr/>
              <p:nvPr/>
            </p:nvSpPr>
            <p:spPr>
              <a:xfrm>
                <a:off x="9312972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78" name="Ellipse 77">
                <a:extLst>
                  <a:ext uri="{FF2B5EF4-FFF2-40B4-BE49-F238E27FC236}">
                    <a16:creationId xmlns:a16="http://schemas.microsoft.com/office/drawing/2014/main" id="{1768E2C2-280F-4522-9648-D1DE6937FCAB}"/>
                  </a:ext>
                </a:extLst>
              </p:cNvPr>
              <p:cNvSpPr/>
              <p:nvPr/>
            </p:nvSpPr>
            <p:spPr>
              <a:xfrm>
                <a:off x="9645994" y="3880540"/>
                <a:ext cx="257928" cy="257928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55EAE244-D32D-41D4-BE10-D5BA0647BE00}"/>
                </a:ext>
              </a:extLst>
            </p:cNvPr>
            <p:cNvSpPr txBox="1"/>
            <p:nvPr/>
          </p:nvSpPr>
          <p:spPr>
            <a:xfrm>
              <a:off x="7939317" y="5228696"/>
              <a:ext cx="3740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dirty="0"/>
                <a:t>Für Präsentationen und Vorführungen</a:t>
              </a:r>
            </a:p>
          </p:txBody>
        </p:sp>
      </p:grpSp>
      <p:sp>
        <p:nvSpPr>
          <p:cNvPr id="2049" name="Flussdiagramm: Alternativer Prozess 2048">
            <a:extLst>
              <a:ext uri="{FF2B5EF4-FFF2-40B4-BE49-F238E27FC236}">
                <a16:creationId xmlns:a16="http://schemas.microsoft.com/office/drawing/2014/main" id="{E9A6DABD-1F05-4BEA-B3F8-251A2D521285}"/>
              </a:ext>
            </a:extLst>
          </p:cNvPr>
          <p:cNvSpPr/>
          <p:nvPr/>
        </p:nvSpPr>
        <p:spPr>
          <a:xfrm>
            <a:off x="5070434" y="1141366"/>
            <a:ext cx="1846507" cy="463271"/>
          </a:xfrm>
          <a:prstGeom prst="flowChartAlternateProcess">
            <a:avLst/>
          </a:prstGeom>
          <a:solidFill>
            <a:srgbClr val="C00000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U-Form</a:t>
            </a:r>
          </a:p>
        </p:txBody>
      </p:sp>
      <p:sp>
        <p:nvSpPr>
          <p:cNvPr id="122" name="Flussdiagramm: Alternativer Prozess 121">
            <a:extLst>
              <a:ext uri="{FF2B5EF4-FFF2-40B4-BE49-F238E27FC236}">
                <a16:creationId xmlns:a16="http://schemas.microsoft.com/office/drawing/2014/main" id="{C527CE89-4CEB-4137-B36D-A9F89A3B04AD}"/>
              </a:ext>
            </a:extLst>
          </p:cNvPr>
          <p:cNvSpPr/>
          <p:nvPr/>
        </p:nvSpPr>
        <p:spPr>
          <a:xfrm>
            <a:off x="7170399" y="1137425"/>
            <a:ext cx="1846506" cy="463271"/>
          </a:xfrm>
          <a:prstGeom prst="flowChartAlternateProcess">
            <a:avLst/>
          </a:prstGeom>
          <a:solidFill>
            <a:srgbClr val="C00000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Parlamentarisch</a:t>
            </a:r>
          </a:p>
        </p:txBody>
      </p:sp>
      <p:sp>
        <p:nvSpPr>
          <p:cNvPr id="123" name="Flussdiagramm: Alternativer Prozess 122">
            <a:extLst>
              <a:ext uri="{FF2B5EF4-FFF2-40B4-BE49-F238E27FC236}">
                <a16:creationId xmlns:a16="http://schemas.microsoft.com/office/drawing/2014/main" id="{44640129-972B-4F3F-BA1B-B7E153AF5AE4}"/>
              </a:ext>
            </a:extLst>
          </p:cNvPr>
          <p:cNvSpPr/>
          <p:nvPr/>
        </p:nvSpPr>
        <p:spPr>
          <a:xfrm>
            <a:off x="9270363" y="1135551"/>
            <a:ext cx="1866209" cy="463271"/>
          </a:xfrm>
          <a:prstGeom prst="flowChartAlternateProcess">
            <a:avLst/>
          </a:prstGeom>
          <a:solidFill>
            <a:srgbClr val="C00000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Theaterform</a:t>
            </a:r>
          </a:p>
        </p:txBody>
      </p:sp>
    </p:spTree>
    <p:extLst>
      <p:ext uri="{BB962C8B-B14F-4D97-AF65-F5344CB8AC3E}">
        <p14:creationId xmlns:p14="http://schemas.microsoft.com/office/powerpoint/2010/main" val="420649701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ückblick">
  <a:themeElements>
    <a:clrScheme name="Benutzerdefiniert 11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FF0000"/>
      </a:accent1>
      <a:accent2>
        <a:srgbClr val="0070C0"/>
      </a:accent2>
      <a:accent3>
        <a:srgbClr val="00B05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ück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ück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92a2ac5-b25a-46ac-94d3-afeb148eacd8">
      <UserInfo>
        <DisplayName/>
        <AccountId xsi:nil="true"/>
        <AccountType/>
      </UserInfo>
    </SharedWithUsers>
    <MediaLengthInSeconds xmlns="5d36d37b-71b4-4416-b8a2-712a72be7925" xsi:nil="true"/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EFC1B0F-C35A-45BB-A9D1-34A3D46C018A}"/>
</file>

<file path=customXml/itemProps2.xml><?xml version="1.0" encoding="utf-8"?>
<ds:datastoreItem xmlns:ds="http://schemas.openxmlformats.org/officeDocument/2006/customXml" ds:itemID="{2637CD9A-30F8-4BFB-8C7E-7B1E99458B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D3F61E-85BA-49DE-A327-AF9737A88926}">
  <ds:schemaRefs>
    <ds:schemaRef ds:uri="http://schemas.microsoft.com/office/2006/metadata/properties"/>
    <ds:schemaRef ds:uri="http://schemas.microsoft.com/office/infopath/2007/PartnerControls"/>
    <ds:schemaRef ds:uri="e92a2ac5-b25a-46ac-94d3-afeb148eacd8"/>
    <ds:schemaRef ds:uri="5d36d37b-71b4-4416-b8a2-712a72be792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303</Words>
  <Application>Microsoft Office PowerPoint</Application>
  <PresentationFormat>Breitbild</PresentationFormat>
  <Paragraphs>98</Paragraphs>
  <Slides>9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Rückblick</vt:lpstr>
      <vt:lpstr>Worksheet</vt:lpstr>
      <vt:lpstr>Animieren 2</vt:lpstr>
      <vt:lpstr>WENN-Funktion</vt:lpstr>
      <vt:lpstr>WENN-Funktion (Lösung)</vt:lpstr>
      <vt:lpstr>Verschachtelte WENN-Funktion</vt:lpstr>
      <vt:lpstr>Verschachtelte WENN-Funktion (Lösung)</vt:lpstr>
      <vt:lpstr>Kreuzfahrt rund  um Grossbritannien</vt:lpstr>
      <vt:lpstr>Kreuzfahrt rund  um Grossbritannien (Lösung)</vt:lpstr>
      <vt:lpstr>Bestuhlung</vt:lpstr>
      <vt:lpstr>Bestuhlung (Lösung)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Objekte animieren</dc:title>
  <dc:creator>Georges Wyttenbach</dc:creator>
  <cp:lastModifiedBy>Doris Keller</cp:lastModifiedBy>
  <cp:revision>145</cp:revision>
  <dcterms:created xsi:type="dcterms:W3CDTF">2017-11-15T10:56:05Z</dcterms:created>
  <dcterms:modified xsi:type="dcterms:W3CDTF">2024-04-24T06:12:33Z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350300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