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8" r:id="rId4"/>
  </p:sldMasterIdLst>
  <p:notesMasterIdLst>
    <p:notesMasterId r:id="rId22"/>
  </p:notesMasterIdLst>
  <p:sldIdLst>
    <p:sldId id="257" r:id="rId5"/>
    <p:sldId id="258" r:id="rId6"/>
    <p:sldId id="274" r:id="rId7"/>
    <p:sldId id="264" r:id="rId8"/>
    <p:sldId id="275" r:id="rId9"/>
    <p:sldId id="267" r:id="rId10"/>
    <p:sldId id="276" r:id="rId11"/>
    <p:sldId id="259" r:id="rId12"/>
    <p:sldId id="280" r:id="rId13"/>
    <p:sldId id="279" r:id="rId14"/>
    <p:sldId id="262" r:id="rId15"/>
    <p:sldId id="260" r:id="rId16"/>
    <p:sldId id="278" r:id="rId17"/>
    <p:sldId id="261" r:id="rId18"/>
    <p:sldId id="277" r:id="rId19"/>
    <p:sldId id="273" r:id="rId20"/>
    <p:sldId id="281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2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108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3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ris Keller" userId="8632a153-503d-4ef7-b3c8-3b4e1994d05e" providerId="ADAL" clId="{5EE6356F-5EC9-4C73-A5E3-61CA197B4F76}"/>
    <pc:docChg chg="custSel delSld modSld">
      <pc:chgData name="Doris Keller" userId="8632a153-503d-4ef7-b3c8-3b4e1994d05e" providerId="ADAL" clId="{5EE6356F-5EC9-4C73-A5E3-61CA197B4F76}" dt="2022-05-18T07:27:50.389" v="21" actId="47"/>
      <pc:docMkLst>
        <pc:docMk/>
      </pc:docMkLst>
      <pc:sldChg chg="modAnim">
        <pc:chgData name="Doris Keller" userId="8632a153-503d-4ef7-b3c8-3b4e1994d05e" providerId="ADAL" clId="{5EE6356F-5EC9-4C73-A5E3-61CA197B4F76}" dt="2022-05-18T07:03:36.703" v="1"/>
        <pc:sldMkLst>
          <pc:docMk/>
          <pc:sldMk cId="4184805261" sldId="258"/>
        </pc:sldMkLst>
      </pc:sldChg>
      <pc:sldChg chg="modAnim">
        <pc:chgData name="Doris Keller" userId="8632a153-503d-4ef7-b3c8-3b4e1994d05e" providerId="ADAL" clId="{5EE6356F-5EC9-4C73-A5E3-61CA197B4F76}" dt="2022-05-18T07:03:47.999" v="14"/>
        <pc:sldMkLst>
          <pc:docMk/>
          <pc:sldMk cId="2196964959" sldId="264"/>
        </pc:sldMkLst>
      </pc:sldChg>
      <pc:sldChg chg="delSp modSp mod modAnim">
        <pc:chgData name="Doris Keller" userId="8632a153-503d-4ef7-b3c8-3b4e1994d05e" providerId="ADAL" clId="{5EE6356F-5EC9-4C73-A5E3-61CA197B4F76}" dt="2022-05-18T07:04:40.682" v="20" actId="478"/>
        <pc:sldMkLst>
          <pc:docMk/>
          <pc:sldMk cId="2381045510" sldId="267"/>
        </pc:sldMkLst>
        <pc:graphicFrameChg chg="del mod">
          <ac:chgData name="Doris Keller" userId="8632a153-503d-4ef7-b3c8-3b4e1994d05e" providerId="ADAL" clId="{5EE6356F-5EC9-4C73-A5E3-61CA197B4F76}" dt="2022-05-18T07:04:40.682" v="20" actId="478"/>
          <ac:graphicFrameMkLst>
            <pc:docMk/>
            <pc:sldMk cId="2381045510" sldId="267"/>
            <ac:graphicFrameMk id="6" creationId="{C07C7936-5E44-4786-91E6-48A2EB5DF483}"/>
          </ac:graphicFrameMkLst>
        </pc:graphicFrameChg>
      </pc:sldChg>
      <pc:sldChg chg="del">
        <pc:chgData name="Doris Keller" userId="8632a153-503d-4ef7-b3c8-3b4e1994d05e" providerId="ADAL" clId="{5EE6356F-5EC9-4C73-A5E3-61CA197B4F76}" dt="2022-05-18T07:27:50.389" v="21" actId="47"/>
        <pc:sldMkLst>
          <pc:docMk/>
          <pc:sldMk cId="4151206317" sldId="283"/>
        </pc:sldMkLst>
      </pc:sldChg>
      <pc:sldChg chg="del">
        <pc:chgData name="Doris Keller" userId="8632a153-503d-4ef7-b3c8-3b4e1994d05e" providerId="ADAL" clId="{5EE6356F-5EC9-4C73-A5E3-61CA197B4F76}" dt="2022-05-18T07:27:50.389" v="21" actId="47"/>
        <pc:sldMkLst>
          <pc:docMk/>
          <pc:sldMk cId="2463487560" sldId="284"/>
        </pc:sldMkLst>
      </pc:sldChg>
    </pc:docChg>
  </pc:docChgLst>
  <pc:docChgLst>
    <pc:chgData name="Jörg Simmler (BSB)" userId="d1f86c1b-38f5-4b0c-9fea-29991ad74e14" providerId="ADAL" clId="{C99C84A7-A5BB-4834-9B16-01F6A3C30D55}"/>
    <pc:docChg chg="undo custSel modSld">
      <pc:chgData name="Jörg Simmler (BSB)" userId="d1f86c1b-38f5-4b0c-9fea-29991ad74e14" providerId="ADAL" clId="{C99C84A7-A5BB-4834-9B16-01F6A3C30D55}" dt="2021-06-17T16:38:34.167" v="341" actId="1076"/>
      <pc:docMkLst>
        <pc:docMk/>
      </pc:docMkLst>
      <pc:sldChg chg="modAnim">
        <pc:chgData name="Jörg Simmler (BSB)" userId="d1f86c1b-38f5-4b0c-9fea-29991ad74e14" providerId="ADAL" clId="{C99C84A7-A5BB-4834-9B16-01F6A3C30D55}" dt="2021-06-16T16:36:58.082" v="85"/>
        <pc:sldMkLst>
          <pc:docMk/>
          <pc:sldMk cId="4184805261" sldId="258"/>
        </pc:sldMkLst>
      </pc:sldChg>
      <pc:sldChg chg="modSp mod modAnim">
        <pc:chgData name="Jörg Simmler (BSB)" userId="d1f86c1b-38f5-4b0c-9fea-29991ad74e14" providerId="ADAL" clId="{C99C84A7-A5BB-4834-9B16-01F6A3C30D55}" dt="2021-06-17T16:00:41.197" v="282"/>
        <pc:sldMkLst>
          <pc:docMk/>
          <pc:sldMk cId="2196964959" sldId="264"/>
        </pc:sldMkLst>
        <pc:spChg chg="mod">
          <ac:chgData name="Jörg Simmler (BSB)" userId="d1f86c1b-38f5-4b0c-9fea-29991ad74e14" providerId="ADAL" clId="{C99C84A7-A5BB-4834-9B16-01F6A3C30D55}" dt="2021-06-17T15:08:55.820" v="194" actId="688"/>
          <ac:spMkLst>
            <pc:docMk/>
            <pc:sldMk cId="2196964959" sldId="264"/>
            <ac:spMk id="33" creationId="{1FE3BB6A-2A80-41B5-BC19-4EA720C86461}"/>
          </ac:spMkLst>
        </pc:spChg>
        <pc:spChg chg="mod">
          <ac:chgData name="Jörg Simmler (BSB)" userId="d1f86c1b-38f5-4b0c-9fea-29991ad74e14" providerId="ADAL" clId="{C99C84A7-A5BB-4834-9B16-01F6A3C30D55}" dt="2021-06-17T15:08:55.820" v="194" actId="688"/>
          <ac:spMkLst>
            <pc:docMk/>
            <pc:sldMk cId="2196964959" sldId="264"/>
            <ac:spMk id="34" creationId="{63602E88-05AB-4287-B85A-84A221351A3D}"/>
          </ac:spMkLst>
        </pc:spChg>
        <pc:spChg chg="mod">
          <ac:chgData name="Jörg Simmler (BSB)" userId="d1f86c1b-38f5-4b0c-9fea-29991ad74e14" providerId="ADAL" clId="{C99C84A7-A5BB-4834-9B16-01F6A3C30D55}" dt="2021-06-17T15:08:55.820" v="194" actId="688"/>
          <ac:spMkLst>
            <pc:docMk/>
            <pc:sldMk cId="2196964959" sldId="264"/>
            <ac:spMk id="35" creationId="{9BD71F5F-626D-4776-88E6-798D3A00B160}"/>
          </ac:spMkLst>
        </pc:spChg>
        <pc:spChg chg="mod">
          <ac:chgData name="Jörg Simmler (BSB)" userId="d1f86c1b-38f5-4b0c-9fea-29991ad74e14" providerId="ADAL" clId="{C99C84A7-A5BB-4834-9B16-01F6A3C30D55}" dt="2021-06-17T15:08:55.820" v="194" actId="688"/>
          <ac:spMkLst>
            <pc:docMk/>
            <pc:sldMk cId="2196964959" sldId="264"/>
            <ac:spMk id="36" creationId="{0E3F64E5-1884-4638-B6FD-8AF7BA8A692D}"/>
          </ac:spMkLst>
        </pc:spChg>
        <pc:spChg chg="mod">
          <ac:chgData name="Jörg Simmler (BSB)" userId="d1f86c1b-38f5-4b0c-9fea-29991ad74e14" providerId="ADAL" clId="{C99C84A7-A5BB-4834-9B16-01F6A3C30D55}" dt="2021-06-17T15:08:55.820" v="194" actId="688"/>
          <ac:spMkLst>
            <pc:docMk/>
            <pc:sldMk cId="2196964959" sldId="264"/>
            <ac:spMk id="37" creationId="{82A7AAC2-316E-476D-8471-31BED82EC32C}"/>
          </ac:spMkLst>
        </pc:spChg>
      </pc:sldChg>
      <pc:sldChg chg="addSp delSp modSp mod delAnim modAnim">
        <pc:chgData name="Jörg Simmler (BSB)" userId="d1f86c1b-38f5-4b0c-9fea-29991ad74e14" providerId="ADAL" clId="{C99C84A7-A5BB-4834-9B16-01F6A3C30D55}" dt="2021-06-17T16:38:34.167" v="341" actId="1076"/>
        <pc:sldMkLst>
          <pc:docMk/>
          <pc:sldMk cId="2381045510" sldId="267"/>
        </pc:sldMkLst>
        <pc:graphicFrameChg chg="mod">
          <ac:chgData name="Jörg Simmler (BSB)" userId="d1f86c1b-38f5-4b0c-9fea-29991ad74e14" providerId="ADAL" clId="{C99C84A7-A5BB-4834-9B16-01F6A3C30D55}" dt="2021-06-17T16:38:27.077" v="340" actId="1076"/>
          <ac:graphicFrameMkLst>
            <pc:docMk/>
            <pc:sldMk cId="2381045510" sldId="267"/>
            <ac:graphicFrameMk id="2" creationId="{BA2D6A67-426E-4660-BE5A-5A2A4B0CADFE}"/>
          </ac:graphicFrameMkLst>
        </pc:graphicFrameChg>
        <pc:graphicFrameChg chg="add del mod">
          <ac:chgData name="Jörg Simmler (BSB)" userId="d1f86c1b-38f5-4b0c-9fea-29991ad74e14" providerId="ADAL" clId="{C99C84A7-A5BB-4834-9B16-01F6A3C30D55}" dt="2021-06-17T16:31:03.995" v="323" actId="478"/>
          <ac:graphicFrameMkLst>
            <pc:docMk/>
            <pc:sldMk cId="2381045510" sldId="267"/>
            <ac:graphicFrameMk id="5" creationId="{38804405-B7C9-4F5C-8DB3-402ADCA5E3B9}"/>
          </ac:graphicFrameMkLst>
        </pc:graphicFrameChg>
        <pc:graphicFrameChg chg="add mod">
          <ac:chgData name="Jörg Simmler (BSB)" userId="d1f86c1b-38f5-4b0c-9fea-29991ad74e14" providerId="ADAL" clId="{C99C84A7-A5BB-4834-9B16-01F6A3C30D55}" dt="2021-06-17T16:38:34.167" v="341" actId="1076"/>
          <ac:graphicFrameMkLst>
            <pc:docMk/>
            <pc:sldMk cId="2381045510" sldId="267"/>
            <ac:graphicFrameMk id="6" creationId="{C07C7936-5E44-4786-91E6-48A2EB5DF483}"/>
          </ac:graphicFrameMkLst>
        </pc:graphicFrameChg>
      </pc:sldChg>
      <pc:sldChg chg="modSp mod">
        <pc:chgData name="Jörg Simmler (BSB)" userId="d1f86c1b-38f5-4b0c-9fea-29991ad74e14" providerId="ADAL" clId="{C99C84A7-A5BB-4834-9B16-01F6A3C30D55}" dt="2021-06-17T16:17:15.263" v="290" actId="14100"/>
        <pc:sldMkLst>
          <pc:docMk/>
          <pc:sldMk cId="1263278633" sldId="276"/>
        </pc:sldMkLst>
        <pc:graphicFrameChg chg="mod">
          <ac:chgData name="Jörg Simmler (BSB)" userId="d1f86c1b-38f5-4b0c-9fea-29991ad74e14" providerId="ADAL" clId="{C99C84A7-A5BB-4834-9B16-01F6A3C30D55}" dt="2021-06-17T16:17:15.263" v="290" actId="14100"/>
          <ac:graphicFrameMkLst>
            <pc:docMk/>
            <pc:sldMk cId="1263278633" sldId="276"/>
            <ac:graphicFrameMk id="17" creationId="{8C14F541-9B69-4A0C-B754-E2DF9D62C90F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1800"/>
            </a:pPr>
            <a:r>
              <a:rPr lang="de-CH" sz="1800" noProof="0" dirty="0"/>
              <a:t>Bevölkerung</a:t>
            </a:r>
            <a:r>
              <a:rPr lang="en-US" sz="1800" dirty="0"/>
              <a:t> CH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8.003955016399375E-2"/>
          <c:y val="0.23026260533609566"/>
          <c:w val="0.55354373991863848"/>
          <c:h val="0.71960686189422984"/>
        </c:manualLayout>
      </c:layout>
      <c:pie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Anteil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de-D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Tabelle1!$A$2:$A$4</c:f>
              <c:strCache>
                <c:ptCount val="3"/>
                <c:pt idx="0">
                  <c:v>Jugend</c:v>
                </c:pt>
                <c:pt idx="1">
                  <c:v>Erwachsene</c:v>
                </c:pt>
                <c:pt idx="2">
                  <c:v>Rentner</c:v>
                </c:pt>
              </c:strCache>
            </c:strRef>
          </c:cat>
          <c:val>
            <c:numRef>
              <c:f>Tabelle1!$B$2:$B$4</c:f>
              <c:numCache>
                <c:formatCode>General</c:formatCode>
                <c:ptCount val="3"/>
                <c:pt idx="0">
                  <c:v>20</c:v>
                </c:pt>
                <c:pt idx="1">
                  <c:v>62</c:v>
                </c:pt>
                <c:pt idx="2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DC-40F6-BF62-E5D06DC725B7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5550331971564357"/>
          <c:y val="0.40171862314174533"/>
          <c:w val="0.31290755894731698"/>
          <c:h val="0.31341970552194814"/>
        </c:manualLayout>
      </c:layout>
      <c:overlay val="0"/>
      <c:txPr>
        <a:bodyPr/>
        <a:lstStyle/>
        <a:p>
          <a:pPr>
            <a:defRPr sz="1400"/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354291616050634"/>
          <c:y val="8.467305494457858E-2"/>
          <c:w val="0.47430359846590475"/>
          <c:h val="0.6837964992863196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Tabelle1!$A$2</c:f>
              <c:strCache>
                <c:ptCount val="1"/>
                <c:pt idx="0">
                  <c:v>Food</c:v>
                </c:pt>
              </c:strCache>
            </c:strRef>
          </c:tx>
          <c:invertIfNegative val="0"/>
          <c:cat>
            <c:strRef>
              <c:f>Tabelle1!$B$1:$D$1</c:f>
              <c:strCach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strCache>
            </c:strRef>
          </c:cat>
          <c:val>
            <c:numRef>
              <c:f>Tabelle1!$B$2:$D$2</c:f>
              <c:numCache>
                <c:formatCode>General</c:formatCode>
                <c:ptCount val="3"/>
                <c:pt idx="0">
                  <c:v>2</c:v>
                </c:pt>
                <c:pt idx="1">
                  <c:v>3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27-4A84-91BF-C6F5E78733EA}"/>
            </c:ext>
          </c:extLst>
        </c:ser>
        <c:ser>
          <c:idx val="1"/>
          <c:order val="1"/>
          <c:tx>
            <c:strRef>
              <c:f>Tabelle1!$A$3</c:f>
              <c:strCache>
                <c:ptCount val="1"/>
                <c:pt idx="0">
                  <c:v>Nonfood</c:v>
                </c:pt>
              </c:strCache>
            </c:strRef>
          </c:tx>
          <c:invertIfNegative val="0"/>
          <c:trendline>
            <c:trendlineType val="exp"/>
            <c:dispRSqr val="0"/>
            <c:dispEq val="0"/>
          </c:trendline>
          <c:cat>
            <c:strRef>
              <c:f>Tabelle1!$B$1:$D$1</c:f>
              <c:strCach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strCache>
            </c:strRef>
          </c:cat>
          <c:val>
            <c:numRef>
              <c:f>Tabelle1!$B$3:$D$3</c:f>
              <c:numCache>
                <c:formatCode>General</c:formatCode>
                <c:ptCount val="3"/>
                <c:pt idx="0">
                  <c:v>2.5</c:v>
                </c:pt>
                <c:pt idx="1">
                  <c:v>3.7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227-4A84-91BF-C6F5E78733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5650560"/>
        <c:axId val="185651344"/>
      </c:barChart>
      <c:catAx>
        <c:axId val="1856505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85651344"/>
        <c:crosses val="autoZero"/>
        <c:auto val="1"/>
        <c:lblAlgn val="ctr"/>
        <c:lblOffset val="100"/>
        <c:noMultiLvlLbl val="0"/>
      </c:catAx>
      <c:valAx>
        <c:axId val="18565134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de-CH" dirty="0"/>
                  <a:t>Mio. Fr.</a:t>
                </a:r>
              </a:p>
            </c:rich>
          </c:tx>
          <c:layout>
            <c:manualLayout>
              <c:xMode val="edge"/>
              <c:yMode val="edge"/>
              <c:x val="0"/>
              <c:y val="0.2959481652703880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185650560"/>
        <c:crosses val="autoZero"/>
        <c:crossBetween val="between"/>
      </c:valAx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plotArea>
    <c:legend>
      <c:legendPos val="r"/>
      <c:overlay val="0"/>
    </c:legend>
    <c:plotVisOnly val="1"/>
    <c:dispBlanksAs val="gap"/>
    <c:showDLblsOverMax val="0"/>
  </c:chart>
  <c:spPr>
    <a:ln w="6350">
      <a:solidFill>
        <a:schemeClr val="tx2">
          <a:lumMod val="40000"/>
          <a:lumOff val="60000"/>
        </a:schemeClr>
      </a:solidFill>
    </a:ln>
  </c:spPr>
  <c:txPr>
    <a:bodyPr/>
    <a:lstStyle/>
    <a:p>
      <a:pPr>
        <a:defRPr sz="1600"/>
      </a:pPr>
      <a:endParaRPr lang="de-D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1800"/>
            </a:pPr>
            <a:r>
              <a:rPr lang="de-CH" sz="1800" noProof="0" dirty="0"/>
              <a:t>Bevölkerung</a:t>
            </a:r>
            <a:r>
              <a:rPr lang="en-US" sz="1800" dirty="0"/>
              <a:t> CH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8.003955016399375E-2"/>
          <c:y val="0.23026260533609566"/>
          <c:w val="0.55354373991863848"/>
          <c:h val="0.71960686189422984"/>
        </c:manualLayout>
      </c:layout>
      <c:pie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Anteil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de-D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Tabelle1!$A$2:$A$4</c:f>
              <c:strCache>
                <c:ptCount val="3"/>
                <c:pt idx="0">
                  <c:v>Jugend</c:v>
                </c:pt>
                <c:pt idx="1">
                  <c:v>Erwachsene</c:v>
                </c:pt>
                <c:pt idx="2">
                  <c:v>Rentner</c:v>
                </c:pt>
              </c:strCache>
            </c:strRef>
          </c:cat>
          <c:val>
            <c:numRef>
              <c:f>Tabelle1!$B$2:$B$4</c:f>
              <c:numCache>
                <c:formatCode>General</c:formatCode>
                <c:ptCount val="3"/>
                <c:pt idx="0">
                  <c:v>20</c:v>
                </c:pt>
                <c:pt idx="1">
                  <c:v>62</c:v>
                </c:pt>
                <c:pt idx="2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DC-40F6-BF62-E5D06DC725B7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5550331971564357"/>
          <c:y val="0.40171862314174533"/>
          <c:w val="0.31290755894731698"/>
          <c:h val="0.31341970552194814"/>
        </c:manualLayout>
      </c:layout>
      <c:overlay val="0"/>
      <c:txPr>
        <a:bodyPr/>
        <a:lstStyle/>
        <a:p>
          <a:pPr>
            <a:defRPr sz="1400"/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354291616050634"/>
          <c:y val="8.467305494457858E-2"/>
          <c:w val="0.47430359846590475"/>
          <c:h val="0.6837964992863196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Tabelle1!$A$2</c:f>
              <c:strCache>
                <c:ptCount val="1"/>
                <c:pt idx="0">
                  <c:v>Food</c:v>
                </c:pt>
              </c:strCache>
            </c:strRef>
          </c:tx>
          <c:invertIfNegative val="0"/>
          <c:cat>
            <c:strRef>
              <c:f>Tabelle1!$B$1:$D$1</c:f>
              <c:strCach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strCache>
            </c:strRef>
          </c:cat>
          <c:val>
            <c:numRef>
              <c:f>Tabelle1!$B$2:$D$2</c:f>
              <c:numCache>
                <c:formatCode>General</c:formatCode>
                <c:ptCount val="3"/>
                <c:pt idx="0">
                  <c:v>2</c:v>
                </c:pt>
                <c:pt idx="1">
                  <c:v>3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27-4A84-91BF-C6F5E78733EA}"/>
            </c:ext>
          </c:extLst>
        </c:ser>
        <c:ser>
          <c:idx val="1"/>
          <c:order val="1"/>
          <c:tx>
            <c:strRef>
              <c:f>Tabelle1!$A$3</c:f>
              <c:strCache>
                <c:ptCount val="1"/>
                <c:pt idx="0">
                  <c:v>Nonfood</c:v>
                </c:pt>
              </c:strCache>
            </c:strRef>
          </c:tx>
          <c:invertIfNegative val="0"/>
          <c:trendline>
            <c:trendlineType val="exp"/>
            <c:dispRSqr val="0"/>
            <c:dispEq val="0"/>
          </c:trendline>
          <c:cat>
            <c:strRef>
              <c:f>Tabelle1!$B$1:$D$1</c:f>
              <c:strCach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strCache>
            </c:strRef>
          </c:cat>
          <c:val>
            <c:numRef>
              <c:f>Tabelle1!$B$3:$D$3</c:f>
              <c:numCache>
                <c:formatCode>General</c:formatCode>
                <c:ptCount val="3"/>
                <c:pt idx="0">
                  <c:v>2.5</c:v>
                </c:pt>
                <c:pt idx="1">
                  <c:v>3.7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227-4A84-91BF-C6F5E78733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5650560"/>
        <c:axId val="185651344"/>
      </c:barChart>
      <c:catAx>
        <c:axId val="1856505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85651344"/>
        <c:crosses val="autoZero"/>
        <c:auto val="1"/>
        <c:lblAlgn val="ctr"/>
        <c:lblOffset val="100"/>
        <c:noMultiLvlLbl val="0"/>
      </c:catAx>
      <c:valAx>
        <c:axId val="18565134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de-CH" dirty="0"/>
                  <a:t>Mio. Fr.</a:t>
                </a:r>
              </a:p>
            </c:rich>
          </c:tx>
          <c:layout>
            <c:manualLayout>
              <c:xMode val="edge"/>
              <c:yMode val="edge"/>
              <c:x val="0"/>
              <c:y val="0.2959481652703880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185650560"/>
        <c:crosses val="autoZero"/>
        <c:crossBetween val="between"/>
      </c:valAx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plotArea>
    <c:legend>
      <c:legendPos val="r"/>
      <c:overlay val="0"/>
    </c:legend>
    <c:plotVisOnly val="1"/>
    <c:dispBlanksAs val="gap"/>
    <c:showDLblsOverMax val="0"/>
  </c:chart>
  <c:spPr>
    <a:ln w="6350">
      <a:solidFill>
        <a:schemeClr val="tx2">
          <a:lumMod val="40000"/>
          <a:lumOff val="60000"/>
        </a:schemeClr>
      </a:solidFill>
    </a:ln>
  </c:spPr>
  <c:txPr>
    <a:bodyPr/>
    <a:lstStyle/>
    <a:p>
      <a:pPr>
        <a:defRPr sz="1600"/>
      </a:pPr>
      <a:endParaRPr lang="de-DE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84881A-7D42-4531-8026-05BAF928A276}" type="doc">
      <dgm:prSet loTypeId="urn:microsoft.com/office/officeart/2005/8/layout/cycle5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de-CH"/>
        </a:p>
      </dgm:t>
    </dgm:pt>
    <dgm:pt modelId="{97BA0313-B598-4DAE-B62B-FAED54C69722}">
      <dgm:prSet phldrT="[Text]"/>
      <dgm:spPr/>
      <dgm:t>
        <a:bodyPr/>
        <a:lstStyle/>
        <a:p>
          <a:r>
            <a:rPr lang="de-CH" dirty="0"/>
            <a:t>Kunde</a:t>
          </a:r>
        </a:p>
      </dgm:t>
    </dgm:pt>
    <dgm:pt modelId="{B11C349B-A7F9-406F-BE29-F7850AD7B1A4}" type="parTrans" cxnId="{2AAC76E1-5047-4547-98AA-A58AA91DE5A2}">
      <dgm:prSet/>
      <dgm:spPr/>
      <dgm:t>
        <a:bodyPr/>
        <a:lstStyle/>
        <a:p>
          <a:endParaRPr lang="de-CH"/>
        </a:p>
      </dgm:t>
    </dgm:pt>
    <dgm:pt modelId="{DD70A84C-575A-415E-8194-28D44DC7E30A}" type="sibTrans" cxnId="{2AAC76E1-5047-4547-98AA-A58AA91DE5A2}">
      <dgm:prSet/>
      <dgm:spPr/>
      <dgm:t>
        <a:bodyPr/>
        <a:lstStyle/>
        <a:p>
          <a:endParaRPr lang="de-CH"/>
        </a:p>
      </dgm:t>
    </dgm:pt>
    <dgm:pt modelId="{B34B5277-905C-44C0-B999-A5865A82D6E5}">
      <dgm:prSet phldrT="[Text]"/>
      <dgm:spPr/>
      <dgm:t>
        <a:bodyPr/>
        <a:lstStyle/>
        <a:p>
          <a:pPr>
            <a:buNone/>
          </a:pPr>
          <a:r>
            <a:rPr lang="de-CH"/>
            <a:t>Kunde bestellt Ware via Onlineshop</a:t>
          </a:r>
        </a:p>
      </dgm:t>
    </dgm:pt>
    <dgm:pt modelId="{3DDDEA10-3257-4FA2-B1A3-4489698C7803}" type="parTrans" cxnId="{2B38E304-DB59-4340-8C18-4154BB764DD0}">
      <dgm:prSet/>
      <dgm:spPr/>
      <dgm:t>
        <a:bodyPr/>
        <a:lstStyle/>
        <a:p>
          <a:endParaRPr lang="de-CH"/>
        </a:p>
      </dgm:t>
    </dgm:pt>
    <dgm:pt modelId="{149E1170-44AE-42FF-8483-91989D4730F1}" type="sibTrans" cxnId="{2B38E304-DB59-4340-8C18-4154BB764DD0}">
      <dgm:prSet/>
      <dgm:spPr/>
      <dgm:t>
        <a:bodyPr/>
        <a:lstStyle/>
        <a:p>
          <a:endParaRPr lang="de-CH"/>
        </a:p>
      </dgm:t>
    </dgm:pt>
    <dgm:pt modelId="{E967B0F4-A986-466D-AF85-1BDA494C6166}">
      <dgm:prSet phldrT="[Text]"/>
      <dgm:spPr/>
      <dgm:t>
        <a:bodyPr/>
        <a:lstStyle/>
        <a:p>
          <a:pPr>
            <a:buNone/>
          </a:pPr>
          <a:r>
            <a:rPr lang="de-CH" dirty="0"/>
            <a:t>Zahlungen an den Grosshändler</a:t>
          </a:r>
        </a:p>
      </dgm:t>
    </dgm:pt>
    <dgm:pt modelId="{B11BB2D7-6B58-4A40-BA19-7B33DBF73388}" type="parTrans" cxnId="{21F3F6E4-54C7-4646-A502-45AA38A44F05}">
      <dgm:prSet/>
      <dgm:spPr/>
      <dgm:t>
        <a:bodyPr/>
        <a:lstStyle/>
        <a:p>
          <a:endParaRPr lang="de-CH"/>
        </a:p>
      </dgm:t>
    </dgm:pt>
    <dgm:pt modelId="{BC02AB58-C76A-4329-85CA-29613646A1AA}" type="sibTrans" cxnId="{21F3F6E4-54C7-4646-A502-45AA38A44F05}">
      <dgm:prSet/>
      <dgm:spPr/>
      <dgm:t>
        <a:bodyPr/>
        <a:lstStyle/>
        <a:p>
          <a:endParaRPr lang="de-CH"/>
        </a:p>
      </dgm:t>
    </dgm:pt>
    <dgm:pt modelId="{3E40D0D4-F826-4FB6-88D6-6AC7176D8D12}">
      <dgm:prSet phldrT="[Text]"/>
      <dgm:spPr/>
      <dgm:t>
        <a:bodyPr/>
        <a:lstStyle/>
        <a:p>
          <a:r>
            <a:rPr lang="de-CH" dirty="0"/>
            <a:t>Waren bereitstellen</a:t>
          </a:r>
        </a:p>
      </dgm:t>
    </dgm:pt>
    <dgm:pt modelId="{CED19DD8-6F64-4877-BB5C-67C6B1D448B5}" type="parTrans" cxnId="{64BA62AB-5C9D-4C9E-BCDD-5569FD78D014}">
      <dgm:prSet/>
      <dgm:spPr/>
      <dgm:t>
        <a:bodyPr/>
        <a:lstStyle/>
        <a:p>
          <a:endParaRPr lang="de-CH"/>
        </a:p>
      </dgm:t>
    </dgm:pt>
    <dgm:pt modelId="{D1BE0662-A2B2-409F-AC2C-E2BC77FE9B32}" type="sibTrans" cxnId="{64BA62AB-5C9D-4C9E-BCDD-5569FD78D014}">
      <dgm:prSet/>
      <dgm:spPr/>
      <dgm:t>
        <a:bodyPr/>
        <a:lstStyle/>
        <a:p>
          <a:endParaRPr lang="de-CH"/>
        </a:p>
      </dgm:t>
    </dgm:pt>
    <dgm:pt modelId="{EEAF1A69-CF3F-4FAB-B15F-77B693BC42C6}" type="pres">
      <dgm:prSet presAssocID="{9384881A-7D42-4531-8026-05BAF928A276}" presName="cycle" presStyleCnt="0">
        <dgm:presLayoutVars>
          <dgm:dir/>
          <dgm:resizeHandles val="exact"/>
        </dgm:presLayoutVars>
      </dgm:prSet>
      <dgm:spPr/>
    </dgm:pt>
    <dgm:pt modelId="{5692966B-CB20-47C2-8713-B326CB041CF6}" type="pres">
      <dgm:prSet presAssocID="{97BA0313-B598-4DAE-B62B-FAED54C69722}" presName="node" presStyleLbl="node1" presStyleIdx="0" presStyleCnt="4" custRadScaleRad="100542" custRadScaleInc="0">
        <dgm:presLayoutVars>
          <dgm:bulletEnabled val="1"/>
        </dgm:presLayoutVars>
      </dgm:prSet>
      <dgm:spPr/>
    </dgm:pt>
    <dgm:pt modelId="{E9A312B8-6E1F-4434-8CEF-A4287320ECF6}" type="pres">
      <dgm:prSet presAssocID="{97BA0313-B598-4DAE-B62B-FAED54C69722}" presName="spNode" presStyleCnt="0"/>
      <dgm:spPr/>
    </dgm:pt>
    <dgm:pt modelId="{9E0FD680-CBB1-4952-9D06-305A2D371EFE}" type="pres">
      <dgm:prSet presAssocID="{DD70A84C-575A-415E-8194-28D44DC7E30A}" presName="sibTrans" presStyleLbl="sibTrans1D1" presStyleIdx="0" presStyleCnt="4"/>
      <dgm:spPr/>
    </dgm:pt>
    <dgm:pt modelId="{03ACAEFF-CDC0-452A-AD2B-E712EEB7A31F}" type="pres">
      <dgm:prSet presAssocID="{B34B5277-905C-44C0-B999-A5865A82D6E5}" presName="node" presStyleLbl="node1" presStyleIdx="1" presStyleCnt="4">
        <dgm:presLayoutVars>
          <dgm:bulletEnabled val="1"/>
        </dgm:presLayoutVars>
      </dgm:prSet>
      <dgm:spPr/>
    </dgm:pt>
    <dgm:pt modelId="{1D3DA92A-525F-42E5-BF0E-95BC9682908D}" type="pres">
      <dgm:prSet presAssocID="{B34B5277-905C-44C0-B999-A5865A82D6E5}" presName="spNode" presStyleCnt="0"/>
      <dgm:spPr/>
    </dgm:pt>
    <dgm:pt modelId="{5DB75AD9-84BA-482F-9DB8-BCA609EB9DE9}" type="pres">
      <dgm:prSet presAssocID="{149E1170-44AE-42FF-8483-91989D4730F1}" presName="sibTrans" presStyleLbl="sibTrans1D1" presStyleIdx="1" presStyleCnt="4"/>
      <dgm:spPr/>
    </dgm:pt>
    <dgm:pt modelId="{2EE91543-4158-4947-8A15-C8AEC1678C22}" type="pres">
      <dgm:prSet presAssocID="{E967B0F4-A986-466D-AF85-1BDA494C6166}" presName="node" presStyleLbl="node1" presStyleIdx="2" presStyleCnt="4">
        <dgm:presLayoutVars>
          <dgm:bulletEnabled val="1"/>
        </dgm:presLayoutVars>
      </dgm:prSet>
      <dgm:spPr/>
    </dgm:pt>
    <dgm:pt modelId="{6F8AE806-E21F-4680-A3E7-DE95815879FF}" type="pres">
      <dgm:prSet presAssocID="{E967B0F4-A986-466D-AF85-1BDA494C6166}" presName="spNode" presStyleCnt="0"/>
      <dgm:spPr/>
    </dgm:pt>
    <dgm:pt modelId="{5EED01F9-82DF-4F26-8A53-37530E2687FE}" type="pres">
      <dgm:prSet presAssocID="{BC02AB58-C76A-4329-85CA-29613646A1AA}" presName="sibTrans" presStyleLbl="sibTrans1D1" presStyleIdx="2" presStyleCnt="4"/>
      <dgm:spPr/>
    </dgm:pt>
    <dgm:pt modelId="{13CB5D8B-BB59-4E3A-97F1-DD0DE8D71F26}" type="pres">
      <dgm:prSet presAssocID="{3E40D0D4-F826-4FB6-88D6-6AC7176D8D12}" presName="node" presStyleLbl="node1" presStyleIdx="3" presStyleCnt="4">
        <dgm:presLayoutVars>
          <dgm:bulletEnabled val="1"/>
        </dgm:presLayoutVars>
      </dgm:prSet>
      <dgm:spPr/>
    </dgm:pt>
    <dgm:pt modelId="{4236603C-D9A6-4216-9E05-CACE98F19F52}" type="pres">
      <dgm:prSet presAssocID="{3E40D0D4-F826-4FB6-88D6-6AC7176D8D12}" presName="spNode" presStyleCnt="0"/>
      <dgm:spPr/>
    </dgm:pt>
    <dgm:pt modelId="{0C47007F-CD76-4AD6-B4B8-1D3BA30FC67F}" type="pres">
      <dgm:prSet presAssocID="{D1BE0662-A2B2-409F-AC2C-E2BC77FE9B32}" presName="sibTrans" presStyleLbl="sibTrans1D1" presStyleIdx="3" presStyleCnt="4"/>
      <dgm:spPr/>
    </dgm:pt>
  </dgm:ptLst>
  <dgm:cxnLst>
    <dgm:cxn modelId="{2B38E304-DB59-4340-8C18-4154BB764DD0}" srcId="{9384881A-7D42-4531-8026-05BAF928A276}" destId="{B34B5277-905C-44C0-B999-A5865A82D6E5}" srcOrd="1" destOrd="0" parTransId="{3DDDEA10-3257-4FA2-B1A3-4489698C7803}" sibTransId="{149E1170-44AE-42FF-8483-91989D4730F1}"/>
    <dgm:cxn modelId="{170CB50C-68D1-4ECB-97C9-491C8278B180}" type="presOf" srcId="{149E1170-44AE-42FF-8483-91989D4730F1}" destId="{5DB75AD9-84BA-482F-9DB8-BCA609EB9DE9}" srcOrd="0" destOrd="0" presId="urn:microsoft.com/office/officeart/2005/8/layout/cycle5"/>
    <dgm:cxn modelId="{F2D37D0E-3214-4523-AEB7-A9FA41DE76DD}" type="presOf" srcId="{BC02AB58-C76A-4329-85CA-29613646A1AA}" destId="{5EED01F9-82DF-4F26-8A53-37530E2687FE}" srcOrd="0" destOrd="0" presId="urn:microsoft.com/office/officeart/2005/8/layout/cycle5"/>
    <dgm:cxn modelId="{61E02C63-8AFF-4DB4-B129-7E1B19300286}" type="presOf" srcId="{97BA0313-B598-4DAE-B62B-FAED54C69722}" destId="{5692966B-CB20-47C2-8713-B326CB041CF6}" srcOrd="0" destOrd="0" presId="urn:microsoft.com/office/officeart/2005/8/layout/cycle5"/>
    <dgm:cxn modelId="{3393596C-06DF-4E1C-968C-EC37371F4DFD}" type="presOf" srcId="{B34B5277-905C-44C0-B999-A5865A82D6E5}" destId="{03ACAEFF-CDC0-452A-AD2B-E712EEB7A31F}" srcOrd="0" destOrd="0" presId="urn:microsoft.com/office/officeart/2005/8/layout/cycle5"/>
    <dgm:cxn modelId="{ED4C4B56-AFAE-44F7-B269-454061595104}" type="presOf" srcId="{3E40D0D4-F826-4FB6-88D6-6AC7176D8D12}" destId="{13CB5D8B-BB59-4E3A-97F1-DD0DE8D71F26}" srcOrd="0" destOrd="0" presId="urn:microsoft.com/office/officeart/2005/8/layout/cycle5"/>
    <dgm:cxn modelId="{D06D067E-7023-49CF-92AD-27B97E2A95A3}" type="presOf" srcId="{DD70A84C-575A-415E-8194-28D44DC7E30A}" destId="{9E0FD680-CBB1-4952-9D06-305A2D371EFE}" srcOrd="0" destOrd="0" presId="urn:microsoft.com/office/officeart/2005/8/layout/cycle5"/>
    <dgm:cxn modelId="{F550C19A-7B42-4241-9A05-E9EB50E09555}" type="presOf" srcId="{9384881A-7D42-4531-8026-05BAF928A276}" destId="{EEAF1A69-CF3F-4FAB-B15F-77B693BC42C6}" srcOrd="0" destOrd="0" presId="urn:microsoft.com/office/officeart/2005/8/layout/cycle5"/>
    <dgm:cxn modelId="{64BA62AB-5C9D-4C9E-BCDD-5569FD78D014}" srcId="{9384881A-7D42-4531-8026-05BAF928A276}" destId="{3E40D0D4-F826-4FB6-88D6-6AC7176D8D12}" srcOrd="3" destOrd="0" parTransId="{CED19DD8-6F64-4877-BB5C-67C6B1D448B5}" sibTransId="{D1BE0662-A2B2-409F-AC2C-E2BC77FE9B32}"/>
    <dgm:cxn modelId="{BEEC70E1-301A-4C71-861E-72D1927BC3AE}" type="presOf" srcId="{D1BE0662-A2B2-409F-AC2C-E2BC77FE9B32}" destId="{0C47007F-CD76-4AD6-B4B8-1D3BA30FC67F}" srcOrd="0" destOrd="0" presId="urn:microsoft.com/office/officeart/2005/8/layout/cycle5"/>
    <dgm:cxn modelId="{2AAC76E1-5047-4547-98AA-A58AA91DE5A2}" srcId="{9384881A-7D42-4531-8026-05BAF928A276}" destId="{97BA0313-B598-4DAE-B62B-FAED54C69722}" srcOrd="0" destOrd="0" parTransId="{B11C349B-A7F9-406F-BE29-F7850AD7B1A4}" sibTransId="{DD70A84C-575A-415E-8194-28D44DC7E30A}"/>
    <dgm:cxn modelId="{21F3F6E4-54C7-4646-A502-45AA38A44F05}" srcId="{9384881A-7D42-4531-8026-05BAF928A276}" destId="{E967B0F4-A986-466D-AF85-1BDA494C6166}" srcOrd="2" destOrd="0" parTransId="{B11BB2D7-6B58-4A40-BA19-7B33DBF73388}" sibTransId="{BC02AB58-C76A-4329-85CA-29613646A1AA}"/>
    <dgm:cxn modelId="{34CCADFE-8132-4ED0-877D-10D028FED97C}" type="presOf" srcId="{E967B0F4-A986-466D-AF85-1BDA494C6166}" destId="{2EE91543-4158-4947-8A15-C8AEC1678C22}" srcOrd="0" destOrd="0" presId="urn:microsoft.com/office/officeart/2005/8/layout/cycle5"/>
    <dgm:cxn modelId="{D374CC8F-CD31-40AC-842E-6F2FA915703A}" type="presParOf" srcId="{EEAF1A69-CF3F-4FAB-B15F-77B693BC42C6}" destId="{5692966B-CB20-47C2-8713-B326CB041CF6}" srcOrd="0" destOrd="0" presId="urn:microsoft.com/office/officeart/2005/8/layout/cycle5"/>
    <dgm:cxn modelId="{E713FFA6-1E77-439B-8A9A-8057E20047DC}" type="presParOf" srcId="{EEAF1A69-CF3F-4FAB-B15F-77B693BC42C6}" destId="{E9A312B8-6E1F-4434-8CEF-A4287320ECF6}" srcOrd="1" destOrd="0" presId="urn:microsoft.com/office/officeart/2005/8/layout/cycle5"/>
    <dgm:cxn modelId="{DA2BC8BA-B0DF-442D-87D6-470D48C26F49}" type="presParOf" srcId="{EEAF1A69-CF3F-4FAB-B15F-77B693BC42C6}" destId="{9E0FD680-CBB1-4952-9D06-305A2D371EFE}" srcOrd="2" destOrd="0" presId="urn:microsoft.com/office/officeart/2005/8/layout/cycle5"/>
    <dgm:cxn modelId="{168AB7F0-7267-4EE9-8C11-1FFB9F7FA660}" type="presParOf" srcId="{EEAF1A69-CF3F-4FAB-B15F-77B693BC42C6}" destId="{03ACAEFF-CDC0-452A-AD2B-E712EEB7A31F}" srcOrd="3" destOrd="0" presId="urn:microsoft.com/office/officeart/2005/8/layout/cycle5"/>
    <dgm:cxn modelId="{3D04641B-ABA2-4824-AD00-835FF388B3BB}" type="presParOf" srcId="{EEAF1A69-CF3F-4FAB-B15F-77B693BC42C6}" destId="{1D3DA92A-525F-42E5-BF0E-95BC9682908D}" srcOrd="4" destOrd="0" presId="urn:microsoft.com/office/officeart/2005/8/layout/cycle5"/>
    <dgm:cxn modelId="{65CFBF82-9E18-4EC3-803F-B275A925420C}" type="presParOf" srcId="{EEAF1A69-CF3F-4FAB-B15F-77B693BC42C6}" destId="{5DB75AD9-84BA-482F-9DB8-BCA609EB9DE9}" srcOrd="5" destOrd="0" presId="urn:microsoft.com/office/officeart/2005/8/layout/cycle5"/>
    <dgm:cxn modelId="{47CE67D3-2609-4263-B5B6-836161D474AD}" type="presParOf" srcId="{EEAF1A69-CF3F-4FAB-B15F-77B693BC42C6}" destId="{2EE91543-4158-4947-8A15-C8AEC1678C22}" srcOrd="6" destOrd="0" presId="urn:microsoft.com/office/officeart/2005/8/layout/cycle5"/>
    <dgm:cxn modelId="{69991133-9C70-40DE-A70E-FAF2F27A2ABC}" type="presParOf" srcId="{EEAF1A69-CF3F-4FAB-B15F-77B693BC42C6}" destId="{6F8AE806-E21F-4680-A3E7-DE95815879FF}" srcOrd="7" destOrd="0" presId="urn:microsoft.com/office/officeart/2005/8/layout/cycle5"/>
    <dgm:cxn modelId="{993D1819-CF10-4AA4-83CC-00F91C9D3A90}" type="presParOf" srcId="{EEAF1A69-CF3F-4FAB-B15F-77B693BC42C6}" destId="{5EED01F9-82DF-4F26-8A53-37530E2687FE}" srcOrd="8" destOrd="0" presId="urn:microsoft.com/office/officeart/2005/8/layout/cycle5"/>
    <dgm:cxn modelId="{255A2791-5DC4-41D5-8354-9BDD465B49B0}" type="presParOf" srcId="{EEAF1A69-CF3F-4FAB-B15F-77B693BC42C6}" destId="{13CB5D8B-BB59-4E3A-97F1-DD0DE8D71F26}" srcOrd="9" destOrd="0" presId="urn:microsoft.com/office/officeart/2005/8/layout/cycle5"/>
    <dgm:cxn modelId="{E76DA4D6-8320-407A-AD9C-3F847E6CE040}" type="presParOf" srcId="{EEAF1A69-CF3F-4FAB-B15F-77B693BC42C6}" destId="{4236603C-D9A6-4216-9E05-CACE98F19F52}" srcOrd="10" destOrd="0" presId="urn:microsoft.com/office/officeart/2005/8/layout/cycle5"/>
    <dgm:cxn modelId="{36A7C46D-BEC0-430F-A05B-5C052DE8340E}" type="presParOf" srcId="{EEAF1A69-CF3F-4FAB-B15F-77B693BC42C6}" destId="{0C47007F-CD76-4AD6-B4B8-1D3BA30FC67F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384881A-7D42-4531-8026-05BAF928A276}" type="doc">
      <dgm:prSet loTypeId="urn:microsoft.com/office/officeart/2005/8/layout/cycle5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de-CH"/>
        </a:p>
      </dgm:t>
    </dgm:pt>
    <dgm:pt modelId="{97BA0313-B598-4DAE-B62B-FAED54C69722}">
      <dgm:prSet phldrT="[Text]"/>
      <dgm:spPr/>
      <dgm:t>
        <a:bodyPr/>
        <a:lstStyle/>
        <a:p>
          <a:r>
            <a:rPr lang="de-CH" dirty="0"/>
            <a:t>Kunde</a:t>
          </a:r>
        </a:p>
      </dgm:t>
    </dgm:pt>
    <dgm:pt modelId="{B11C349B-A7F9-406F-BE29-F7850AD7B1A4}" type="parTrans" cxnId="{2AAC76E1-5047-4547-98AA-A58AA91DE5A2}">
      <dgm:prSet/>
      <dgm:spPr/>
      <dgm:t>
        <a:bodyPr/>
        <a:lstStyle/>
        <a:p>
          <a:endParaRPr lang="de-CH"/>
        </a:p>
      </dgm:t>
    </dgm:pt>
    <dgm:pt modelId="{DD70A84C-575A-415E-8194-28D44DC7E30A}" type="sibTrans" cxnId="{2AAC76E1-5047-4547-98AA-A58AA91DE5A2}">
      <dgm:prSet/>
      <dgm:spPr/>
      <dgm:t>
        <a:bodyPr/>
        <a:lstStyle/>
        <a:p>
          <a:endParaRPr lang="de-CH"/>
        </a:p>
      </dgm:t>
    </dgm:pt>
    <dgm:pt modelId="{B34B5277-905C-44C0-B999-A5865A82D6E5}">
      <dgm:prSet phldrT="[Text]"/>
      <dgm:spPr/>
      <dgm:t>
        <a:bodyPr/>
        <a:lstStyle/>
        <a:p>
          <a:pPr>
            <a:buNone/>
          </a:pPr>
          <a:r>
            <a:rPr lang="de-CH"/>
            <a:t>Kunde bestellt Ware via Onlineshop</a:t>
          </a:r>
        </a:p>
      </dgm:t>
    </dgm:pt>
    <dgm:pt modelId="{3DDDEA10-3257-4FA2-B1A3-4489698C7803}" type="parTrans" cxnId="{2B38E304-DB59-4340-8C18-4154BB764DD0}">
      <dgm:prSet/>
      <dgm:spPr/>
      <dgm:t>
        <a:bodyPr/>
        <a:lstStyle/>
        <a:p>
          <a:endParaRPr lang="de-CH"/>
        </a:p>
      </dgm:t>
    </dgm:pt>
    <dgm:pt modelId="{149E1170-44AE-42FF-8483-91989D4730F1}" type="sibTrans" cxnId="{2B38E304-DB59-4340-8C18-4154BB764DD0}">
      <dgm:prSet/>
      <dgm:spPr/>
      <dgm:t>
        <a:bodyPr/>
        <a:lstStyle/>
        <a:p>
          <a:endParaRPr lang="de-CH"/>
        </a:p>
      </dgm:t>
    </dgm:pt>
    <dgm:pt modelId="{E967B0F4-A986-466D-AF85-1BDA494C6166}">
      <dgm:prSet phldrT="[Text]"/>
      <dgm:spPr/>
      <dgm:t>
        <a:bodyPr/>
        <a:lstStyle/>
        <a:p>
          <a:pPr>
            <a:buNone/>
          </a:pPr>
          <a:r>
            <a:rPr lang="de-CH" dirty="0"/>
            <a:t>Zahlungen an den Grosshändler</a:t>
          </a:r>
        </a:p>
      </dgm:t>
    </dgm:pt>
    <dgm:pt modelId="{B11BB2D7-6B58-4A40-BA19-7B33DBF73388}" type="parTrans" cxnId="{21F3F6E4-54C7-4646-A502-45AA38A44F05}">
      <dgm:prSet/>
      <dgm:spPr/>
      <dgm:t>
        <a:bodyPr/>
        <a:lstStyle/>
        <a:p>
          <a:endParaRPr lang="de-CH"/>
        </a:p>
      </dgm:t>
    </dgm:pt>
    <dgm:pt modelId="{BC02AB58-C76A-4329-85CA-29613646A1AA}" type="sibTrans" cxnId="{21F3F6E4-54C7-4646-A502-45AA38A44F05}">
      <dgm:prSet/>
      <dgm:spPr/>
      <dgm:t>
        <a:bodyPr/>
        <a:lstStyle/>
        <a:p>
          <a:endParaRPr lang="de-CH"/>
        </a:p>
      </dgm:t>
    </dgm:pt>
    <dgm:pt modelId="{3E40D0D4-F826-4FB6-88D6-6AC7176D8D12}">
      <dgm:prSet phldrT="[Text]"/>
      <dgm:spPr/>
      <dgm:t>
        <a:bodyPr/>
        <a:lstStyle/>
        <a:p>
          <a:r>
            <a:rPr lang="de-CH" dirty="0"/>
            <a:t>Waren bereitstellen</a:t>
          </a:r>
        </a:p>
      </dgm:t>
    </dgm:pt>
    <dgm:pt modelId="{CED19DD8-6F64-4877-BB5C-67C6B1D448B5}" type="parTrans" cxnId="{64BA62AB-5C9D-4C9E-BCDD-5569FD78D014}">
      <dgm:prSet/>
      <dgm:spPr/>
      <dgm:t>
        <a:bodyPr/>
        <a:lstStyle/>
        <a:p>
          <a:endParaRPr lang="de-CH"/>
        </a:p>
      </dgm:t>
    </dgm:pt>
    <dgm:pt modelId="{D1BE0662-A2B2-409F-AC2C-E2BC77FE9B32}" type="sibTrans" cxnId="{64BA62AB-5C9D-4C9E-BCDD-5569FD78D014}">
      <dgm:prSet/>
      <dgm:spPr/>
      <dgm:t>
        <a:bodyPr/>
        <a:lstStyle/>
        <a:p>
          <a:endParaRPr lang="de-CH"/>
        </a:p>
      </dgm:t>
    </dgm:pt>
    <dgm:pt modelId="{3092EDA1-3663-4C50-8761-B77978C02304}">
      <dgm:prSet phldrT="[Text]"/>
      <dgm:spPr/>
      <dgm:t>
        <a:bodyPr/>
        <a:lstStyle/>
        <a:p>
          <a:pPr>
            <a:buNone/>
          </a:pPr>
          <a:r>
            <a:rPr lang="de-CH" dirty="0"/>
            <a:t>Grosshändler liefert an Kunden</a:t>
          </a:r>
        </a:p>
      </dgm:t>
    </dgm:pt>
    <dgm:pt modelId="{2ACAE9F9-0D4D-4C95-80A3-C64827AB795E}" type="parTrans" cxnId="{F5C21321-DA80-4FFE-865B-2BAC8B66E41C}">
      <dgm:prSet/>
      <dgm:spPr/>
      <dgm:t>
        <a:bodyPr/>
        <a:lstStyle/>
        <a:p>
          <a:endParaRPr lang="de-CH"/>
        </a:p>
      </dgm:t>
    </dgm:pt>
    <dgm:pt modelId="{75547EAB-83BC-4BCC-90F0-44A1BCA86A10}" type="sibTrans" cxnId="{F5C21321-DA80-4FFE-865B-2BAC8B66E41C}">
      <dgm:prSet/>
      <dgm:spPr/>
      <dgm:t>
        <a:bodyPr/>
        <a:lstStyle/>
        <a:p>
          <a:endParaRPr lang="de-CH"/>
        </a:p>
      </dgm:t>
    </dgm:pt>
    <dgm:pt modelId="{EEAF1A69-CF3F-4FAB-B15F-77B693BC42C6}" type="pres">
      <dgm:prSet presAssocID="{9384881A-7D42-4531-8026-05BAF928A276}" presName="cycle" presStyleCnt="0">
        <dgm:presLayoutVars>
          <dgm:dir/>
          <dgm:resizeHandles val="exact"/>
        </dgm:presLayoutVars>
      </dgm:prSet>
      <dgm:spPr/>
    </dgm:pt>
    <dgm:pt modelId="{5692966B-CB20-47C2-8713-B326CB041CF6}" type="pres">
      <dgm:prSet presAssocID="{97BA0313-B598-4DAE-B62B-FAED54C69722}" presName="node" presStyleLbl="node1" presStyleIdx="0" presStyleCnt="5" custRadScaleRad="100542" custRadScaleInc="0">
        <dgm:presLayoutVars>
          <dgm:bulletEnabled val="1"/>
        </dgm:presLayoutVars>
      </dgm:prSet>
      <dgm:spPr/>
    </dgm:pt>
    <dgm:pt modelId="{E9A312B8-6E1F-4434-8CEF-A4287320ECF6}" type="pres">
      <dgm:prSet presAssocID="{97BA0313-B598-4DAE-B62B-FAED54C69722}" presName="spNode" presStyleCnt="0"/>
      <dgm:spPr/>
    </dgm:pt>
    <dgm:pt modelId="{9E0FD680-CBB1-4952-9D06-305A2D371EFE}" type="pres">
      <dgm:prSet presAssocID="{DD70A84C-575A-415E-8194-28D44DC7E30A}" presName="sibTrans" presStyleLbl="sibTrans1D1" presStyleIdx="0" presStyleCnt="5"/>
      <dgm:spPr/>
    </dgm:pt>
    <dgm:pt modelId="{03ACAEFF-CDC0-452A-AD2B-E712EEB7A31F}" type="pres">
      <dgm:prSet presAssocID="{B34B5277-905C-44C0-B999-A5865A82D6E5}" presName="node" presStyleLbl="node1" presStyleIdx="1" presStyleCnt="5">
        <dgm:presLayoutVars>
          <dgm:bulletEnabled val="1"/>
        </dgm:presLayoutVars>
      </dgm:prSet>
      <dgm:spPr/>
    </dgm:pt>
    <dgm:pt modelId="{1D3DA92A-525F-42E5-BF0E-95BC9682908D}" type="pres">
      <dgm:prSet presAssocID="{B34B5277-905C-44C0-B999-A5865A82D6E5}" presName="spNode" presStyleCnt="0"/>
      <dgm:spPr/>
    </dgm:pt>
    <dgm:pt modelId="{5DB75AD9-84BA-482F-9DB8-BCA609EB9DE9}" type="pres">
      <dgm:prSet presAssocID="{149E1170-44AE-42FF-8483-91989D4730F1}" presName="sibTrans" presStyleLbl="sibTrans1D1" presStyleIdx="1" presStyleCnt="5"/>
      <dgm:spPr/>
    </dgm:pt>
    <dgm:pt modelId="{2EE91543-4158-4947-8A15-C8AEC1678C22}" type="pres">
      <dgm:prSet presAssocID="{E967B0F4-A986-466D-AF85-1BDA494C6166}" presName="node" presStyleLbl="node1" presStyleIdx="2" presStyleCnt="5">
        <dgm:presLayoutVars>
          <dgm:bulletEnabled val="1"/>
        </dgm:presLayoutVars>
      </dgm:prSet>
      <dgm:spPr/>
    </dgm:pt>
    <dgm:pt modelId="{6F8AE806-E21F-4680-A3E7-DE95815879FF}" type="pres">
      <dgm:prSet presAssocID="{E967B0F4-A986-466D-AF85-1BDA494C6166}" presName="spNode" presStyleCnt="0"/>
      <dgm:spPr/>
    </dgm:pt>
    <dgm:pt modelId="{5EED01F9-82DF-4F26-8A53-37530E2687FE}" type="pres">
      <dgm:prSet presAssocID="{BC02AB58-C76A-4329-85CA-29613646A1AA}" presName="sibTrans" presStyleLbl="sibTrans1D1" presStyleIdx="2" presStyleCnt="5"/>
      <dgm:spPr/>
    </dgm:pt>
    <dgm:pt modelId="{13CB5D8B-BB59-4E3A-97F1-DD0DE8D71F26}" type="pres">
      <dgm:prSet presAssocID="{3E40D0D4-F826-4FB6-88D6-6AC7176D8D12}" presName="node" presStyleLbl="node1" presStyleIdx="3" presStyleCnt="5">
        <dgm:presLayoutVars>
          <dgm:bulletEnabled val="1"/>
        </dgm:presLayoutVars>
      </dgm:prSet>
      <dgm:spPr/>
    </dgm:pt>
    <dgm:pt modelId="{4236603C-D9A6-4216-9E05-CACE98F19F52}" type="pres">
      <dgm:prSet presAssocID="{3E40D0D4-F826-4FB6-88D6-6AC7176D8D12}" presName="spNode" presStyleCnt="0"/>
      <dgm:spPr/>
    </dgm:pt>
    <dgm:pt modelId="{0C47007F-CD76-4AD6-B4B8-1D3BA30FC67F}" type="pres">
      <dgm:prSet presAssocID="{D1BE0662-A2B2-409F-AC2C-E2BC77FE9B32}" presName="sibTrans" presStyleLbl="sibTrans1D1" presStyleIdx="3" presStyleCnt="5"/>
      <dgm:spPr/>
    </dgm:pt>
    <dgm:pt modelId="{426BE40F-9BE4-4156-9B5A-EA0F6EECFD7B}" type="pres">
      <dgm:prSet presAssocID="{3092EDA1-3663-4C50-8761-B77978C02304}" presName="node" presStyleLbl="node1" presStyleIdx="4" presStyleCnt="5">
        <dgm:presLayoutVars>
          <dgm:bulletEnabled val="1"/>
        </dgm:presLayoutVars>
      </dgm:prSet>
      <dgm:spPr/>
    </dgm:pt>
    <dgm:pt modelId="{BBBF515D-C9EB-4A1B-A92B-FB0EAD0185E5}" type="pres">
      <dgm:prSet presAssocID="{3092EDA1-3663-4C50-8761-B77978C02304}" presName="spNode" presStyleCnt="0"/>
      <dgm:spPr/>
    </dgm:pt>
    <dgm:pt modelId="{5D9E204D-3B10-466F-A9AA-F9C1BB6B0CB1}" type="pres">
      <dgm:prSet presAssocID="{75547EAB-83BC-4BCC-90F0-44A1BCA86A10}" presName="sibTrans" presStyleLbl="sibTrans1D1" presStyleIdx="4" presStyleCnt="5"/>
      <dgm:spPr/>
    </dgm:pt>
  </dgm:ptLst>
  <dgm:cxnLst>
    <dgm:cxn modelId="{2B38E304-DB59-4340-8C18-4154BB764DD0}" srcId="{9384881A-7D42-4531-8026-05BAF928A276}" destId="{B34B5277-905C-44C0-B999-A5865A82D6E5}" srcOrd="1" destOrd="0" parTransId="{3DDDEA10-3257-4FA2-B1A3-4489698C7803}" sibTransId="{149E1170-44AE-42FF-8483-91989D4730F1}"/>
    <dgm:cxn modelId="{170CB50C-68D1-4ECB-97C9-491C8278B180}" type="presOf" srcId="{149E1170-44AE-42FF-8483-91989D4730F1}" destId="{5DB75AD9-84BA-482F-9DB8-BCA609EB9DE9}" srcOrd="0" destOrd="0" presId="urn:microsoft.com/office/officeart/2005/8/layout/cycle5"/>
    <dgm:cxn modelId="{F2D37D0E-3214-4523-AEB7-A9FA41DE76DD}" type="presOf" srcId="{BC02AB58-C76A-4329-85CA-29613646A1AA}" destId="{5EED01F9-82DF-4F26-8A53-37530E2687FE}" srcOrd="0" destOrd="0" presId="urn:microsoft.com/office/officeart/2005/8/layout/cycle5"/>
    <dgm:cxn modelId="{F5C21321-DA80-4FFE-865B-2BAC8B66E41C}" srcId="{9384881A-7D42-4531-8026-05BAF928A276}" destId="{3092EDA1-3663-4C50-8761-B77978C02304}" srcOrd="4" destOrd="0" parTransId="{2ACAE9F9-0D4D-4C95-80A3-C64827AB795E}" sibTransId="{75547EAB-83BC-4BCC-90F0-44A1BCA86A10}"/>
    <dgm:cxn modelId="{61E02C63-8AFF-4DB4-B129-7E1B19300286}" type="presOf" srcId="{97BA0313-B598-4DAE-B62B-FAED54C69722}" destId="{5692966B-CB20-47C2-8713-B326CB041CF6}" srcOrd="0" destOrd="0" presId="urn:microsoft.com/office/officeart/2005/8/layout/cycle5"/>
    <dgm:cxn modelId="{785AB965-40D3-42D6-A5E1-8EE35B504E91}" type="presOf" srcId="{75547EAB-83BC-4BCC-90F0-44A1BCA86A10}" destId="{5D9E204D-3B10-466F-A9AA-F9C1BB6B0CB1}" srcOrd="0" destOrd="0" presId="urn:microsoft.com/office/officeart/2005/8/layout/cycle5"/>
    <dgm:cxn modelId="{3393596C-06DF-4E1C-968C-EC37371F4DFD}" type="presOf" srcId="{B34B5277-905C-44C0-B999-A5865A82D6E5}" destId="{03ACAEFF-CDC0-452A-AD2B-E712EEB7A31F}" srcOrd="0" destOrd="0" presId="urn:microsoft.com/office/officeart/2005/8/layout/cycle5"/>
    <dgm:cxn modelId="{ED4C4B56-AFAE-44F7-B269-454061595104}" type="presOf" srcId="{3E40D0D4-F826-4FB6-88D6-6AC7176D8D12}" destId="{13CB5D8B-BB59-4E3A-97F1-DD0DE8D71F26}" srcOrd="0" destOrd="0" presId="urn:microsoft.com/office/officeart/2005/8/layout/cycle5"/>
    <dgm:cxn modelId="{D06D067E-7023-49CF-92AD-27B97E2A95A3}" type="presOf" srcId="{DD70A84C-575A-415E-8194-28D44DC7E30A}" destId="{9E0FD680-CBB1-4952-9D06-305A2D371EFE}" srcOrd="0" destOrd="0" presId="urn:microsoft.com/office/officeart/2005/8/layout/cycle5"/>
    <dgm:cxn modelId="{F550C19A-7B42-4241-9A05-E9EB50E09555}" type="presOf" srcId="{9384881A-7D42-4531-8026-05BAF928A276}" destId="{EEAF1A69-CF3F-4FAB-B15F-77B693BC42C6}" srcOrd="0" destOrd="0" presId="urn:microsoft.com/office/officeart/2005/8/layout/cycle5"/>
    <dgm:cxn modelId="{64BA62AB-5C9D-4C9E-BCDD-5569FD78D014}" srcId="{9384881A-7D42-4531-8026-05BAF928A276}" destId="{3E40D0D4-F826-4FB6-88D6-6AC7176D8D12}" srcOrd="3" destOrd="0" parTransId="{CED19DD8-6F64-4877-BB5C-67C6B1D448B5}" sibTransId="{D1BE0662-A2B2-409F-AC2C-E2BC77FE9B32}"/>
    <dgm:cxn modelId="{F07FA2D0-47A3-499E-BC5E-4BA7A09DC5F0}" type="presOf" srcId="{3092EDA1-3663-4C50-8761-B77978C02304}" destId="{426BE40F-9BE4-4156-9B5A-EA0F6EECFD7B}" srcOrd="0" destOrd="0" presId="urn:microsoft.com/office/officeart/2005/8/layout/cycle5"/>
    <dgm:cxn modelId="{BEEC70E1-301A-4C71-861E-72D1927BC3AE}" type="presOf" srcId="{D1BE0662-A2B2-409F-AC2C-E2BC77FE9B32}" destId="{0C47007F-CD76-4AD6-B4B8-1D3BA30FC67F}" srcOrd="0" destOrd="0" presId="urn:microsoft.com/office/officeart/2005/8/layout/cycle5"/>
    <dgm:cxn modelId="{2AAC76E1-5047-4547-98AA-A58AA91DE5A2}" srcId="{9384881A-7D42-4531-8026-05BAF928A276}" destId="{97BA0313-B598-4DAE-B62B-FAED54C69722}" srcOrd="0" destOrd="0" parTransId="{B11C349B-A7F9-406F-BE29-F7850AD7B1A4}" sibTransId="{DD70A84C-575A-415E-8194-28D44DC7E30A}"/>
    <dgm:cxn modelId="{21F3F6E4-54C7-4646-A502-45AA38A44F05}" srcId="{9384881A-7D42-4531-8026-05BAF928A276}" destId="{E967B0F4-A986-466D-AF85-1BDA494C6166}" srcOrd="2" destOrd="0" parTransId="{B11BB2D7-6B58-4A40-BA19-7B33DBF73388}" sibTransId="{BC02AB58-C76A-4329-85CA-29613646A1AA}"/>
    <dgm:cxn modelId="{34CCADFE-8132-4ED0-877D-10D028FED97C}" type="presOf" srcId="{E967B0F4-A986-466D-AF85-1BDA494C6166}" destId="{2EE91543-4158-4947-8A15-C8AEC1678C22}" srcOrd="0" destOrd="0" presId="urn:microsoft.com/office/officeart/2005/8/layout/cycle5"/>
    <dgm:cxn modelId="{D374CC8F-CD31-40AC-842E-6F2FA915703A}" type="presParOf" srcId="{EEAF1A69-CF3F-4FAB-B15F-77B693BC42C6}" destId="{5692966B-CB20-47C2-8713-B326CB041CF6}" srcOrd="0" destOrd="0" presId="urn:microsoft.com/office/officeart/2005/8/layout/cycle5"/>
    <dgm:cxn modelId="{E713FFA6-1E77-439B-8A9A-8057E20047DC}" type="presParOf" srcId="{EEAF1A69-CF3F-4FAB-B15F-77B693BC42C6}" destId="{E9A312B8-6E1F-4434-8CEF-A4287320ECF6}" srcOrd="1" destOrd="0" presId="urn:microsoft.com/office/officeart/2005/8/layout/cycle5"/>
    <dgm:cxn modelId="{DA2BC8BA-B0DF-442D-87D6-470D48C26F49}" type="presParOf" srcId="{EEAF1A69-CF3F-4FAB-B15F-77B693BC42C6}" destId="{9E0FD680-CBB1-4952-9D06-305A2D371EFE}" srcOrd="2" destOrd="0" presId="urn:microsoft.com/office/officeart/2005/8/layout/cycle5"/>
    <dgm:cxn modelId="{168AB7F0-7267-4EE9-8C11-1FFB9F7FA660}" type="presParOf" srcId="{EEAF1A69-CF3F-4FAB-B15F-77B693BC42C6}" destId="{03ACAEFF-CDC0-452A-AD2B-E712EEB7A31F}" srcOrd="3" destOrd="0" presId="urn:microsoft.com/office/officeart/2005/8/layout/cycle5"/>
    <dgm:cxn modelId="{3D04641B-ABA2-4824-AD00-835FF388B3BB}" type="presParOf" srcId="{EEAF1A69-CF3F-4FAB-B15F-77B693BC42C6}" destId="{1D3DA92A-525F-42E5-BF0E-95BC9682908D}" srcOrd="4" destOrd="0" presId="urn:microsoft.com/office/officeart/2005/8/layout/cycle5"/>
    <dgm:cxn modelId="{65CFBF82-9E18-4EC3-803F-B275A925420C}" type="presParOf" srcId="{EEAF1A69-CF3F-4FAB-B15F-77B693BC42C6}" destId="{5DB75AD9-84BA-482F-9DB8-BCA609EB9DE9}" srcOrd="5" destOrd="0" presId="urn:microsoft.com/office/officeart/2005/8/layout/cycle5"/>
    <dgm:cxn modelId="{47CE67D3-2609-4263-B5B6-836161D474AD}" type="presParOf" srcId="{EEAF1A69-CF3F-4FAB-B15F-77B693BC42C6}" destId="{2EE91543-4158-4947-8A15-C8AEC1678C22}" srcOrd="6" destOrd="0" presId="urn:microsoft.com/office/officeart/2005/8/layout/cycle5"/>
    <dgm:cxn modelId="{69991133-9C70-40DE-A70E-FAF2F27A2ABC}" type="presParOf" srcId="{EEAF1A69-CF3F-4FAB-B15F-77B693BC42C6}" destId="{6F8AE806-E21F-4680-A3E7-DE95815879FF}" srcOrd="7" destOrd="0" presId="urn:microsoft.com/office/officeart/2005/8/layout/cycle5"/>
    <dgm:cxn modelId="{993D1819-CF10-4AA4-83CC-00F91C9D3A90}" type="presParOf" srcId="{EEAF1A69-CF3F-4FAB-B15F-77B693BC42C6}" destId="{5EED01F9-82DF-4F26-8A53-37530E2687FE}" srcOrd="8" destOrd="0" presId="urn:microsoft.com/office/officeart/2005/8/layout/cycle5"/>
    <dgm:cxn modelId="{255A2791-5DC4-41D5-8354-9BDD465B49B0}" type="presParOf" srcId="{EEAF1A69-CF3F-4FAB-B15F-77B693BC42C6}" destId="{13CB5D8B-BB59-4E3A-97F1-DD0DE8D71F26}" srcOrd="9" destOrd="0" presId="urn:microsoft.com/office/officeart/2005/8/layout/cycle5"/>
    <dgm:cxn modelId="{E76DA4D6-8320-407A-AD9C-3F847E6CE040}" type="presParOf" srcId="{EEAF1A69-CF3F-4FAB-B15F-77B693BC42C6}" destId="{4236603C-D9A6-4216-9E05-CACE98F19F52}" srcOrd="10" destOrd="0" presId="urn:microsoft.com/office/officeart/2005/8/layout/cycle5"/>
    <dgm:cxn modelId="{36A7C46D-BEC0-430F-A05B-5C052DE8340E}" type="presParOf" srcId="{EEAF1A69-CF3F-4FAB-B15F-77B693BC42C6}" destId="{0C47007F-CD76-4AD6-B4B8-1D3BA30FC67F}" srcOrd="11" destOrd="0" presId="urn:microsoft.com/office/officeart/2005/8/layout/cycle5"/>
    <dgm:cxn modelId="{290F7CA4-44E6-4C43-A767-E687BF2B8B7D}" type="presParOf" srcId="{EEAF1A69-CF3F-4FAB-B15F-77B693BC42C6}" destId="{426BE40F-9BE4-4156-9B5A-EA0F6EECFD7B}" srcOrd="12" destOrd="0" presId="urn:microsoft.com/office/officeart/2005/8/layout/cycle5"/>
    <dgm:cxn modelId="{C3C6FB0D-5EC1-442A-A8A4-1D11F50F41EB}" type="presParOf" srcId="{EEAF1A69-CF3F-4FAB-B15F-77B693BC42C6}" destId="{BBBF515D-C9EB-4A1B-A92B-FB0EAD0185E5}" srcOrd="13" destOrd="0" presId="urn:microsoft.com/office/officeart/2005/8/layout/cycle5"/>
    <dgm:cxn modelId="{3A1D3C84-E320-4A2E-8DD2-7EAFB59B4720}" type="presParOf" srcId="{EEAF1A69-CF3F-4FAB-B15F-77B693BC42C6}" destId="{5D9E204D-3B10-466F-A9AA-F9C1BB6B0CB1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384881A-7D42-4531-8026-05BAF928A276}" type="doc">
      <dgm:prSet loTypeId="urn:microsoft.com/office/officeart/2005/8/layout/cycle1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de-CH"/>
        </a:p>
      </dgm:t>
    </dgm:pt>
    <dgm:pt modelId="{97BA0313-B598-4DAE-B62B-FAED54C69722}">
      <dgm:prSet phldrT="[Text]"/>
      <dgm:spPr/>
      <dgm:t>
        <a:bodyPr/>
        <a:lstStyle/>
        <a:p>
          <a:r>
            <a:rPr lang="de-CH" dirty="0"/>
            <a:t>Kunde</a:t>
          </a:r>
        </a:p>
      </dgm:t>
    </dgm:pt>
    <dgm:pt modelId="{B11C349B-A7F9-406F-BE29-F7850AD7B1A4}" type="parTrans" cxnId="{2AAC76E1-5047-4547-98AA-A58AA91DE5A2}">
      <dgm:prSet/>
      <dgm:spPr/>
      <dgm:t>
        <a:bodyPr/>
        <a:lstStyle/>
        <a:p>
          <a:endParaRPr lang="de-CH"/>
        </a:p>
      </dgm:t>
    </dgm:pt>
    <dgm:pt modelId="{DD70A84C-575A-415E-8194-28D44DC7E30A}" type="sibTrans" cxnId="{2AAC76E1-5047-4547-98AA-A58AA91DE5A2}">
      <dgm:prSet/>
      <dgm:spPr/>
      <dgm:t>
        <a:bodyPr/>
        <a:lstStyle/>
        <a:p>
          <a:endParaRPr lang="de-CH"/>
        </a:p>
      </dgm:t>
    </dgm:pt>
    <dgm:pt modelId="{B34B5277-905C-44C0-B999-A5865A82D6E5}">
      <dgm:prSet phldrT="[Text]"/>
      <dgm:spPr/>
      <dgm:t>
        <a:bodyPr/>
        <a:lstStyle/>
        <a:p>
          <a:pPr>
            <a:buNone/>
          </a:pPr>
          <a:r>
            <a:rPr lang="de-CH"/>
            <a:t>Kunde bestellt Ware via Onlineshop</a:t>
          </a:r>
        </a:p>
      </dgm:t>
    </dgm:pt>
    <dgm:pt modelId="{3DDDEA10-3257-4FA2-B1A3-4489698C7803}" type="parTrans" cxnId="{2B38E304-DB59-4340-8C18-4154BB764DD0}">
      <dgm:prSet/>
      <dgm:spPr/>
      <dgm:t>
        <a:bodyPr/>
        <a:lstStyle/>
        <a:p>
          <a:endParaRPr lang="de-CH"/>
        </a:p>
      </dgm:t>
    </dgm:pt>
    <dgm:pt modelId="{149E1170-44AE-42FF-8483-91989D4730F1}" type="sibTrans" cxnId="{2B38E304-DB59-4340-8C18-4154BB764DD0}">
      <dgm:prSet/>
      <dgm:spPr/>
      <dgm:t>
        <a:bodyPr/>
        <a:lstStyle/>
        <a:p>
          <a:endParaRPr lang="de-CH"/>
        </a:p>
      </dgm:t>
    </dgm:pt>
    <dgm:pt modelId="{E967B0F4-A986-466D-AF85-1BDA494C6166}">
      <dgm:prSet phldrT="[Text]"/>
      <dgm:spPr/>
      <dgm:t>
        <a:bodyPr/>
        <a:lstStyle/>
        <a:p>
          <a:pPr>
            <a:buNone/>
          </a:pPr>
          <a:r>
            <a:rPr lang="de-CH" dirty="0"/>
            <a:t>Zahlungen an den Grosshändler</a:t>
          </a:r>
        </a:p>
      </dgm:t>
    </dgm:pt>
    <dgm:pt modelId="{B11BB2D7-6B58-4A40-BA19-7B33DBF73388}" type="parTrans" cxnId="{21F3F6E4-54C7-4646-A502-45AA38A44F05}">
      <dgm:prSet/>
      <dgm:spPr/>
      <dgm:t>
        <a:bodyPr/>
        <a:lstStyle/>
        <a:p>
          <a:endParaRPr lang="de-CH"/>
        </a:p>
      </dgm:t>
    </dgm:pt>
    <dgm:pt modelId="{BC02AB58-C76A-4329-85CA-29613646A1AA}" type="sibTrans" cxnId="{21F3F6E4-54C7-4646-A502-45AA38A44F05}">
      <dgm:prSet/>
      <dgm:spPr/>
      <dgm:t>
        <a:bodyPr/>
        <a:lstStyle/>
        <a:p>
          <a:endParaRPr lang="de-CH"/>
        </a:p>
      </dgm:t>
    </dgm:pt>
    <dgm:pt modelId="{3E40D0D4-F826-4FB6-88D6-6AC7176D8D12}">
      <dgm:prSet phldrT="[Text]"/>
      <dgm:spPr/>
      <dgm:t>
        <a:bodyPr/>
        <a:lstStyle/>
        <a:p>
          <a:r>
            <a:rPr lang="de-CH" dirty="0"/>
            <a:t>Waren bereitstellen</a:t>
          </a:r>
        </a:p>
      </dgm:t>
    </dgm:pt>
    <dgm:pt modelId="{CED19DD8-6F64-4877-BB5C-67C6B1D448B5}" type="parTrans" cxnId="{64BA62AB-5C9D-4C9E-BCDD-5569FD78D014}">
      <dgm:prSet/>
      <dgm:spPr/>
      <dgm:t>
        <a:bodyPr/>
        <a:lstStyle/>
        <a:p>
          <a:endParaRPr lang="de-CH"/>
        </a:p>
      </dgm:t>
    </dgm:pt>
    <dgm:pt modelId="{D1BE0662-A2B2-409F-AC2C-E2BC77FE9B32}" type="sibTrans" cxnId="{64BA62AB-5C9D-4C9E-BCDD-5569FD78D014}">
      <dgm:prSet/>
      <dgm:spPr/>
      <dgm:t>
        <a:bodyPr/>
        <a:lstStyle/>
        <a:p>
          <a:endParaRPr lang="de-CH"/>
        </a:p>
      </dgm:t>
    </dgm:pt>
    <dgm:pt modelId="{3092EDA1-3663-4C50-8761-B77978C02304}">
      <dgm:prSet phldrT="[Text]"/>
      <dgm:spPr/>
      <dgm:t>
        <a:bodyPr/>
        <a:lstStyle/>
        <a:p>
          <a:pPr>
            <a:buNone/>
          </a:pPr>
          <a:r>
            <a:rPr lang="de-CH" dirty="0"/>
            <a:t>Grosshändler liefert an Kunden</a:t>
          </a:r>
        </a:p>
      </dgm:t>
    </dgm:pt>
    <dgm:pt modelId="{2ACAE9F9-0D4D-4C95-80A3-C64827AB795E}" type="parTrans" cxnId="{F5C21321-DA80-4FFE-865B-2BAC8B66E41C}">
      <dgm:prSet/>
      <dgm:spPr/>
      <dgm:t>
        <a:bodyPr/>
        <a:lstStyle/>
        <a:p>
          <a:endParaRPr lang="de-CH"/>
        </a:p>
      </dgm:t>
    </dgm:pt>
    <dgm:pt modelId="{75547EAB-83BC-4BCC-90F0-44A1BCA86A10}" type="sibTrans" cxnId="{F5C21321-DA80-4FFE-865B-2BAC8B66E41C}">
      <dgm:prSet/>
      <dgm:spPr/>
      <dgm:t>
        <a:bodyPr/>
        <a:lstStyle/>
        <a:p>
          <a:endParaRPr lang="de-CH"/>
        </a:p>
      </dgm:t>
    </dgm:pt>
    <dgm:pt modelId="{4AE2CE12-838D-44D6-8AF3-B22B13C33C8A}" type="pres">
      <dgm:prSet presAssocID="{9384881A-7D42-4531-8026-05BAF928A276}" presName="cycle" presStyleCnt="0">
        <dgm:presLayoutVars>
          <dgm:dir/>
          <dgm:resizeHandles val="exact"/>
        </dgm:presLayoutVars>
      </dgm:prSet>
      <dgm:spPr/>
    </dgm:pt>
    <dgm:pt modelId="{E8442977-8295-44E6-9E1E-39A49D6426E5}" type="pres">
      <dgm:prSet presAssocID="{97BA0313-B598-4DAE-B62B-FAED54C69722}" presName="dummy" presStyleCnt="0"/>
      <dgm:spPr/>
    </dgm:pt>
    <dgm:pt modelId="{66062DDA-6F63-41CA-9EB5-D0EF6B4E9971}" type="pres">
      <dgm:prSet presAssocID="{97BA0313-B598-4DAE-B62B-FAED54C69722}" presName="node" presStyleLbl="revTx" presStyleIdx="0" presStyleCnt="5">
        <dgm:presLayoutVars>
          <dgm:bulletEnabled val="1"/>
        </dgm:presLayoutVars>
      </dgm:prSet>
      <dgm:spPr/>
    </dgm:pt>
    <dgm:pt modelId="{D2CDE19B-21FD-4AE0-AD22-3315E0BDB739}" type="pres">
      <dgm:prSet presAssocID="{DD70A84C-575A-415E-8194-28D44DC7E30A}" presName="sibTrans" presStyleLbl="node1" presStyleIdx="0" presStyleCnt="5"/>
      <dgm:spPr/>
    </dgm:pt>
    <dgm:pt modelId="{D20C3143-F352-4ADA-BD92-97434D5D38F7}" type="pres">
      <dgm:prSet presAssocID="{B34B5277-905C-44C0-B999-A5865A82D6E5}" presName="dummy" presStyleCnt="0"/>
      <dgm:spPr/>
    </dgm:pt>
    <dgm:pt modelId="{0917A49C-8959-4A09-BF75-B7F9ACF0C7B6}" type="pres">
      <dgm:prSet presAssocID="{B34B5277-905C-44C0-B999-A5865A82D6E5}" presName="node" presStyleLbl="revTx" presStyleIdx="1" presStyleCnt="5">
        <dgm:presLayoutVars>
          <dgm:bulletEnabled val="1"/>
        </dgm:presLayoutVars>
      </dgm:prSet>
      <dgm:spPr/>
    </dgm:pt>
    <dgm:pt modelId="{B01CDABB-09AE-45D6-AEC0-03523D9873C6}" type="pres">
      <dgm:prSet presAssocID="{149E1170-44AE-42FF-8483-91989D4730F1}" presName="sibTrans" presStyleLbl="node1" presStyleIdx="1" presStyleCnt="5"/>
      <dgm:spPr/>
    </dgm:pt>
    <dgm:pt modelId="{9A2D25BB-94D9-4E0F-9FAD-47C3F34FFB16}" type="pres">
      <dgm:prSet presAssocID="{E967B0F4-A986-466D-AF85-1BDA494C6166}" presName="dummy" presStyleCnt="0"/>
      <dgm:spPr/>
    </dgm:pt>
    <dgm:pt modelId="{3AEBCFCB-4357-4F64-B680-D68AD458E0F1}" type="pres">
      <dgm:prSet presAssocID="{E967B0F4-A986-466D-AF85-1BDA494C6166}" presName="node" presStyleLbl="revTx" presStyleIdx="2" presStyleCnt="5">
        <dgm:presLayoutVars>
          <dgm:bulletEnabled val="1"/>
        </dgm:presLayoutVars>
      </dgm:prSet>
      <dgm:spPr/>
    </dgm:pt>
    <dgm:pt modelId="{0FFA30DA-E979-48A1-BEAA-B8870864FBF9}" type="pres">
      <dgm:prSet presAssocID="{BC02AB58-C76A-4329-85CA-29613646A1AA}" presName="sibTrans" presStyleLbl="node1" presStyleIdx="2" presStyleCnt="5"/>
      <dgm:spPr/>
    </dgm:pt>
    <dgm:pt modelId="{D42CD2E4-69D3-4737-8ED8-6E5F4B6EAFCD}" type="pres">
      <dgm:prSet presAssocID="{3E40D0D4-F826-4FB6-88D6-6AC7176D8D12}" presName="dummy" presStyleCnt="0"/>
      <dgm:spPr/>
    </dgm:pt>
    <dgm:pt modelId="{48F897B3-5F43-4DA3-A74C-AB2D3257309B}" type="pres">
      <dgm:prSet presAssocID="{3E40D0D4-F826-4FB6-88D6-6AC7176D8D12}" presName="node" presStyleLbl="revTx" presStyleIdx="3" presStyleCnt="5">
        <dgm:presLayoutVars>
          <dgm:bulletEnabled val="1"/>
        </dgm:presLayoutVars>
      </dgm:prSet>
      <dgm:spPr/>
    </dgm:pt>
    <dgm:pt modelId="{132F9F2E-C8CF-44D3-9C2E-A48B40CF7648}" type="pres">
      <dgm:prSet presAssocID="{D1BE0662-A2B2-409F-AC2C-E2BC77FE9B32}" presName="sibTrans" presStyleLbl="node1" presStyleIdx="3" presStyleCnt="5"/>
      <dgm:spPr/>
    </dgm:pt>
    <dgm:pt modelId="{53DB6A82-D78A-44DD-9E66-8C0E2729EC99}" type="pres">
      <dgm:prSet presAssocID="{3092EDA1-3663-4C50-8761-B77978C02304}" presName="dummy" presStyleCnt="0"/>
      <dgm:spPr/>
    </dgm:pt>
    <dgm:pt modelId="{B883E34B-E117-4BD7-BF07-EBD91D0EE8F7}" type="pres">
      <dgm:prSet presAssocID="{3092EDA1-3663-4C50-8761-B77978C02304}" presName="node" presStyleLbl="revTx" presStyleIdx="4" presStyleCnt="5">
        <dgm:presLayoutVars>
          <dgm:bulletEnabled val="1"/>
        </dgm:presLayoutVars>
      </dgm:prSet>
      <dgm:spPr/>
    </dgm:pt>
    <dgm:pt modelId="{0B9CB048-A852-4277-A148-D79427D4FE6A}" type="pres">
      <dgm:prSet presAssocID="{75547EAB-83BC-4BCC-90F0-44A1BCA86A10}" presName="sibTrans" presStyleLbl="node1" presStyleIdx="4" presStyleCnt="5"/>
      <dgm:spPr/>
    </dgm:pt>
  </dgm:ptLst>
  <dgm:cxnLst>
    <dgm:cxn modelId="{2B38E304-DB59-4340-8C18-4154BB764DD0}" srcId="{9384881A-7D42-4531-8026-05BAF928A276}" destId="{B34B5277-905C-44C0-B999-A5865A82D6E5}" srcOrd="1" destOrd="0" parTransId="{3DDDEA10-3257-4FA2-B1A3-4489698C7803}" sibTransId="{149E1170-44AE-42FF-8483-91989D4730F1}"/>
    <dgm:cxn modelId="{C6CA2A0A-DADB-44D5-B426-F5FFC43B3990}" type="presOf" srcId="{B34B5277-905C-44C0-B999-A5865A82D6E5}" destId="{0917A49C-8959-4A09-BF75-B7F9ACF0C7B6}" srcOrd="0" destOrd="0" presId="urn:microsoft.com/office/officeart/2005/8/layout/cycle1"/>
    <dgm:cxn modelId="{F5C21321-DA80-4FFE-865B-2BAC8B66E41C}" srcId="{9384881A-7D42-4531-8026-05BAF928A276}" destId="{3092EDA1-3663-4C50-8761-B77978C02304}" srcOrd="4" destOrd="0" parTransId="{2ACAE9F9-0D4D-4C95-80A3-C64827AB795E}" sibTransId="{75547EAB-83BC-4BCC-90F0-44A1BCA86A10}"/>
    <dgm:cxn modelId="{36AC0B29-DF13-4B6A-8C4B-1B32E82C5D47}" type="presOf" srcId="{149E1170-44AE-42FF-8483-91989D4730F1}" destId="{B01CDABB-09AE-45D6-AEC0-03523D9873C6}" srcOrd="0" destOrd="0" presId="urn:microsoft.com/office/officeart/2005/8/layout/cycle1"/>
    <dgm:cxn modelId="{85B2F23E-E9DD-4728-9097-643249442887}" type="presOf" srcId="{BC02AB58-C76A-4329-85CA-29613646A1AA}" destId="{0FFA30DA-E979-48A1-BEAA-B8870864FBF9}" srcOrd="0" destOrd="0" presId="urn:microsoft.com/office/officeart/2005/8/layout/cycle1"/>
    <dgm:cxn modelId="{D8F6E850-DBBE-4384-8E84-51EF10AB1896}" type="presOf" srcId="{75547EAB-83BC-4BCC-90F0-44A1BCA86A10}" destId="{0B9CB048-A852-4277-A148-D79427D4FE6A}" srcOrd="0" destOrd="0" presId="urn:microsoft.com/office/officeart/2005/8/layout/cycle1"/>
    <dgm:cxn modelId="{35602C75-92F0-463D-9082-9C4B1AFB61C3}" type="presOf" srcId="{9384881A-7D42-4531-8026-05BAF928A276}" destId="{4AE2CE12-838D-44D6-8AF3-B22B13C33C8A}" srcOrd="0" destOrd="0" presId="urn:microsoft.com/office/officeart/2005/8/layout/cycle1"/>
    <dgm:cxn modelId="{29E05D78-9DF4-405E-B492-3504746D12D3}" type="presOf" srcId="{DD70A84C-575A-415E-8194-28D44DC7E30A}" destId="{D2CDE19B-21FD-4AE0-AD22-3315E0BDB739}" srcOrd="0" destOrd="0" presId="urn:microsoft.com/office/officeart/2005/8/layout/cycle1"/>
    <dgm:cxn modelId="{C10C9C7A-55EE-4F8C-B523-CD177AB6F377}" type="presOf" srcId="{3092EDA1-3663-4C50-8761-B77978C02304}" destId="{B883E34B-E117-4BD7-BF07-EBD91D0EE8F7}" srcOrd="0" destOrd="0" presId="urn:microsoft.com/office/officeart/2005/8/layout/cycle1"/>
    <dgm:cxn modelId="{02714B9A-31E4-4815-BA2E-75CFD5039F3B}" type="presOf" srcId="{E967B0F4-A986-466D-AF85-1BDA494C6166}" destId="{3AEBCFCB-4357-4F64-B680-D68AD458E0F1}" srcOrd="0" destOrd="0" presId="urn:microsoft.com/office/officeart/2005/8/layout/cycle1"/>
    <dgm:cxn modelId="{64BA62AB-5C9D-4C9E-BCDD-5569FD78D014}" srcId="{9384881A-7D42-4531-8026-05BAF928A276}" destId="{3E40D0D4-F826-4FB6-88D6-6AC7176D8D12}" srcOrd="3" destOrd="0" parTransId="{CED19DD8-6F64-4877-BB5C-67C6B1D448B5}" sibTransId="{D1BE0662-A2B2-409F-AC2C-E2BC77FE9B32}"/>
    <dgm:cxn modelId="{2AAC76E1-5047-4547-98AA-A58AA91DE5A2}" srcId="{9384881A-7D42-4531-8026-05BAF928A276}" destId="{97BA0313-B598-4DAE-B62B-FAED54C69722}" srcOrd="0" destOrd="0" parTransId="{B11C349B-A7F9-406F-BE29-F7850AD7B1A4}" sibTransId="{DD70A84C-575A-415E-8194-28D44DC7E30A}"/>
    <dgm:cxn modelId="{21F3F6E4-54C7-4646-A502-45AA38A44F05}" srcId="{9384881A-7D42-4531-8026-05BAF928A276}" destId="{E967B0F4-A986-466D-AF85-1BDA494C6166}" srcOrd="2" destOrd="0" parTransId="{B11BB2D7-6B58-4A40-BA19-7B33DBF73388}" sibTransId="{BC02AB58-C76A-4329-85CA-29613646A1AA}"/>
    <dgm:cxn modelId="{03C634E9-3270-4754-88BE-60240639D0B5}" type="presOf" srcId="{D1BE0662-A2B2-409F-AC2C-E2BC77FE9B32}" destId="{132F9F2E-C8CF-44D3-9C2E-A48B40CF7648}" srcOrd="0" destOrd="0" presId="urn:microsoft.com/office/officeart/2005/8/layout/cycle1"/>
    <dgm:cxn modelId="{B1D86DF6-00C8-4596-AC7F-5E7623C107FD}" type="presOf" srcId="{97BA0313-B598-4DAE-B62B-FAED54C69722}" destId="{66062DDA-6F63-41CA-9EB5-D0EF6B4E9971}" srcOrd="0" destOrd="0" presId="urn:microsoft.com/office/officeart/2005/8/layout/cycle1"/>
    <dgm:cxn modelId="{B24862F8-51B2-47F4-BE8B-0A26A500489C}" type="presOf" srcId="{3E40D0D4-F826-4FB6-88D6-6AC7176D8D12}" destId="{48F897B3-5F43-4DA3-A74C-AB2D3257309B}" srcOrd="0" destOrd="0" presId="urn:microsoft.com/office/officeart/2005/8/layout/cycle1"/>
    <dgm:cxn modelId="{0B947F40-B50C-47BE-B884-BF28ABD2871D}" type="presParOf" srcId="{4AE2CE12-838D-44D6-8AF3-B22B13C33C8A}" destId="{E8442977-8295-44E6-9E1E-39A49D6426E5}" srcOrd="0" destOrd="0" presId="urn:microsoft.com/office/officeart/2005/8/layout/cycle1"/>
    <dgm:cxn modelId="{8F5B47BC-F42F-4036-8017-9283CE1A2AB7}" type="presParOf" srcId="{4AE2CE12-838D-44D6-8AF3-B22B13C33C8A}" destId="{66062DDA-6F63-41CA-9EB5-D0EF6B4E9971}" srcOrd="1" destOrd="0" presId="urn:microsoft.com/office/officeart/2005/8/layout/cycle1"/>
    <dgm:cxn modelId="{81C8F0D8-7558-4D85-9D3A-1E9D8AF5C830}" type="presParOf" srcId="{4AE2CE12-838D-44D6-8AF3-B22B13C33C8A}" destId="{D2CDE19B-21FD-4AE0-AD22-3315E0BDB739}" srcOrd="2" destOrd="0" presId="urn:microsoft.com/office/officeart/2005/8/layout/cycle1"/>
    <dgm:cxn modelId="{5B82D903-6248-4885-9842-9EAC58B6E7FE}" type="presParOf" srcId="{4AE2CE12-838D-44D6-8AF3-B22B13C33C8A}" destId="{D20C3143-F352-4ADA-BD92-97434D5D38F7}" srcOrd="3" destOrd="0" presId="urn:microsoft.com/office/officeart/2005/8/layout/cycle1"/>
    <dgm:cxn modelId="{426B0B95-034D-4681-93F4-5370D9F04204}" type="presParOf" srcId="{4AE2CE12-838D-44D6-8AF3-B22B13C33C8A}" destId="{0917A49C-8959-4A09-BF75-B7F9ACF0C7B6}" srcOrd="4" destOrd="0" presId="urn:microsoft.com/office/officeart/2005/8/layout/cycle1"/>
    <dgm:cxn modelId="{12CFE4EE-6171-4C06-AE3A-8CFDF1837F46}" type="presParOf" srcId="{4AE2CE12-838D-44D6-8AF3-B22B13C33C8A}" destId="{B01CDABB-09AE-45D6-AEC0-03523D9873C6}" srcOrd="5" destOrd="0" presId="urn:microsoft.com/office/officeart/2005/8/layout/cycle1"/>
    <dgm:cxn modelId="{BAA155C4-8537-4C48-B824-A242E373C6B0}" type="presParOf" srcId="{4AE2CE12-838D-44D6-8AF3-B22B13C33C8A}" destId="{9A2D25BB-94D9-4E0F-9FAD-47C3F34FFB16}" srcOrd="6" destOrd="0" presId="urn:microsoft.com/office/officeart/2005/8/layout/cycle1"/>
    <dgm:cxn modelId="{4D5072C4-8D5F-47E2-82EC-2B073B74A716}" type="presParOf" srcId="{4AE2CE12-838D-44D6-8AF3-B22B13C33C8A}" destId="{3AEBCFCB-4357-4F64-B680-D68AD458E0F1}" srcOrd="7" destOrd="0" presId="urn:microsoft.com/office/officeart/2005/8/layout/cycle1"/>
    <dgm:cxn modelId="{899783AF-C763-4132-A0A9-991156BF900F}" type="presParOf" srcId="{4AE2CE12-838D-44D6-8AF3-B22B13C33C8A}" destId="{0FFA30DA-E979-48A1-BEAA-B8870864FBF9}" srcOrd="8" destOrd="0" presId="urn:microsoft.com/office/officeart/2005/8/layout/cycle1"/>
    <dgm:cxn modelId="{AE56F6BF-1635-46CA-90AE-6328AB44C1C1}" type="presParOf" srcId="{4AE2CE12-838D-44D6-8AF3-B22B13C33C8A}" destId="{D42CD2E4-69D3-4737-8ED8-6E5F4B6EAFCD}" srcOrd="9" destOrd="0" presId="urn:microsoft.com/office/officeart/2005/8/layout/cycle1"/>
    <dgm:cxn modelId="{CF2DCDDE-E019-4D24-860D-905A2FA71C0D}" type="presParOf" srcId="{4AE2CE12-838D-44D6-8AF3-B22B13C33C8A}" destId="{48F897B3-5F43-4DA3-A74C-AB2D3257309B}" srcOrd="10" destOrd="0" presId="urn:microsoft.com/office/officeart/2005/8/layout/cycle1"/>
    <dgm:cxn modelId="{E9F47A24-965E-4688-AB6F-7BD3F581A24C}" type="presParOf" srcId="{4AE2CE12-838D-44D6-8AF3-B22B13C33C8A}" destId="{132F9F2E-C8CF-44D3-9C2E-A48B40CF7648}" srcOrd="11" destOrd="0" presId="urn:microsoft.com/office/officeart/2005/8/layout/cycle1"/>
    <dgm:cxn modelId="{B1C0CFE7-D3A7-4E7C-9B7F-545DFEFA67DC}" type="presParOf" srcId="{4AE2CE12-838D-44D6-8AF3-B22B13C33C8A}" destId="{53DB6A82-D78A-44DD-9E66-8C0E2729EC99}" srcOrd="12" destOrd="0" presId="urn:microsoft.com/office/officeart/2005/8/layout/cycle1"/>
    <dgm:cxn modelId="{00DDE15D-3F7E-4AAA-B7E6-7ECA838F0CE0}" type="presParOf" srcId="{4AE2CE12-838D-44D6-8AF3-B22B13C33C8A}" destId="{B883E34B-E117-4BD7-BF07-EBD91D0EE8F7}" srcOrd="13" destOrd="0" presId="urn:microsoft.com/office/officeart/2005/8/layout/cycle1"/>
    <dgm:cxn modelId="{34D2BAE9-5B21-4F40-8CD2-B0BB40369E09}" type="presParOf" srcId="{4AE2CE12-838D-44D6-8AF3-B22B13C33C8A}" destId="{0B9CB048-A852-4277-A148-D79427D4FE6A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AA6D98C-80B0-409B-9881-D86FB6C301CD}" type="doc">
      <dgm:prSet loTypeId="urn:microsoft.com/office/officeart/2005/8/layout/lProcess3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de-CH"/>
        </a:p>
      </dgm:t>
    </dgm:pt>
    <dgm:pt modelId="{6510F64D-3E06-4D2F-85F7-C807D07DF025}">
      <dgm:prSet/>
      <dgm:spPr/>
      <dgm:t>
        <a:bodyPr/>
        <a:lstStyle/>
        <a:p>
          <a:pPr rtl="0"/>
          <a:r>
            <a:rPr lang="de-CH"/>
            <a:t>Planen</a:t>
          </a:r>
        </a:p>
      </dgm:t>
    </dgm:pt>
    <dgm:pt modelId="{1FD8EECC-FB92-4989-9C46-4E36A82EC603}" type="parTrans" cxnId="{4DA47ADC-B8E9-405C-9784-822D906C1849}">
      <dgm:prSet/>
      <dgm:spPr/>
      <dgm:t>
        <a:bodyPr/>
        <a:lstStyle/>
        <a:p>
          <a:endParaRPr lang="de-CH"/>
        </a:p>
      </dgm:t>
    </dgm:pt>
    <dgm:pt modelId="{AF83BBB1-1E0D-4DB5-A7E1-ADB2D2F08BD6}" type="sibTrans" cxnId="{4DA47ADC-B8E9-405C-9784-822D906C1849}">
      <dgm:prSet/>
      <dgm:spPr/>
      <dgm:t>
        <a:bodyPr/>
        <a:lstStyle/>
        <a:p>
          <a:endParaRPr lang="de-CH"/>
        </a:p>
      </dgm:t>
    </dgm:pt>
    <dgm:pt modelId="{82CBE797-BFAD-46D1-B2BC-A162A84C67EA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de-CH"/>
            <a:t>1</a:t>
          </a:r>
        </a:p>
      </dgm:t>
    </dgm:pt>
    <dgm:pt modelId="{5009B56E-5424-424E-89AB-1FA7B8684CEF}" type="parTrans" cxnId="{5736F404-4236-4781-8873-0588791B51C9}">
      <dgm:prSet/>
      <dgm:spPr/>
      <dgm:t>
        <a:bodyPr/>
        <a:lstStyle/>
        <a:p>
          <a:endParaRPr lang="de-CH"/>
        </a:p>
      </dgm:t>
    </dgm:pt>
    <dgm:pt modelId="{E9385C5D-2843-4453-BAB6-2D8AEA4C3EB4}" type="sibTrans" cxnId="{5736F404-4236-4781-8873-0588791B51C9}">
      <dgm:prSet/>
      <dgm:spPr/>
      <dgm:t>
        <a:bodyPr/>
        <a:lstStyle/>
        <a:p>
          <a:endParaRPr lang="de-CH"/>
        </a:p>
      </dgm:t>
    </dgm:pt>
    <dgm:pt modelId="{E947EA1B-48F8-4585-951F-1062B10FB8CD}">
      <dgm:prSet/>
      <dgm:spPr>
        <a:solidFill>
          <a:schemeClr val="accent2">
            <a:lumMod val="60000"/>
            <a:lumOff val="40000"/>
            <a:alpha val="90000"/>
          </a:schemeClr>
        </a:solidFill>
      </dgm:spPr>
      <dgm:t>
        <a:bodyPr/>
        <a:lstStyle/>
        <a:p>
          <a:pPr rtl="0"/>
          <a:r>
            <a:rPr lang="de-CH"/>
            <a:t>2</a:t>
          </a:r>
        </a:p>
      </dgm:t>
    </dgm:pt>
    <dgm:pt modelId="{7B2D1485-EE1F-4EC1-B6D4-2659710FC927}" type="parTrans" cxnId="{CFD3A9B1-ED1A-4A6A-B5F9-76CCD1824F81}">
      <dgm:prSet/>
      <dgm:spPr/>
      <dgm:t>
        <a:bodyPr/>
        <a:lstStyle/>
        <a:p>
          <a:endParaRPr lang="de-CH"/>
        </a:p>
      </dgm:t>
    </dgm:pt>
    <dgm:pt modelId="{F3A11B09-3721-4DC0-A718-6B5DC583A4F8}" type="sibTrans" cxnId="{CFD3A9B1-ED1A-4A6A-B5F9-76CCD1824F81}">
      <dgm:prSet/>
      <dgm:spPr/>
      <dgm:t>
        <a:bodyPr/>
        <a:lstStyle/>
        <a:p>
          <a:endParaRPr lang="de-CH"/>
        </a:p>
      </dgm:t>
    </dgm:pt>
    <dgm:pt modelId="{4B0AF26D-3CFE-42EE-A500-794EF706E03B}">
      <dgm:prSet/>
      <dgm:spPr/>
      <dgm:t>
        <a:bodyPr/>
        <a:lstStyle/>
        <a:p>
          <a:pPr rtl="0"/>
          <a:r>
            <a:rPr lang="de-CH" dirty="0"/>
            <a:t>Entwerfen</a:t>
          </a:r>
        </a:p>
      </dgm:t>
    </dgm:pt>
    <dgm:pt modelId="{BA0C182A-3CCA-44B7-96F2-B5C8B2FA808E}" type="parTrans" cxnId="{2AF3BBAA-60B5-44A7-A85D-B694534011D4}">
      <dgm:prSet/>
      <dgm:spPr/>
      <dgm:t>
        <a:bodyPr/>
        <a:lstStyle/>
        <a:p>
          <a:endParaRPr lang="de-CH"/>
        </a:p>
      </dgm:t>
    </dgm:pt>
    <dgm:pt modelId="{CA8E8495-3F5C-4DA4-933B-4EAAC40C0606}" type="sibTrans" cxnId="{2AF3BBAA-60B5-44A7-A85D-B694534011D4}">
      <dgm:prSet/>
      <dgm:spPr/>
      <dgm:t>
        <a:bodyPr/>
        <a:lstStyle/>
        <a:p>
          <a:endParaRPr lang="de-CH"/>
        </a:p>
      </dgm:t>
    </dgm:pt>
    <dgm:pt modelId="{312D8A0F-8A63-46BD-8C2B-CC6C5A82E840}">
      <dgm:prSet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de-CH"/>
            <a:t>3</a:t>
          </a:r>
        </a:p>
      </dgm:t>
    </dgm:pt>
    <dgm:pt modelId="{FFD18324-275A-4D1A-B49E-E5A2239A76D9}" type="parTrans" cxnId="{E6DB2678-FC7B-4192-B548-BA8987B9A23F}">
      <dgm:prSet/>
      <dgm:spPr/>
      <dgm:t>
        <a:bodyPr/>
        <a:lstStyle/>
        <a:p>
          <a:endParaRPr lang="de-CH"/>
        </a:p>
      </dgm:t>
    </dgm:pt>
    <dgm:pt modelId="{BD6F5AE2-F9E9-435F-870D-A5EFCBADE27C}" type="sibTrans" cxnId="{E6DB2678-FC7B-4192-B548-BA8987B9A23F}">
      <dgm:prSet/>
      <dgm:spPr/>
      <dgm:t>
        <a:bodyPr/>
        <a:lstStyle/>
        <a:p>
          <a:endParaRPr lang="de-CH"/>
        </a:p>
      </dgm:t>
    </dgm:pt>
    <dgm:pt modelId="{1A5A20AE-7129-417C-B1EB-4C49769063B4}">
      <dgm:prSet/>
      <dgm:spPr>
        <a:solidFill>
          <a:schemeClr val="accent3">
            <a:lumMod val="60000"/>
            <a:lumOff val="40000"/>
            <a:alpha val="90000"/>
          </a:schemeClr>
        </a:solidFill>
      </dgm:spPr>
      <dgm:t>
        <a:bodyPr/>
        <a:lstStyle/>
        <a:p>
          <a:pPr rtl="0"/>
          <a:r>
            <a:rPr lang="de-CH"/>
            <a:t>4</a:t>
          </a:r>
        </a:p>
      </dgm:t>
    </dgm:pt>
    <dgm:pt modelId="{5BC88AC7-7250-4AEA-828A-2B42A5872971}" type="parTrans" cxnId="{77C4B54C-D79E-4E0F-8870-704C99FE4BF4}">
      <dgm:prSet/>
      <dgm:spPr/>
      <dgm:t>
        <a:bodyPr/>
        <a:lstStyle/>
        <a:p>
          <a:endParaRPr lang="de-CH"/>
        </a:p>
      </dgm:t>
    </dgm:pt>
    <dgm:pt modelId="{A11D4377-FFEB-42CA-9AC8-52F16401838E}" type="sibTrans" cxnId="{77C4B54C-D79E-4E0F-8870-704C99FE4BF4}">
      <dgm:prSet/>
      <dgm:spPr/>
      <dgm:t>
        <a:bodyPr/>
        <a:lstStyle/>
        <a:p>
          <a:endParaRPr lang="de-CH"/>
        </a:p>
      </dgm:t>
    </dgm:pt>
    <dgm:pt modelId="{836E8349-C651-41E6-94BA-BECCDD127507}">
      <dgm:prSet/>
      <dgm:spPr>
        <a:solidFill>
          <a:srgbClr val="FF0000"/>
        </a:solidFill>
      </dgm:spPr>
      <dgm:t>
        <a:bodyPr/>
        <a:lstStyle/>
        <a:p>
          <a:pPr rtl="0"/>
          <a:r>
            <a:rPr lang="de-CH"/>
            <a:t>Ausführen</a:t>
          </a:r>
        </a:p>
      </dgm:t>
    </dgm:pt>
    <dgm:pt modelId="{1DF71184-30E1-4124-9ED4-8E0A654B93D7}" type="parTrans" cxnId="{F08DBF92-7A64-45A7-BD48-F95AEFE25FF1}">
      <dgm:prSet/>
      <dgm:spPr/>
      <dgm:t>
        <a:bodyPr/>
        <a:lstStyle/>
        <a:p>
          <a:endParaRPr lang="de-CH"/>
        </a:p>
      </dgm:t>
    </dgm:pt>
    <dgm:pt modelId="{B42450FD-EA3C-4FB6-AC30-0CBE2A47D12A}" type="sibTrans" cxnId="{F08DBF92-7A64-45A7-BD48-F95AEFE25FF1}">
      <dgm:prSet/>
      <dgm:spPr/>
      <dgm:t>
        <a:bodyPr/>
        <a:lstStyle/>
        <a:p>
          <a:endParaRPr lang="de-CH"/>
        </a:p>
      </dgm:t>
    </dgm:pt>
    <dgm:pt modelId="{F609BF02-7AC3-4C5C-8099-D6F44E6ABDE0}">
      <dgm:prSet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de-CH"/>
            <a:t>5</a:t>
          </a:r>
        </a:p>
      </dgm:t>
    </dgm:pt>
    <dgm:pt modelId="{C870B1F7-2DC4-4C0A-8814-47154E181D59}" type="parTrans" cxnId="{08BDA85E-0563-4401-A1C5-76A1383A1514}">
      <dgm:prSet/>
      <dgm:spPr/>
      <dgm:t>
        <a:bodyPr/>
        <a:lstStyle/>
        <a:p>
          <a:endParaRPr lang="de-CH"/>
        </a:p>
      </dgm:t>
    </dgm:pt>
    <dgm:pt modelId="{4607C60F-15EF-4983-B005-EB90A1B4E82B}" type="sibTrans" cxnId="{08BDA85E-0563-4401-A1C5-76A1383A1514}">
      <dgm:prSet/>
      <dgm:spPr/>
      <dgm:t>
        <a:bodyPr/>
        <a:lstStyle/>
        <a:p>
          <a:endParaRPr lang="de-CH"/>
        </a:p>
      </dgm:t>
    </dgm:pt>
    <dgm:pt modelId="{DB90E225-A057-4D8B-B11B-76B30D1C008C}">
      <dgm:prSet/>
      <dgm:spPr>
        <a:solidFill>
          <a:schemeClr val="accent1">
            <a:lumMod val="60000"/>
            <a:lumOff val="40000"/>
            <a:alpha val="90000"/>
          </a:schemeClr>
        </a:solidFill>
      </dgm:spPr>
      <dgm:t>
        <a:bodyPr/>
        <a:lstStyle/>
        <a:p>
          <a:pPr rtl="0"/>
          <a:r>
            <a:rPr lang="de-CH"/>
            <a:t>6</a:t>
          </a:r>
        </a:p>
      </dgm:t>
    </dgm:pt>
    <dgm:pt modelId="{B7E7B428-AC6F-4B81-B634-E607CB290248}" type="parTrans" cxnId="{E5B44178-01D9-46C3-878B-E4CE4CD1914E}">
      <dgm:prSet/>
      <dgm:spPr/>
      <dgm:t>
        <a:bodyPr/>
        <a:lstStyle/>
        <a:p>
          <a:endParaRPr lang="de-CH"/>
        </a:p>
      </dgm:t>
    </dgm:pt>
    <dgm:pt modelId="{8B8873D5-9E61-4192-873D-02CB5686BB00}" type="sibTrans" cxnId="{E5B44178-01D9-46C3-878B-E4CE4CD1914E}">
      <dgm:prSet/>
      <dgm:spPr/>
      <dgm:t>
        <a:bodyPr/>
        <a:lstStyle/>
        <a:p>
          <a:endParaRPr lang="de-CH"/>
        </a:p>
      </dgm:t>
    </dgm:pt>
    <dgm:pt modelId="{833EAC30-59E2-4042-8D66-CEBD55941C86}" type="pres">
      <dgm:prSet presAssocID="{1AA6D98C-80B0-409B-9881-D86FB6C301CD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33F09072-9B1D-4E99-910F-F5C56165615C}" type="pres">
      <dgm:prSet presAssocID="{6510F64D-3E06-4D2F-85F7-C807D07DF025}" presName="horFlow" presStyleCnt="0"/>
      <dgm:spPr/>
    </dgm:pt>
    <dgm:pt modelId="{50BEAE9D-280A-4D6D-BAF6-57778B80EBED}" type="pres">
      <dgm:prSet presAssocID="{6510F64D-3E06-4D2F-85F7-C807D07DF025}" presName="bigChev" presStyleLbl="node1" presStyleIdx="0" presStyleCnt="3"/>
      <dgm:spPr/>
    </dgm:pt>
    <dgm:pt modelId="{0D139173-DE7F-4445-A12C-5634BA492E66}" type="pres">
      <dgm:prSet presAssocID="{5009B56E-5424-424E-89AB-1FA7B8684CEF}" presName="parTrans" presStyleCnt="0"/>
      <dgm:spPr/>
    </dgm:pt>
    <dgm:pt modelId="{C4B89DAD-32F7-4A4F-8579-E39D05866E62}" type="pres">
      <dgm:prSet presAssocID="{82CBE797-BFAD-46D1-B2BC-A162A84C67EA}" presName="node" presStyleLbl="alignAccFollowNode1" presStyleIdx="0" presStyleCnt="6">
        <dgm:presLayoutVars>
          <dgm:bulletEnabled val="1"/>
        </dgm:presLayoutVars>
      </dgm:prSet>
      <dgm:spPr/>
    </dgm:pt>
    <dgm:pt modelId="{058BCF5C-F21E-4678-9927-DADE0858790F}" type="pres">
      <dgm:prSet presAssocID="{E9385C5D-2843-4453-BAB6-2D8AEA4C3EB4}" presName="sibTrans" presStyleCnt="0"/>
      <dgm:spPr/>
    </dgm:pt>
    <dgm:pt modelId="{B966DEFC-0B14-455C-AE80-E8BF5D375BE8}" type="pres">
      <dgm:prSet presAssocID="{E947EA1B-48F8-4585-951F-1062B10FB8CD}" presName="node" presStyleLbl="alignAccFollowNode1" presStyleIdx="1" presStyleCnt="6">
        <dgm:presLayoutVars>
          <dgm:bulletEnabled val="1"/>
        </dgm:presLayoutVars>
      </dgm:prSet>
      <dgm:spPr/>
    </dgm:pt>
    <dgm:pt modelId="{0899EB9B-2D12-46D9-9CF1-9A8A2C127EB4}" type="pres">
      <dgm:prSet presAssocID="{6510F64D-3E06-4D2F-85F7-C807D07DF025}" presName="vSp" presStyleCnt="0"/>
      <dgm:spPr/>
    </dgm:pt>
    <dgm:pt modelId="{07737F38-8CE4-4879-9EAF-CBEC2CC23F5D}" type="pres">
      <dgm:prSet presAssocID="{4B0AF26D-3CFE-42EE-A500-794EF706E03B}" presName="horFlow" presStyleCnt="0"/>
      <dgm:spPr/>
    </dgm:pt>
    <dgm:pt modelId="{B869FCDD-E16D-4A01-8E07-9471033EB57B}" type="pres">
      <dgm:prSet presAssocID="{4B0AF26D-3CFE-42EE-A500-794EF706E03B}" presName="bigChev" presStyleLbl="node1" presStyleIdx="1" presStyleCnt="3"/>
      <dgm:spPr/>
    </dgm:pt>
    <dgm:pt modelId="{6B85831C-8702-42A1-BEEC-298A27BA0E49}" type="pres">
      <dgm:prSet presAssocID="{FFD18324-275A-4D1A-B49E-E5A2239A76D9}" presName="parTrans" presStyleCnt="0"/>
      <dgm:spPr/>
    </dgm:pt>
    <dgm:pt modelId="{8C4BC560-106A-4EAF-86B8-637072BB0F04}" type="pres">
      <dgm:prSet presAssocID="{312D8A0F-8A63-46BD-8C2B-CC6C5A82E840}" presName="node" presStyleLbl="alignAccFollowNode1" presStyleIdx="2" presStyleCnt="6">
        <dgm:presLayoutVars>
          <dgm:bulletEnabled val="1"/>
        </dgm:presLayoutVars>
      </dgm:prSet>
      <dgm:spPr/>
    </dgm:pt>
    <dgm:pt modelId="{1970D137-5544-4AC5-97F8-568B62EBA235}" type="pres">
      <dgm:prSet presAssocID="{BD6F5AE2-F9E9-435F-870D-A5EFCBADE27C}" presName="sibTrans" presStyleCnt="0"/>
      <dgm:spPr/>
    </dgm:pt>
    <dgm:pt modelId="{032D8874-5C98-4974-BDDE-691869287B36}" type="pres">
      <dgm:prSet presAssocID="{1A5A20AE-7129-417C-B1EB-4C49769063B4}" presName="node" presStyleLbl="alignAccFollowNode1" presStyleIdx="3" presStyleCnt="6">
        <dgm:presLayoutVars>
          <dgm:bulletEnabled val="1"/>
        </dgm:presLayoutVars>
      </dgm:prSet>
      <dgm:spPr/>
    </dgm:pt>
    <dgm:pt modelId="{FB8F8E29-628D-4033-BB35-849C89654998}" type="pres">
      <dgm:prSet presAssocID="{4B0AF26D-3CFE-42EE-A500-794EF706E03B}" presName="vSp" presStyleCnt="0"/>
      <dgm:spPr/>
    </dgm:pt>
    <dgm:pt modelId="{5D3E706D-2535-40C9-B17D-577EE476C0C9}" type="pres">
      <dgm:prSet presAssocID="{836E8349-C651-41E6-94BA-BECCDD127507}" presName="horFlow" presStyleCnt="0"/>
      <dgm:spPr/>
    </dgm:pt>
    <dgm:pt modelId="{C9159011-A4CE-4A3D-8C3F-6912E89D2B2D}" type="pres">
      <dgm:prSet presAssocID="{836E8349-C651-41E6-94BA-BECCDD127507}" presName="bigChev" presStyleLbl="node1" presStyleIdx="2" presStyleCnt="3"/>
      <dgm:spPr/>
    </dgm:pt>
    <dgm:pt modelId="{D7E0EE04-C5E6-4120-A0BF-2021E4EAD73F}" type="pres">
      <dgm:prSet presAssocID="{C870B1F7-2DC4-4C0A-8814-47154E181D59}" presName="parTrans" presStyleCnt="0"/>
      <dgm:spPr/>
    </dgm:pt>
    <dgm:pt modelId="{97D4762D-3502-4AFE-A954-AF1ECD381434}" type="pres">
      <dgm:prSet presAssocID="{F609BF02-7AC3-4C5C-8099-D6F44E6ABDE0}" presName="node" presStyleLbl="alignAccFollowNode1" presStyleIdx="4" presStyleCnt="6">
        <dgm:presLayoutVars>
          <dgm:bulletEnabled val="1"/>
        </dgm:presLayoutVars>
      </dgm:prSet>
      <dgm:spPr/>
    </dgm:pt>
    <dgm:pt modelId="{D85E1A3A-2715-4827-960C-AA4E66510167}" type="pres">
      <dgm:prSet presAssocID="{4607C60F-15EF-4983-B005-EB90A1B4E82B}" presName="sibTrans" presStyleCnt="0"/>
      <dgm:spPr/>
    </dgm:pt>
    <dgm:pt modelId="{1A92A5A1-AFC6-4F9D-93F4-6BB286B8DB9C}" type="pres">
      <dgm:prSet presAssocID="{DB90E225-A057-4D8B-B11B-76B30D1C008C}" presName="node" presStyleLbl="alignAccFollowNode1" presStyleIdx="5" presStyleCnt="6">
        <dgm:presLayoutVars>
          <dgm:bulletEnabled val="1"/>
        </dgm:presLayoutVars>
      </dgm:prSet>
      <dgm:spPr/>
    </dgm:pt>
  </dgm:ptLst>
  <dgm:cxnLst>
    <dgm:cxn modelId="{58036802-2E8A-47A8-8F3F-7058AAC92CDC}" type="presOf" srcId="{F609BF02-7AC3-4C5C-8099-D6F44E6ABDE0}" destId="{97D4762D-3502-4AFE-A954-AF1ECD381434}" srcOrd="0" destOrd="0" presId="urn:microsoft.com/office/officeart/2005/8/layout/lProcess3"/>
    <dgm:cxn modelId="{5736F404-4236-4781-8873-0588791B51C9}" srcId="{6510F64D-3E06-4D2F-85F7-C807D07DF025}" destId="{82CBE797-BFAD-46D1-B2BC-A162A84C67EA}" srcOrd="0" destOrd="0" parTransId="{5009B56E-5424-424E-89AB-1FA7B8684CEF}" sibTransId="{E9385C5D-2843-4453-BAB6-2D8AEA4C3EB4}"/>
    <dgm:cxn modelId="{91050C34-8E62-4D6F-AB68-E2B931AD30E1}" type="presOf" srcId="{DB90E225-A057-4D8B-B11B-76B30D1C008C}" destId="{1A92A5A1-AFC6-4F9D-93F4-6BB286B8DB9C}" srcOrd="0" destOrd="0" presId="urn:microsoft.com/office/officeart/2005/8/layout/lProcess3"/>
    <dgm:cxn modelId="{40A8D03E-09B1-4BCA-9048-5F762323C156}" type="presOf" srcId="{82CBE797-BFAD-46D1-B2BC-A162A84C67EA}" destId="{C4B89DAD-32F7-4A4F-8579-E39D05866E62}" srcOrd="0" destOrd="0" presId="urn:microsoft.com/office/officeart/2005/8/layout/lProcess3"/>
    <dgm:cxn modelId="{08BDA85E-0563-4401-A1C5-76A1383A1514}" srcId="{836E8349-C651-41E6-94BA-BECCDD127507}" destId="{F609BF02-7AC3-4C5C-8099-D6F44E6ABDE0}" srcOrd="0" destOrd="0" parTransId="{C870B1F7-2DC4-4C0A-8814-47154E181D59}" sibTransId="{4607C60F-15EF-4983-B005-EB90A1B4E82B}"/>
    <dgm:cxn modelId="{A1366865-4CB8-4249-AB66-40CC91AB0F0D}" type="presOf" srcId="{312D8A0F-8A63-46BD-8C2B-CC6C5A82E840}" destId="{8C4BC560-106A-4EAF-86B8-637072BB0F04}" srcOrd="0" destOrd="0" presId="urn:microsoft.com/office/officeart/2005/8/layout/lProcess3"/>
    <dgm:cxn modelId="{77C4B54C-D79E-4E0F-8870-704C99FE4BF4}" srcId="{4B0AF26D-3CFE-42EE-A500-794EF706E03B}" destId="{1A5A20AE-7129-417C-B1EB-4C49769063B4}" srcOrd="1" destOrd="0" parTransId="{5BC88AC7-7250-4AEA-828A-2B42A5872971}" sibTransId="{A11D4377-FFEB-42CA-9AC8-52F16401838E}"/>
    <dgm:cxn modelId="{E6DB2678-FC7B-4192-B548-BA8987B9A23F}" srcId="{4B0AF26D-3CFE-42EE-A500-794EF706E03B}" destId="{312D8A0F-8A63-46BD-8C2B-CC6C5A82E840}" srcOrd="0" destOrd="0" parTransId="{FFD18324-275A-4D1A-B49E-E5A2239A76D9}" sibTransId="{BD6F5AE2-F9E9-435F-870D-A5EFCBADE27C}"/>
    <dgm:cxn modelId="{E5B44178-01D9-46C3-878B-E4CE4CD1914E}" srcId="{836E8349-C651-41E6-94BA-BECCDD127507}" destId="{DB90E225-A057-4D8B-B11B-76B30D1C008C}" srcOrd="1" destOrd="0" parTransId="{B7E7B428-AC6F-4B81-B634-E607CB290248}" sibTransId="{8B8873D5-9E61-4192-873D-02CB5686BB00}"/>
    <dgm:cxn modelId="{F08DBF92-7A64-45A7-BD48-F95AEFE25FF1}" srcId="{1AA6D98C-80B0-409B-9881-D86FB6C301CD}" destId="{836E8349-C651-41E6-94BA-BECCDD127507}" srcOrd="2" destOrd="0" parTransId="{1DF71184-30E1-4124-9ED4-8E0A654B93D7}" sibTransId="{B42450FD-EA3C-4FB6-AC30-0CBE2A47D12A}"/>
    <dgm:cxn modelId="{2AF3BBAA-60B5-44A7-A85D-B694534011D4}" srcId="{1AA6D98C-80B0-409B-9881-D86FB6C301CD}" destId="{4B0AF26D-3CFE-42EE-A500-794EF706E03B}" srcOrd="1" destOrd="0" parTransId="{BA0C182A-3CCA-44B7-96F2-B5C8B2FA808E}" sibTransId="{CA8E8495-3F5C-4DA4-933B-4EAAC40C0606}"/>
    <dgm:cxn modelId="{CFD3A9B1-ED1A-4A6A-B5F9-76CCD1824F81}" srcId="{6510F64D-3E06-4D2F-85F7-C807D07DF025}" destId="{E947EA1B-48F8-4585-951F-1062B10FB8CD}" srcOrd="1" destOrd="0" parTransId="{7B2D1485-EE1F-4EC1-B6D4-2659710FC927}" sibTransId="{F3A11B09-3721-4DC0-A718-6B5DC583A4F8}"/>
    <dgm:cxn modelId="{4404C5C7-3F74-4745-BE80-96D36FDB5881}" type="presOf" srcId="{E947EA1B-48F8-4585-951F-1062B10FB8CD}" destId="{B966DEFC-0B14-455C-AE80-E8BF5D375BE8}" srcOrd="0" destOrd="0" presId="urn:microsoft.com/office/officeart/2005/8/layout/lProcess3"/>
    <dgm:cxn modelId="{979C59CA-A672-4B75-984C-636AB5D74222}" type="presOf" srcId="{4B0AF26D-3CFE-42EE-A500-794EF706E03B}" destId="{B869FCDD-E16D-4A01-8E07-9471033EB57B}" srcOrd="0" destOrd="0" presId="urn:microsoft.com/office/officeart/2005/8/layout/lProcess3"/>
    <dgm:cxn modelId="{E636CBD7-4C5A-4CEF-BB47-59BF6FC8AD32}" type="presOf" srcId="{1A5A20AE-7129-417C-B1EB-4C49769063B4}" destId="{032D8874-5C98-4974-BDDE-691869287B36}" srcOrd="0" destOrd="0" presId="urn:microsoft.com/office/officeart/2005/8/layout/lProcess3"/>
    <dgm:cxn modelId="{0BD8E5D9-AD04-4F45-8626-3BB94385FD69}" type="presOf" srcId="{1AA6D98C-80B0-409B-9881-D86FB6C301CD}" destId="{833EAC30-59E2-4042-8D66-CEBD55941C86}" srcOrd="0" destOrd="0" presId="urn:microsoft.com/office/officeart/2005/8/layout/lProcess3"/>
    <dgm:cxn modelId="{4DA47ADC-B8E9-405C-9784-822D906C1849}" srcId="{1AA6D98C-80B0-409B-9881-D86FB6C301CD}" destId="{6510F64D-3E06-4D2F-85F7-C807D07DF025}" srcOrd="0" destOrd="0" parTransId="{1FD8EECC-FB92-4989-9C46-4E36A82EC603}" sibTransId="{AF83BBB1-1E0D-4DB5-A7E1-ADB2D2F08BD6}"/>
    <dgm:cxn modelId="{D6334CEB-C3C9-4160-B1DD-588ECDDA69F2}" type="presOf" srcId="{836E8349-C651-41E6-94BA-BECCDD127507}" destId="{C9159011-A4CE-4A3D-8C3F-6912E89D2B2D}" srcOrd="0" destOrd="0" presId="urn:microsoft.com/office/officeart/2005/8/layout/lProcess3"/>
    <dgm:cxn modelId="{592E5BEE-F61D-4EF1-BC9E-686262D81C50}" type="presOf" srcId="{6510F64D-3E06-4D2F-85F7-C807D07DF025}" destId="{50BEAE9D-280A-4D6D-BAF6-57778B80EBED}" srcOrd="0" destOrd="0" presId="urn:microsoft.com/office/officeart/2005/8/layout/lProcess3"/>
    <dgm:cxn modelId="{CF21B360-9014-47A5-8658-B047D9B753CF}" type="presParOf" srcId="{833EAC30-59E2-4042-8D66-CEBD55941C86}" destId="{33F09072-9B1D-4E99-910F-F5C56165615C}" srcOrd="0" destOrd="0" presId="urn:microsoft.com/office/officeart/2005/8/layout/lProcess3"/>
    <dgm:cxn modelId="{FAA4E109-ACE3-4CA9-A4F0-CF5F395CC54C}" type="presParOf" srcId="{33F09072-9B1D-4E99-910F-F5C56165615C}" destId="{50BEAE9D-280A-4D6D-BAF6-57778B80EBED}" srcOrd="0" destOrd="0" presId="urn:microsoft.com/office/officeart/2005/8/layout/lProcess3"/>
    <dgm:cxn modelId="{FD0930E6-BC76-4C28-8026-8D6DFF16C972}" type="presParOf" srcId="{33F09072-9B1D-4E99-910F-F5C56165615C}" destId="{0D139173-DE7F-4445-A12C-5634BA492E66}" srcOrd="1" destOrd="0" presId="urn:microsoft.com/office/officeart/2005/8/layout/lProcess3"/>
    <dgm:cxn modelId="{E10C123C-7AE6-4CF1-AAEF-F5D0FAC194D2}" type="presParOf" srcId="{33F09072-9B1D-4E99-910F-F5C56165615C}" destId="{C4B89DAD-32F7-4A4F-8579-E39D05866E62}" srcOrd="2" destOrd="0" presId="urn:microsoft.com/office/officeart/2005/8/layout/lProcess3"/>
    <dgm:cxn modelId="{5F803EA2-0366-4892-810B-2D2AE1C753A1}" type="presParOf" srcId="{33F09072-9B1D-4E99-910F-F5C56165615C}" destId="{058BCF5C-F21E-4678-9927-DADE0858790F}" srcOrd="3" destOrd="0" presId="urn:microsoft.com/office/officeart/2005/8/layout/lProcess3"/>
    <dgm:cxn modelId="{B81231D4-CAAC-468B-98F0-122A06376395}" type="presParOf" srcId="{33F09072-9B1D-4E99-910F-F5C56165615C}" destId="{B966DEFC-0B14-455C-AE80-E8BF5D375BE8}" srcOrd="4" destOrd="0" presId="urn:microsoft.com/office/officeart/2005/8/layout/lProcess3"/>
    <dgm:cxn modelId="{981A4A6F-1C7C-4030-859D-3439B3A786E3}" type="presParOf" srcId="{833EAC30-59E2-4042-8D66-CEBD55941C86}" destId="{0899EB9B-2D12-46D9-9CF1-9A8A2C127EB4}" srcOrd="1" destOrd="0" presId="urn:microsoft.com/office/officeart/2005/8/layout/lProcess3"/>
    <dgm:cxn modelId="{660BCED8-6A3F-4DF4-B376-93D3CE78338E}" type="presParOf" srcId="{833EAC30-59E2-4042-8D66-CEBD55941C86}" destId="{07737F38-8CE4-4879-9EAF-CBEC2CC23F5D}" srcOrd="2" destOrd="0" presId="urn:microsoft.com/office/officeart/2005/8/layout/lProcess3"/>
    <dgm:cxn modelId="{9E9452BE-BA89-4853-B2C1-2DBEAAAA3F52}" type="presParOf" srcId="{07737F38-8CE4-4879-9EAF-CBEC2CC23F5D}" destId="{B869FCDD-E16D-4A01-8E07-9471033EB57B}" srcOrd="0" destOrd="0" presId="urn:microsoft.com/office/officeart/2005/8/layout/lProcess3"/>
    <dgm:cxn modelId="{09851719-1BBB-4523-98B2-A77EB179851E}" type="presParOf" srcId="{07737F38-8CE4-4879-9EAF-CBEC2CC23F5D}" destId="{6B85831C-8702-42A1-BEEC-298A27BA0E49}" srcOrd="1" destOrd="0" presId="urn:microsoft.com/office/officeart/2005/8/layout/lProcess3"/>
    <dgm:cxn modelId="{772E1495-E115-4E47-B16E-53808F46C8ED}" type="presParOf" srcId="{07737F38-8CE4-4879-9EAF-CBEC2CC23F5D}" destId="{8C4BC560-106A-4EAF-86B8-637072BB0F04}" srcOrd="2" destOrd="0" presId="urn:microsoft.com/office/officeart/2005/8/layout/lProcess3"/>
    <dgm:cxn modelId="{CA05D700-C06D-4F86-8E18-1FDD0BD9592F}" type="presParOf" srcId="{07737F38-8CE4-4879-9EAF-CBEC2CC23F5D}" destId="{1970D137-5544-4AC5-97F8-568B62EBA235}" srcOrd="3" destOrd="0" presId="urn:microsoft.com/office/officeart/2005/8/layout/lProcess3"/>
    <dgm:cxn modelId="{C5BEB35F-932C-4624-8A2B-681DBB0AFC6D}" type="presParOf" srcId="{07737F38-8CE4-4879-9EAF-CBEC2CC23F5D}" destId="{032D8874-5C98-4974-BDDE-691869287B36}" srcOrd="4" destOrd="0" presId="urn:microsoft.com/office/officeart/2005/8/layout/lProcess3"/>
    <dgm:cxn modelId="{2A4CF582-2AC1-4862-B1AB-C1E64F2F328B}" type="presParOf" srcId="{833EAC30-59E2-4042-8D66-CEBD55941C86}" destId="{FB8F8E29-628D-4033-BB35-849C89654998}" srcOrd="3" destOrd="0" presId="urn:microsoft.com/office/officeart/2005/8/layout/lProcess3"/>
    <dgm:cxn modelId="{F3CB9925-60C8-4859-8F48-3AF4AEFBF534}" type="presParOf" srcId="{833EAC30-59E2-4042-8D66-CEBD55941C86}" destId="{5D3E706D-2535-40C9-B17D-577EE476C0C9}" srcOrd="4" destOrd="0" presId="urn:microsoft.com/office/officeart/2005/8/layout/lProcess3"/>
    <dgm:cxn modelId="{65D9D0AE-8329-4D3C-8FBC-B08B103A8074}" type="presParOf" srcId="{5D3E706D-2535-40C9-B17D-577EE476C0C9}" destId="{C9159011-A4CE-4A3D-8C3F-6912E89D2B2D}" srcOrd="0" destOrd="0" presId="urn:microsoft.com/office/officeart/2005/8/layout/lProcess3"/>
    <dgm:cxn modelId="{8FCF6F1B-47E6-4958-A345-4B498F63BC09}" type="presParOf" srcId="{5D3E706D-2535-40C9-B17D-577EE476C0C9}" destId="{D7E0EE04-C5E6-4120-A0BF-2021E4EAD73F}" srcOrd="1" destOrd="0" presId="urn:microsoft.com/office/officeart/2005/8/layout/lProcess3"/>
    <dgm:cxn modelId="{5335835C-55CC-4E66-A021-7F2EB0FCCEF5}" type="presParOf" srcId="{5D3E706D-2535-40C9-B17D-577EE476C0C9}" destId="{97D4762D-3502-4AFE-A954-AF1ECD381434}" srcOrd="2" destOrd="0" presId="urn:microsoft.com/office/officeart/2005/8/layout/lProcess3"/>
    <dgm:cxn modelId="{AFC7AA82-51C4-466D-B6F5-58F0A40ACEE4}" type="presParOf" srcId="{5D3E706D-2535-40C9-B17D-577EE476C0C9}" destId="{D85E1A3A-2715-4827-960C-AA4E66510167}" srcOrd="3" destOrd="0" presId="urn:microsoft.com/office/officeart/2005/8/layout/lProcess3"/>
    <dgm:cxn modelId="{6C4D1F45-8652-4CAB-8780-B7B1D1EF4F3C}" type="presParOf" srcId="{5D3E706D-2535-40C9-B17D-577EE476C0C9}" destId="{1A92A5A1-AFC6-4F9D-93F4-6BB286B8DB9C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AA6D98C-80B0-409B-9881-D86FB6C301CD}" type="doc">
      <dgm:prSet loTypeId="urn:microsoft.com/office/officeart/2005/8/layout/lProcess3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de-CH"/>
        </a:p>
      </dgm:t>
    </dgm:pt>
    <dgm:pt modelId="{6510F64D-3E06-4D2F-85F7-C807D07DF025}">
      <dgm:prSet/>
      <dgm:spPr/>
      <dgm:t>
        <a:bodyPr/>
        <a:lstStyle/>
        <a:p>
          <a:pPr rtl="0"/>
          <a:r>
            <a:rPr lang="de-CH"/>
            <a:t>Planen</a:t>
          </a:r>
        </a:p>
      </dgm:t>
    </dgm:pt>
    <dgm:pt modelId="{1FD8EECC-FB92-4989-9C46-4E36A82EC603}" type="parTrans" cxnId="{4DA47ADC-B8E9-405C-9784-822D906C1849}">
      <dgm:prSet/>
      <dgm:spPr/>
      <dgm:t>
        <a:bodyPr/>
        <a:lstStyle/>
        <a:p>
          <a:endParaRPr lang="de-CH"/>
        </a:p>
      </dgm:t>
    </dgm:pt>
    <dgm:pt modelId="{AF83BBB1-1E0D-4DB5-A7E1-ADB2D2F08BD6}" type="sibTrans" cxnId="{4DA47ADC-B8E9-405C-9784-822D906C1849}">
      <dgm:prSet/>
      <dgm:spPr/>
      <dgm:t>
        <a:bodyPr/>
        <a:lstStyle/>
        <a:p>
          <a:endParaRPr lang="de-CH"/>
        </a:p>
      </dgm:t>
    </dgm:pt>
    <dgm:pt modelId="{82CBE797-BFAD-46D1-B2BC-A162A84C67EA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de-CH"/>
            <a:t>1</a:t>
          </a:r>
        </a:p>
      </dgm:t>
    </dgm:pt>
    <dgm:pt modelId="{5009B56E-5424-424E-89AB-1FA7B8684CEF}" type="parTrans" cxnId="{5736F404-4236-4781-8873-0588791B51C9}">
      <dgm:prSet/>
      <dgm:spPr/>
      <dgm:t>
        <a:bodyPr/>
        <a:lstStyle/>
        <a:p>
          <a:endParaRPr lang="de-CH"/>
        </a:p>
      </dgm:t>
    </dgm:pt>
    <dgm:pt modelId="{E9385C5D-2843-4453-BAB6-2D8AEA4C3EB4}" type="sibTrans" cxnId="{5736F404-4236-4781-8873-0588791B51C9}">
      <dgm:prSet/>
      <dgm:spPr/>
      <dgm:t>
        <a:bodyPr/>
        <a:lstStyle/>
        <a:p>
          <a:endParaRPr lang="de-CH"/>
        </a:p>
      </dgm:t>
    </dgm:pt>
    <dgm:pt modelId="{E947EA1B-48F8-4585-951F-1062B10FB8CD}">
      <dgm:prSet/>
      <dgm:spPr>
        <a:solidFill>
          <a:schemeClr val="accent2">
            <a:lumMod val="60000"/>
            <a:lumOff val="40000"/>
            <a:alpha val="90000"/>
          </a:schemeClr>
        </a:solidFill>
      </dgm:spPr>
      <dgm:t>
        <a:bodyPr/>
        <a:lstStyle/>
        <a:p>
          <a:pPr rtl="0"/>
          <a:r>
            <a:rPr lang="de-CH"/>
            <a:t>2</a:t>
          </a:r>
        </a:p>
      </dgm:t>
    </dgm:pt>
    <dgm:pt modelId="{7B2D1485-EE1F-4EC1-B6D4-2659710FC927}" type="parTrans" cxnId="{CFD3A9B1-ED1A-4A6A-B5F9-76CCD1824F81}">
      <dgm:prSet/>
      <dgm:spPr/>
      <dgm:t>
        <a:bodyPr/>
        <a:lstStyle/>
        <a:p>
          <a:endParaRPr lang="de-CH"/>
        </a:p>
      </dgm:t>
    </dgm:pt>
    <dgm:pt modelId="{F3A11B09-3721-4DC0-A718-6B5DC583A4F8}" type="sibTrans" cxnId="{CFD3A9B1-ED1A-4A6A-B5F9-76CCD1824F81}">
      <dgm:prSet/>
      <dgm:spPr/>
      <dgm:t>
        <a:bodyPr/>
        <a:lstStyle/>
        <a:p>
          <a:endParaRPr lang="de-CH"/>
        </a:p>
      </dgm:t>
    </dgm:pt>
    <dgm:pt modelId="{4B0AF26D-3CFE-42EE-A500-794EF706E03B}">
      <dgm:prSet/>
      <dgm:spPr/>
      <dgm:t>
        <a:bodyPr/>
        <a:lstStyle/>
        <a:p>
          <a:pPr rtl="0"/>
          <a:r>
            <a:rPr lang="de-CH" dirty="0"/>
            <a:t>Entwerfen</a:t>
          </a:r>
        </a:p>
      </dgm:t>
    </dgm:pt>
    <dgm:pt modelId="{BA0C182A-3CCA-44B7-96F2-B5C8B2FA808E}" type="parTrans" cxnId="{2AF3BBAA-60B5-44A7-A85D-B694534011D4}">
      <dgm:prSet/>
      <dgm:spPr/>
      <dgm:t>
        <a:bodyPr/>
        <a:lstStyle/>
        <a:p>
          <a:endParaRPr lang="de-CH"/>
        </a:p>
      </dgm:t>
    </dgm:pt>
    <dgm:pt modelId="{CA8E8495-3F5C-4DA4-933B-4EAAC40C0606}" type="sibTrans" cxnId="{2AF3BBAA-60B5-44A7-A85D-B694534011D4}">
      <dgm:prSet/>
      <dgm:spPr/>
      <dgm:t>
        <a:bodyPr/>
        <a:lstStyle/>
        <a:p>
          <a:endParaRPr lang="de-CH"/>
        </a:p>
      </dgm:t>
    </dgm:pt>
    <dgm:pt modelId="{312D8A0F-8A63-46BD-8C2B-CC6C5A82E840}">
      <dgm:prSet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de-CH"/>
            <a:t>3</a:t>
          </a:r>
        </a:p>
      </dgm:t>
    </dgm:pt>
    <dgm:pt modelId="{FFD18324-275A-4D1A-B49E-E5A2239A76D9}" type="parTrans" cxnId="{E6DB2678-FC7B-4192-B548-BA8987B9A23F}">
      <dgm:prSet/>
      <dgm:spPr/>
      <dgm:t>
        <a:bodyPr/>
        <a:lstStyle/>
        <a:p>
          <a:endParaRPr lang="de-CH"/>
        </a:p>
      </dgm:t>
    </dgm:pt>
    <dgm:pt modelId="{BD6F5AE2-F9E9-435F-870D-A5EFCBADE27C}" type="sibTrans" cxnId="{E6DB2678-FC7B-4192-B548-BA8987B9A23F}">
      <dgm:prSet/>
      <dgm:spPr/>
      <dgm:t>
        <a:bodyPr/>
        <a:lstStyle/>
        <a:p>
          <a:endParaRPr lang="de-CH"/>
        </a:p>
      </dgm:t>
    </dgm:pt>
    <dgm:pt modelId="{1A5A20AE-7129-417C-B1EB-4C49769063B4}">
      <dgm:prSet/>
      <dgm:spPr>
        <a:solidFill>
          <a:schemeClr val="accent3">
            <a:lumMod val="60000"/>
            <a:lumOff val="40000"/>
            <a:alpha val="90000"/>
          </a:schemeClr>
        </a:solidFill>
      </dgm:spPr>
      <dgm:t>
        <a:bodyPr/>
        <a:lstStyle/>
        <a:p>
          <a:pPr rtl="0"/>
          <a:r>
            <a:rPr lang="de-CH"/>
            <a:t>4</a:t>
          </a:r>
        </a:p>
      </dgm:t>
    </dgm:pt>
    <dgm:pt modelId="{5BC88AC7-7250-4AEA-828A-2B42A5872971}" type="parTrans" cxnId="{77C4B54C-D79E-4E0F-8870-704C99FE4BF4}">
      <dgm:prSet/>
      <dgm:spPr/>
      <dgm:t>
        <a:bodyPr/>
        <a:lstStyle/>
        <a:p>
          <a:endParaRPr lang="de-CH"/>
        </a:p>
      </dgm:t>
    </dgm:pt>
    <dgm:pt modelId="{A11D4377-FFEB-42CA-9AC8-52F16401838E}" type="sibTrans" cxnId="{77C4B54C-D79E-4E0F-8870-704C99FE4BF4}">
      <dgm:prSet/>
      <dgm:spPr/>
      <dgm:t>
        <a:bodyPr/>
        <a:lstStyle/>
        <a:p>
          <a:endParaRPr lang="de-CH"/>
        </a:p>
      </dgm:t>
    </dgm:pt>
    <dgm:pt modelId="{836E8349-C651-41E6-94BA-BECCDD127507}">
      <dgm:prSet/>
      <dgm:spPr>
        <a:solidFill>
          <a:srgbClr val="FF0000"/>
        </a:solidFill>
      </dgm:spPr>
      <dgm:t>
        <a:bodyPr/>
        <a:lstStyle/>
        <a:p>
          <a:pPr rtl="0"/>
          <a:r>
            <a:rPr lang="de-CH"/>
            <a:t>Ausführen</a:t>
          </a:r>
        </a:p>
      </dgm:t>
    </dgm:pt>
    <dgm:pt modelId="{1DF71184-30E1-4124-9ED4-8E0A654B93D7}" type="parTrans" cxnId="{F08DBF92-7A64-45A7-BD48-F95AEFE25FF1}">
      <dgm:prSet/>
      <dgm:spPr/>
      <dgm:t>
        <a:bodyPr/>
        <a:lstStyle/>
        <a:p>
          <a:endParaRPr lang="de-CH"/>
        </a:p>
      </dgm:t>
    </dgm:pt>
    <dgm:pt modelId="{B42450FD-EA3C-4FB6-AC30-0CBE2A47D12A}" type="sibTrans" cxnId="{F08DBF92-7A64-45A7-BD48-F95AEFE25FF1}">
      <dgm:prSet/>
      <dgm:spPr/>
      <dgm:t>
        <a:bodyPr/>
        <a:lstStyle/>
        <a:p>
          <a:endParaRPr lang="de-CH"/>
        </a:p>
      </dgm:t>
    </dgm:pt>
    <dgm:pt modelId="{F609BF02-7AC3-4C5C-8099-D6F44E6ABDE0}">
      <dgm:prSet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de-CH"/>
            <a:t>5</a:t>
          </a:r>
        </a:p>
      </dgm:t>
    </dgm:pt>
    <dgm:pt modelId="{C870B1F7-2DC4-4C0A-8814-47154E181D59}" type="parTrans" cxnId="{08BDA85E-0563-4401-A1C5-76A1383A1514}">
      <dgm:prSet/>
      <dgm:spPr/>
      <dgm:t>
        <a:bodyPr/>
        <a:lstStyle/>
        <a:p>
          <a:endParaRPr lang="de-CH"/>
        </a:p>
      </dgm:t>
    </dgm:pt>
    <dgm:pt modelId="{4607C60F-15EF-4983-B005-EB90A1B4E82B}" type="sibTrans" cxnId="{08BDA85E-0563-4401-A1C5-76A1383A1514}">
      <dgm:prSet/>
      <dgm:spPr/>
      <dgm:t>
        <a:bodyPr/>
        <a:lstStyle/>
        <a:p>
          <a:endParaRPr lang="de-CH"/>
        </a:p>
      </dgm:t>
    </dgm:pt>
    <dgm:pt modelId="{DB90E225-A057-4D8B-B11B-76B30D1C008C}">
      <dgm:prSet/>
      <dgm:spPr>
        <a:solidFill>
          <a:schemeClr val="accent1">
            <a:lumMod val="60000"/>
            <a:lumOff val="40000"/>
            <a:alpha val="90000"/>
          </a:schemeClr>
        </a:solidFill>
      </dgm:spPr>
      <dgm:t>
        <a:bodyPr/>
        <a:lstStyle/>
        <a:p>
          <a:pPr rtl="0"/>
          <a:r>
            <a:rPr lang="de-CH"/>
            <a:t>6</a:t>
          </a:r>
        </a:p>
      </dgm:t>
    </dgm:pt>
    <dgm:pt modelId="{B7E7B428-AC6F-4B81-B634-E607CB290248}" type="parTrans" cxnId="{E5B44178-01D9-46C3-878B-E4CE4CD1914E}">
      <dgm:prSet/>
      <dgm:spPr/>
      <dgm:t>
        <a:bodyPr/>
        <a:lstStyle/>
        <a:p>
          <a:endParaRPr lang="de-CH"/>
        </a:p>
      </dgm:t>
    </dgm:pt>
    <dgm:pt modelId="{8B8873D5-9E61-4192-873D-02CB5686BB00}" type="sibTrans" cxnId="{E5B44178-01D9-46C3-878B-E4CE4CD1914E}">
      <dgm:prSet/>
      <dgm:spPr/>
      <dgm:t>
        <a:bodyPr/>
        <a:lstStyle/>
        <a:p>
          <a:endParaRPr lang="de-CH"/>
        </a:p>
      </dgm:t>
    </dgm:pt>
    <dgm:pt modelId="{833EAC30-59E2-4042-8D66-CEBD55941C86}" type="pres">
      <dgm:prSet presAssocID="{1AA6D98C-80B0-409B-9881-D86FB6C301CD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33F09072-9B1D-4E99-910F-F5C56165615C}" type="pres">
      <dgm:prSet presAssocID="{6510F64D-3E06-4D2F-85F7-C807D07DF025}" presName="horFlow" presStyleCnt="0"/>
      <dgm:spPr/>
    </dgm:pt>
    <dgm:pt modelId="{50BEAE9D-280A-4D6D-BAF6-57778B80EBED}" type="pres">
      <dgm:prSet presAssocID="{6510F64D-3E06-4D2F-85F7-C807D07DF025}" presName="bigChev" presStyleLbl="node1" presStyleIdx="0" presStyleCnt="3"/>
      <dgm:spPr/>
    </dgm:pt>
    <dgm:pt modelId="{0D139173-DE7F-4445-A12C-5634BA492E66}" type="pres">
      <dgm:prSet presAssocID="{5009B56E-5424-424E-89AB-1FA7B8684CEF}" presName="parTrans" presStyleCnt="0"/>
      <dgm:spPr/>
    </dgm:pt>
    <dgm:pt modelId="{C4B89DAD-32F7-4A4F-8579-E39D05866E62}" type="pres">
      <dgm:prSet presAssocID="{82CBE797-BFAD-46D1-B2BC-A162A84C67EA}" presName="node" presStyleLbl="alignAccFollowNode1" presStyleIdx="0" presStyleCnt="6">
        <dgm:presLayoutVars>
          <dgm:bulletEnabled val="1"/>
        </dgm:presLayoutVars>
      </dgm:prSet>
      <dgm:spPr/>
    </dgm:pt>
    <dgm:pt modelId="{058BCF5C-F21E-4678-9927-DADE0858790F}" type="pres">
      <dgm:prSet presAssocID="{E9385C5D-2843-4453-BAB6-2D8AEA4C3EB4}" presName="sibTrans" presStyleCnt="0"/>
      <dgm:spPr/>
    </dgm:pt>
    <dgm:pt modelId="{B966DEFC-0B14-455C-AE80-E8BF5D375BE8}" type="pres">
      <dgm:prSet presAssocID="{E947EA1B-48F8-4585-951F-1062B10FB8CD}" presName="node" presStyleLbl="alignAccFollowNode1" presStyleIdx="1" presStyleCnt="6">
        <dgm:presLayoutVars>
          <dgm:bulletEnabled val="1"/>
        </dgm:presLayoutVars>
      </dgm:prSet>
      <dgm:spPr/>
    </dgm:pt>
    <dgm:pt modelId="{0899EB9B-2D12-46D9-9CF1-9A8A2C127EB4}" type="pres">
      <dgm:prSet presAssocID="{6510F64D-3E06-4D2F-85F7-C807D07DF025}" presName="vSp" presStyleCnt="0"/>
      <dgm:spPr/>
    </dgm:pt>
    <dgm:pt modelId="{07737F38-8CE4-4879-9EAF-CBEC2CC23F5D}" type="pres">
      <dgm:prSet presAssocID="{4B0AF26D-3CFE-42EE-A500-794EF706E03B}" presName="horFlow" presStyleCnt="0"/>
      <dgm:spPr/>
    </dgm:pt>
    <dgm:pt modelId="{B869FCDD-E16D-4A01-8E07-9471033EB57B}" type="pres">
      <dgm:prSet presAssocID="{4B0AF26D-3CFE-42EE-A500-794EF706E03B}" presName="bigChev" presStyleLbl="node1" presStyleIdx="1" presStyleCnt="3"/>
      <dgm:spPr/>
    </dgm:pt>
    <dgm:pt modelId="{6B85831C-8702-42A1-BEEC-298A27BA0E49}" type="pres">
      <dgm:prSet presAssocID="{FFD18324-275A-4D1A-B49E-E5A2239A76D9}" presName="parTrans" presStyleCnt="0"/>
      <dgm:spPr/>
    </dgm:pt>
    <dgm:pt modelId="{8C4BC560-106A-4EAF-86B8-637072BB0F04}" type="pres">
      <dgm:prSet presAssocID="{312D8A0F-8A63-46BD-8C2B-CC6C5A82E840}" presName="node" presStyleLbl="alignAccFollowNode1" presStyleIdx="2" presStyleCnt="6">
        <dgm:presLayoutVars>
          <dgm:bulletEnabled val="1"/>
        </dgm:presLayoutVars>
      </dgm:prSet>
      <dgm:spPr/>
    </dgm:pt>
    <dgm:pt modelId="{1970D137-5544-4AC5-97F8-568B62EBA235}" type="pres">
      <dgm:prSet presAssocID="{BD6F5AE2-F9E9-435F-870D-A5EFCBADE27C}" presName="sibTrans" presStyleCnt="0"/>
      <dgm:spPr/>
    </dgm:pt>
    <dgm:pt modelId="{032D8874-5C98-4974-BDDE-691869287B36}" type="pres">
      <dgm:prSet presAssocID="{1A5A20AE-7129-417C-B1EB-4C49769063B4}" presName="node" presStyleLbl="alignAccFollowNode1" presStyleIdx="3" presStyleCnt="6">
        <dgm:presLayoutVars>
          <dgm:bulletEnabled val="1"/>
        </dgm:presLayoutVars>
      </dgm:prSet>
      <dgm:spPr/>
    </dgm:pt>
    <dgm:pt modelId="{FB8F8E29-628D-4033-BB35-849C89654998}" type="pres">
      <dgm:prSet presAssocID="{4B0AF26D-3CFE-42EE-A500-794EF706E03B}" presName="vSp" presStyleCnt="0"/>
      <dgm:spPr/>
    </dgm:pt>
    <dgm:pt modelId="{5D3E706D-2535-40C9-B17D-577EE476C0C9}" type="pres">
      <dgm:prSet presAssocID="{836E8349-C651-41E6-94BA-BECCDD127507}" presName="horFlow" presStyleCnt="0"/>
      <dgm:spPr/>
    </dgm:pt>
    <dgm:pt modelId="{C9159011-A4CE-4A3D-8C3F-6912E89D2B2D}" type="pres">
      <dgm:prSet presAssocID="{836E8349-C651-41E6-94BA-BECCDD127507}" presName="bigChev" presStyleLbl="node1" presStyleIdx="2" presStyleCnt="3"/>
      <dgm:spPr/>
    </dgm:pt>
    <dgm:pt modelId="{D7E0EE04-C5E6-4120-A0BF-2021E4EAD73F}" type="pres">
      <dgm:prSet presAssocID="{C870B1F7-2DC4-4C0A-8814-47154E181D59}" presName="parTrans" presStyleCnt="0"/>
      <dgm:spPr/>
    </dgm:pt>
    <dgm:pt modelId="{97D4762D-3502-4AFE-A954-AF1ECD381434}" type="pres">
      <dgm:prSet presAssocID="{F609BF02-7AC3-4C5C-8099-D6F44E6ABDE0}" presName="node" presStyleLbl="alignAccFollowNode1" presStyleIdx="4" presStyleCnt="6">
        <dgm:presLayoutVars>
          <dgm:bulletEnabled val="1"/>
        </dgm:presLayoutVars>
      </dgm:prSet>
      <dgm:spPr/>
    </dgm:pt>
    <dgm:pt modelId="{D85E1A3A-2715-4827-960C-AA4E66510167}" type="pres">
      <dgm:prSet presAssocID="{4607C60F-15EF-4983-B005-EB90A1B4E82B}" presName="sibTrans" presStyleCnt="0"/>
      <dgm:spPr/>
    </dgm:pt>
    <dgm:pt modelId="{1A92A5A1-AFC6-4F9D-93F4-6BB286B8DB9C}" type="pres">
      <dgm:prSet presAssocID="{DB90E225-A057-4D8B-B11B-76B30D1C008C}" presName="node" presStyleLbl="alignAccFollowNode1" presStyleIdx="5" presStyleCnt="6">
        <dgm:presLayoutVars>
          <dgm:bulletEnabled val="1"/>
        </dgm:presLayoutVars>
      </dgm:prSet>
      <dgm:spPr/>
    </dgm:pt>
  </dgm:ptLst>
  <dgm:cxnLst>
    <dgm:cxn modelId="{58036802-2E8A-47A8-8F3F-7058AAC92CDC}" type="presOf" srcId="{F609BF02-7AC3-4C5C-8099-D6F44E6ABDE0}" destId="{97D4762D-3502-4AFE-A954-AF1ECD381434}" srcOrd="0" destOrd="0" presId="urn:microsoft.com/office/officeart/2005/8/layout/lProcess3"/>
    <dgm:cxn modelId="{5736F404-4236-4781-8873-0588791B51C9}" srcId="{6510F64D-3E06-4D2F-85F7-C807D07DF025}" destId="{82CBE797-BFAD-46D1-B2BC-A162A84C67EA}" srcOrd="0" destOrd="0" parTransId="{5009B56E-5424-424E-89AB-1FA7B8684CEF}" sibTransId="{E9385C5D-2843-4453-BAB6-2D8AEA4C3EB4}"/>
    <dgm:cxn modelId="{91050C34-8E62-4D6F-AB68-E2B931AD30E1}" type="presOf" srcId="{DB90E225-A057-4D8B-B11B-76B30D1C008C}" destId="{1A92A5A1-AFC6-4F9D-93F4-6BB286B8DB9C}" srcOrd="0" destOrd="0" presId="urn:microsoft.com/office/officeart/2005/8/layout/lProcess3"/>
    <dgm:cxn modelId="{40A8D03E-09B1-4BCA-9048-5F762323C156}" type="presOf" srcId="{82CBE797-BFAD-46D1-B2BC-A162A84C67EA}" destId="{C4B89DAD-32F7-4A4F-8579-E39D05866E62}" srcOrd="0" destOrd="0" presId="urn:microsoft.com/office/officeart/2005/8/layout/lProcess3"/>
    <dgm:cxn modelId="{08BDA85E-0563-4401-A1C5-76A1383A1514}" srcId="{836E8349-C651-41E6-94BA-BECCDD127507}" destId="{F609BF02-7AC3-4C5C-8099-D6F44E6ABDE0}" srcOrd="0" destOrd="0" parTransId="{C870B1F7-2DC4-4C0A-8814-47154E181D59}" sibTransId="{4607C60F-15EF-4983-B005-EB90A1B4E82B}"/>
    <dgm:cxn modelId="{A1366865-4CB8-4249-AB66-40CC91AB0F0D}" type="presOf" srcId="{312D8A0F-8A63-46BD-8C2B-CC6C5A82E840}" destId="{8C4BC560-106A-4EAF-86B8-637072BB0F04}" srcOrd="0" destOrd="0" presId="urn:microsoft.com/office/officeart/2005/8/layout/lProcess3"/>
    <dgm:cxn modelId="{77C4B54C-D79E-4E0F-8870-704C99FE4BF4}" srcId="{4B0AF26D-3CFE-42EE-A500-794EF706E03B}" destId="{1A5A20AE-7129-417C-B1EB-4C49769063B4}" srcOrd="1" destOrd="0" parTransId="{5BC88AC7-7250-4AEA-828A-2B42A5872971}" sibTransId="{A11D4377-FFEB-42CA-9AC8-52F16401838E}"/>
    <dgm:cxn modelId="{E6DB2678-FC7B-4192-B548-BA8987B9A23F}" srcId="{4B0AF26D-3CFE-42EE-A500-794EF706E03B}" destId="{312D8A0F-8A63-46BD-8C2B-CC6C5A82E840}" srcOrd="0" destOrd="0" parTransId="{FFD18324-275A-4D1A-B49E-E5A2239A76D9}" sibTransId="{BD6F5AE2-F9E9-435F-870D-A5EFCBADE27C}"/>
    <dgm:cxn modelId="{E5B44178-01D9-46C3-878B-E4CE4CD1914E}" srcId="{836E8349-C651-41E6-94BA-BECCDD127507}" destId="{DB90E225-A057-4D8B-B11B-76B30D1C008C}" srcOrd="1" destOrd="0" parTransId="{B7E7B428-AC6F-4B81-B634-E607CB290248}" sibTransId="{8B8873D5-9E61-4192-873D-02CB5686BB00}"/>
    <dgm:cxn modelId="{F08DBF92-7A64-45A7-BD48-F95AEFE25FF1}" srcId="{1AA6D98C-80B0-409B-9881-D86FB6C301CD}" destId="{836E8349-C651-41E6-94BA-BECCDD127507}" srcOrd="2" destOrd="0" parTransId="{1DF71184-30E1-4124-9ED4-8E0A654B93D7}" sibTransId="{B42450FD-EA3C-4FB6-AC30-0CBE2A47D12A}"/>
    <dgm:cxn modelId="{2AF3BBAA-60B5-44A7-A85D-B694534011D4}" srcId="{1AA6D98C-80B0-409B-9881-D86FB6C301CD}" destId="{4B0AF26D-3CFE-42EE-A500-794EF706E03B}" srcOrd="1" destOrd="0" parTransId="{BA0C182A-3CCA-44B7-96F2-B5C8B2FA808E}" sibTransId="{CA8E8495-3F5C-4DA4-933B-4EAAC40C0606}"/>
    <dgm:cxn modelId="{CFD3A9B1-ED1A-4A6A-B5F9-76CCD1824F81}" srcId="{6510F64D-3E06-4D2F-85F7-C807D07DF025}" destId="{E947EA1B-48F8-4585-951F-1062B10FB8CD}" srcOrd="1" destOrd="0" parTransId="{7B2D1485-EE1F-4EC1-B6D4-2659710FC927}" sibTransId="{F3A11B09-3721-4DC0-A718-6B5DC583A4F8}"/>
    <dgm:cxn modelId="{4404C5C7-3F74-4745-BE80-96D36FDB5881}" type="presOf" srcId="{E947EA1B-48F8-4585-951F-1062B10FB8CD}" destId="{B966DEFC-0B14-455C-AE80-E8BF5D375BE8}" srcOrd="0" destOrd="0" presId="urn:microsoft.com/office/officeart/2005/8/layout/lProcess3"/>
    <dgm:cxn modelId="{979C59CA-A672-4B75-984C-636AB5D74222}" type="presOf" srcId="{4B0AF26D-3CFE-42EE-A500-794EF706E03B}" destId="{B869FCDD-E16D-4A01-8E07-9471033EB57B}" srcOrd="0" destOrd="0" presId="urn:microsoft.com/office/officeart/2005/8/layout/lProcess3"/>
    <dgm:cxn modelId="{E636CBD7-4C5A-4CEF-BB47-59BF6FC8AD32}" type="presOf" srcId="{1A5A20AE-7129-417C-B1EB-4C49769063B4}" destId="{032D8874-5C98-4974-BDDE-691869287B36}" srcOrd="0" destOrd="0" presId="urn:microsoft.com/office/officeart/2005/8/layout/lProcess3"/>
    <dgm:cxn modelId="{0BD8E5D9-AD04-4F45-8626-3BB94385FD69}" type="presOf" srcId="{1AA6D98C-80B0-409B-9881-D86FB6C301CD}" destId="{833EAC30-59E2-4042-8D66-CEBD55941C86}" srcOrd="0" destOrd="0" presId="urn:microsoft.com/office/officeart/2005/8/layout/lProcess3"/>
    <dgm:cxn modelId="{4DA47ADC-B8E9-405C-9784-822D906C1849}" srcId="{1AA6D98C-80B0-409B-9881-D86FB6C301CD}" destId="{6510F64D-3E06-4D2F-85F7-C807D07DF025}" srcOrd="0" destOrd="0" parTransId="{1FD8EECC-FB92-4989-9C46-4E36A82EC603}" sibTransId="{AF83BBB1-1E0D-4DB5-A7E1-ADB2D2F08BD6}"/>
    <dgm:cxn modelId="{D6334CEB-C3C9-4160-B1DD-588ECDDA69F2}" type="presOf" srcId="{836E8349-C651-41E6-94BA-BECCDD127507}" destId="{C9159011-A4CE-4A3D-8C3F-6912E89D2B2D}" srcOrd="0" destOrd="0" presId="urn:microsoft.com/office/officeart/2005/8/layout/lProcess3"/>
    <dgm:cxn modelId="{592E5BEE-F61D-4EF1-BC9E-686262D81C50}" type="presOf" srcId="{6510F64D-3E06-4D2F-85F7-C807D07DF025}" destId="{50BEAE9D-280A-4D6D-BAF6-57778B80EBED}" srcOrd="0" destOrd="0" presId="urn:microsoft.com/office/officeart/2005/8/layout/lProcess3"/>
    <dgm:cxn modelId="{CF21B360-9014-47A5-8658-B047D9B753CF}" type="presParOf" srcId="{833EAC30-59E2-4042-8D66-CEBD55941C86}" destId="{33F09072-9B1D-4E99-910F-F5C56165615C}" srcOrd="0" destOrd="0" presId="urn:microsoft.com/office/officeart/2005/8/layout/lProcess3"/>
    <dgm:cxn modelId="{FAA4E109-ACE3-4CA9-A4F0-CF5F395CC54C}" type="presParOf" srcId="{33F09072-9B1D-4E99-910F-F5C56165615C}" destId="{50BEAE9D-280A-4D6D-BAF6-57778B80EBED}" srcOrd="0" destOrd="0" presId="urn:microsoft.com/office/officeart/2005/8/layout/lProcess3"/>
    <dgm:cxn modelId="{FD0930E6-BC76-4C28-8026-8D6DFF16C972}" type="presParOf" srcId="{33F09072-9B1D-4E99-910F-F5C56165615C}" destId="{0D139173-DE7F-4445-A12C-5634BA492E66}" srcOrd="1" destOrd="0" presId="urn:microsoft.com/office/officeart/2005/8/layout/lProcess3"/>
    <dgm:cxn modelId="{E10C123C-7AE6-4CF1-AAEF-F5D0FAC194D2}" type="presParOf" srcId="{33F09072-9B1D-4E99-910F-F5C56165615C}" destId="{C4B89DAD-32F7-4A4F-8579-E39D05866E62}" srcOrd="2" destOrd="0" presId="urn:microsoft.com/office/officeart/2005/8/layout/lProcess3"/>
    <dgm:cxn modelId="{5F803EA2-0366-4892-810B-2D2AE1C753A1}" type="presParOf" srcId="{33F09072-9B1D-4E99-910F-F5C56165615C}" destId="{058BCF5C-F21E-4678-9927-DADE0858790F}" srcOrd="3" destOrd="0" presId="urn:microsoft.com/office/officeart/2005/8/layout/lProcess3"/>
    <dgm:cxn modelId="{B81231D4-CAAC-468B-98F0-122A06376395}" type="presParOf" srcId="{33F09072-9B1D-4E99-910F-F5C56165615C}" destId="{B966DEFC-0B14-455C-AE80-E8BF5D375BE8}" srcOrd="4" destOrd="0" presId="urn:microsoft.com/office/officeart/2005/8/layout/lProcess3"/>
    <dgm:cxn modelId="{981A4A6F-1C7C-4030-859D-3439B3A786E3}" type="presParOf" srcId="{833EAC30-59E2-4042-8D66-CEBD55941C86}" destId="{0899EB9B-2D12-46D9-9CF1-9A8A2C127EB4}" srcOrd="1" destOrd="0" presId="urn:microsoft.com/office/officeart/2005/8/layout/lProcess3"/>
    <dgm:cxn modelId="{660BCED8-6A3F-4DF4-B376-93D3CE78338E}" type="presParOf" srcId="{833EAC30-59E2-4042-8D66-CEBD55941C86}" destId="{07737F38-8CE4-4879-9EAF-CBEC2CC23F5D}" srcOrd="2" destOrd="0" presId="urn:microsoft.com/office/officeart/2005/8/layout/lProcess3"/>
    <dgm:cxn modelId="{9E9452BE-BA89-4853-B2C1-2DBEAAAA3F52}" type="presParOf" srcId="{07737F38-8CE4-4879-9EAF-CBEC2CC23F5D}" destId="{B869FCDD-E16D-4A01-8E07-9471033EB57B}" srcOrd="0" destOrd="0" presId="urn:microsoft.com/office/officeart/2005/8/layout/lProcess3"/>
    <dgm:cxn modelId="{09851719-1BBB-4523-98B2-A77EB179851E}" type="presParOf" srcId="{07737F38-8CE4-4879-9EAF-CBEC2CC23F5D}" destId="{6B85831C-8702-42A1-BEEC-298A27BA0E49}" srcOrd="1" destOrd="0" presId="urn:microsoft.com/office/officeart/2005/8/layout/lProcess3"/>
    <dgm:cxn modelId="{772E1495-E115-4E47-B16E-53808F46C8ED}" type="presParOf" srcId="{07737F38-8CE4-4879-9EAF-CBEC2CC23F5D}" destId="{8C4BC560-106A-4EAF-86B8-637072BB0F04}" srcOrd="2" destOrd="0" presId="urn:microsoft.com/office/officeart/2005/8/layout/lProcess3"/>
    <dgm:cxn modelId="{CA05D700-C06D-4F86-8E18-1FDD0BD9592F}" type="presParOf" srcId="{07737F38-8CE4-4879-9EAF-CBEC2CC23F5D}" destId="{1970D137-5544-4AC5-97F8-568B62EBA235}" srcOrd="3" destOrd="0" presId="urn:microsoft.com/office/officeart/2005/8/layout/lProcess3"/>
    <dgm:cxn modelId="{C5BEB35F-932C-4624-8A2B-681DBB0AFC6D}" type="presParOf" srcId="{07737F38-8CE4-4879-9EAF-CBEC2CC23F5D}" destId="{032D8874-5C98-4974-BDDE-691869287B36}" srcOrd="4" destOrd="0" presId="urn:microsoft.com/office/officeart/2005/8/layout/lProcess3"/>
    <dgm:cxn modelId="{2A4CF582-2AC1-4862-B1AB-C1E64F2F328B}" type="presParOf" srcId="{833EAC30-59E2-4042-8D66-CEBD55941C86}" destId="{FB8F8E29-628D-4033-BB35-849C89654998}" srcOrd="3" destOrd="0" presId="urn:microsoft.com/office/officeart/2005/8/layout/lProcess3"/>
    <dgm:cxn modelId="{F3CB9925-60C8-4859-8F48-3AF4AEFBF534}" type="presParOf" srcId="{833EAC30-59E2-4042-8D66-CEBD55941C86}" destId="{5D3E706D-2535-40C9-B17D-577EE476C0C9}" srcOrd="4" destOrd="0" presId="urn:microsoft.com/office/officeart/2005/8/layout/lProcess3"/>
    <dgm:cxn modelId="{65D9D0AE-8329-4D3C-8FBC-B08B103A8074}" type="presParOf" srcId="{5D3E706D-2535-40C9-B17D-577EE476C0C9}" destId="{C9159011-A4CE-4A3D-8C3F-6912E89D2B2D}" srcOrd="0" destOrd="0" presId="urn:microsoft.com/office/officeart/2005/8/layout/lProcess3"/>
    <dgm:cxn modelId="{8FCF6F1B-47E6-4958-A345-4B498F63BC09}" type="presParOf" srcId="{5D3E706D-2535-40C9-B17D-577EE476C0C9}" destId="{D7E0EE04-C5E6-4120-A0BF-2021E4EAD73F}" srcOrd="1" destOrd="0" presId="urn:microsoft.com/office/officeart/2005/8/layout/lProcess3"/>
    <dgm:cxn modelId="{5335835C-55CC-4E66-A021-7F2EB0FCCEF5}" type="presParOf" srcId="{5D3E706D-2535-40C9-B17D-577EE476C0C9}" destId="{97D4762D-3502-4AFE-A954-AF1ECD381434}" srcOrd="2" destOrd="0" presId="urn:microsoft.com/office/officeart/2005/8/layout/lProcess3"/>
    <dgm:cxn modelId="{AFC7AA82-51C4-466D-B6F5-58F0A40ACEE4}" type="presParOf" srcId="{5D3E706D-2535-40C9-B17D-577EE476C0C9}" destId="{D85E1A3A-2715-4827-960C-AA4E66510167}" srcOrd="3" destOrd="0" presId="urn:microsoft.com/office/officeart/2005/8/layout/lProcess3"/>
    <dgm:cxn modelId="{6C4D1F45-8652-4CAB-8780-B7B1D1EF4F3C}" type="presParOf" srcId="{5D3E706D-2535-40C9-B17D-577EE476C0C9}" destId="{1A92A5A1-AFC6-4F9D-93F4-6BB286B8DB9C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7BA164F-D2D5-4E9E-98E6-81A750C886F8}" type="doc">
      <dgm:prSet loTypeId="urn:microsoft.com/office/officeart/2005/8/layout/pyramid1" loCatId="pyramid" qsTypeId="urn:microsoft.com/office/officeart/2005/8/quickstyle/simple1" qsCatId="simple" csTypeId="urn:microsoft.com/office/officeart/2005/8/colors/colorful1" csCatId="colorful" phldr="1"/>
      <dgm:spPr/>
    </dgm:pt>
    <dgm:pt modelId="{405E3AC8-8E47-4B56-A6B0-466A331CD3C3}">
      <dgm:prSet phldrT="[Text]" custT="1"/>
      <dgm:spPr>
        <a:solidFill>
          <a:srgbClr val="FF0000"/>
        </a:solidFill>
      </dgm:spPr>
      <dgm:t>
        <a:bodyPr/>
        <a:lstStyle/>
        <a:p>
          <a:br>
            <a:rPr lang="de-CH" sz="2000" dirty="0"/>
          </a:br>
          <a:r>
            <a:rPr lang="de-CH" sz="2000" dirty="0"/>
            <a:t>Zucker</a:t>
          </a:r>
        </a:p>
      </dgm:t>
    </dgm:pt>
    <dgm:pt modelId="{D744814E-FF96-4C3C-93BC-095F42C87875}" type="parTrans" cxnId="{20606D2F-5EC6-4BD4-908B-CB19E095790A}">
      <dgm:prSet/>
      <dgm:spPr/>
      <dgm:t>
        <a:bodyPr/>
        <a:lstStyle/>
        <a:p>
          <a:endParaRPr lang="de-CH"/>
        </a:p>
      </dgm:t>
    </dgm:pt>
    <dgm:pt modelId="{B4702B81-F577-4F25-8FF9-815B8FC84BDA}" type="sibTrans" cxnId="{20606D2F-5EC6-4BD4-908B-CB19E095790A}">
      <dgm:prSet/>
      <dgm:spPr/>
      <dgm:t>
        <a:bodyPr/>
        <a:lstStyle/>
        <a:p>
          <a:endParaRPr lang="de-CH"/>
        </a:p>
      </dgm:t>
    </dgm:pt>
    <dgm:pt modelId="{7E39C7FC-B485-4059-AB2A-63C70CBF2656}">
      <dgm:prSet phldrT="[Text]"/>
      <dgm:spPr>
        <a:solidFill>
          <a:srgbClr val="00B0F0"/>
        </a:solidFill>
      </dgm:spPr>
      <dgm:t>
        <a:bodyPr/>
        <a:lstStyle/>
        <a:p>
          <a:r>
            <a:rPr lang="de-CH" dirty="0"/>
            <a:t>Fisch, Milch +Eier</a:t>
          </a:r>
        </a:p>
      </dgm:t>
    </dgm:pt>
    <dgm:pt modelId="{F49871D1-1CE8-43A9-AFE8-7A926D2E9E43}" type="parTrans" cxnId="{8F61610B-EC54-4151-8931-DE40035CD4F5}">
      <dgm:prSet/>
      <dgm:spPr/>
      <dgm:t>
        <a:bodyPr/>
        <a:lstStyle/>
        <a:p>
          <a:endParaRPr lang="de-CH"/>
        </a:p>
      </dgm:t>
    </dgm:pt>
    <dgm:pt modelId="{704330CD-482E-43C6-8EB5-8A5692C6F66F}" type="sibTrans" cxnId="{8F61610B-EC54-4151-8931-DE40035CD4F5}">
      <dgm:prSet/>
      <dgm:spPr/>
      <dgm:t>
        <a:bodyPr/>
        <a:lstStyle/>
        <a:p>
          <a:endParaRPr lang="de-CH"/>
        </a:p>
      </dgm:t>
    </dgm:pt>
    <dgm:pt modelId="{CCB70CB1-AE33-4F70-97CC-39F1EE32B34F}">
      <dgm:prSet phldrT="[Text]"/>
      <dgm:spPr>
        <a:solidFill>
          <a:srgbClr val="00B050"/>
        </a:solidFill>
      </dgm:spPr>
      <dgm:t>
        <a:bodyPr/>
        <a:lstStyle/>
        <a:p>
          <a:r>
            <a:rPr lang="de-CH" dirty="0"/>
            <a:t>Obst &amp; Gemüse</a:t>
          </a:r>
        </a:p>
      </dgm:t>
    </dgm:pt>
    <dgm:pt modelId="{B5C9ECA1-6A06-43C2-8EF4-9B9EC779B811}" type="parTrans" cxnId="{6C321DC7-77FB-4CA6-96A4-8E89B3E9A0A0}">
      <dgm:prSet/>
      <dgm:spPr/>
      <dgm:t>
        <a:bodyPr/>
        <a:lstStyle/>
        <a:p>
          <a:endParaRPr lang="de-CH"/>
        </a:p>
      </dgm:t>
    </dgm:pt>
    <dgm:pt modelId="{02C912A5-6636-40B3-8EED-400B995F136A}" type="sibTrans" cxnId="{6C321DC7-77FB-4CA6-96A4-8E89B3E9A0A0}">
      <dgm:prSet/>
      <dgm:spPr/>
      <dgm:t>
        <a:bodyPr/>
        <a:lstStyle/>
        <a:p>
          <a:endParaRPr lang="de-CH"/>
        </a:p>
      </dgm:t>
    </dgm:pt>
    <dgm:pt modelId="{4ED55D30-4EBC-4FEA-A053-2CD2C8F587D9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de-CH" dirty="0"/>
            <a:t>Öle</a:t>
          </a:r>
        </a:p>
      </dgm:t>
    </dgm:pt>
    <dgm:pt modelId="{7A03A34D-4101-4345-B1D4-67FCA65C5D10}" type="parTrans" cxnId="{020C7DC5-C2CE-4C1E-B373-8182C673D8CA}">
      <dgm:prSet/>
      <dgm:spPr/>
      <dgm:t>
        <a:bodyPr/>
        <a:lstStyle/>
        <a:p>
          <a:endParaRPr lang="de-CH"/>
        </a:p>
      </dgm:t>
    </dgm:pt>
    <dgm:pt modelId="{59DF28DC-DE02-4151-8E55-D9562A7BE885}" type="sibTrans" cxnId="{020C7DC5-C2CE-4C1E-B373-8182C673D8CA}">
      <dgm:prSet/>
      <dgm:spPr/>
      <dgm:t>
        <a:bodyPr/>
        <a:lstStyle/>
        <a:p>
          <a:endParaRPr lang="de-CH"/>
        </a:p>
      </dgm:t>
    </dgm:pt>
    <dgm:pt modelId="{30AAB8C6-1539-486A-8203-BE86C89C9F71}">
      <dgm:prSet phldrT="[Text]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de-CH" dirty="0"/>
            <a:t>Getreide</a:t>
          </a:r>
        </a:p>
      </dgm:t>
    </dgm:pt>
    <dgm:pt modelId="{02019323-FF1A-4603-A19E-D9CB0E02F221}" type="parTrans" cxnId="{25C4E061-A12E-4AAE-A7A5-E79A56A77637}">
      <dgm:prSet/>
      <dgm:spPr/>
      <dgm:t>
        <a:bodyPr/>
        <a:lstStyle/>
        <a:p>
          <a:endParaRPr lang="de-CH"/>
        </a:p>
      </dgm:t>
    </dgm:pt>
    <dgm:pt modelId="{577F06E3-F944-4135-91C2-039FCF5F2DBE}" type="sibTrans" cxnId="{25C4E061-A12E-4AAE-A7A5-E79A56A77637}">
      <dgm:prSet/>
      <dgm:spPr/>
      <dgm:t>
        <a:bodyPr/>
        <a:lstStyle/>
        <a:p>
          <a:endParaRPr lang="de-CH"/>
        </a:p>
      </dgm:t>
    </dgm:pt>
    <dgm:pt modelId="{469BC9FE-F4B6-4D73-9421-E1DCB37792FA}">
      <dgm:prSet phldrT="[Text]"/>
      <dgm:spPr>
        <a:solidFill>
          <a:srgbClr val="92D050"/>
        </a:solidFill>
      </dgm:spPr>
      <dgm:t>
        <a:bodyPr/>
        <a:lstStyle/>
        <a:p>
          <a:r>
            <a:rPr lang="de-CH" dirty="0"/>
            <a:t>Wasser &amp; Getränke</a:t>
          </a:r>
        </a:p>
      </dgm:t>
    </dgm:pt>
    <dgm:pt modelId="{C945E521-148D-4F4D-8193-74AFE6B184D0}" type="parTrans" cxnId="{B2424A4F-13CF-459C-A23B-CCC26CE4F60A}">
      <dgm:prSet/>
      <dgm:spPr/>
      <dgm:t>
        <a:bodyPr/>
        <a:lstStyle/>
        <a:p>
          <a:endParaRPr lang="de-CH"/>
        </a:p>
      </dgm:t>
    </dgm:pt>
    <dgm:pt modelId="{CB9450D6-9E7A-40A0-BB16-3B0BF7983E47}" type="sibTrans" cxnId="{B2424A4F-13CF-459C-A23B-CCC26CE4F60A}">
      <dgm:prSet/>
      <dgm:spPr/>
      <dgm:t>
        <a:bodyPr/>
        <a:lstStyle/>
        <a:p>
          <a:endParaRPr lang="de-CH"/>
        </a:p>
      </dgm:t>
    </dgm:pt>
    <dgm:pt modelId="{EE6A031C-C685-473A-B11A-4FBE75EE9A91}" type="pres">
      <dgm:prSet presAssocID="{F7BA164F-D2D5-4E9E-98E6-81A750C886F8}" presName="Name0" presStyleCnt="0">
        <dgm:presLayoutVars>
          <dgm:dir/>
          <dgm:animLvl val="lvl"/>
          <dgm:resizeHandles val="exact"/>
        </dgm:presLayoutVars>
      </dgm:prSet>
      <dgm:spPr/>
    </dgm:pt>
    <dgm:pt modelId="{C913628F-98FB-49EA-9A55-F868FA035D5A}" type="pres">
      <dgm:prSet presAssocID="{405E3AC8-8E47-4B56-A6B0-466A331CD3C3}" presName="Name8" presStyleCnt="0"/>
      <dgm:spPr/>
    </dgm:pt>
    <dgm:pt modelId="{F765A223-DCC9-4B16-9372-8B984647509D}" type="pres">
      <dgm:prSet presAssocID="{405E3AC8-8E47-4B56-A6B0-466A331CD3C3}" presName="level" presStyleLbl="node1" presStyleIdx="0" presStyleCnt="6" custScaleY="102258">
        <dgm:presLayoutVars>
          <dgm:chMax val="1"/>
          <dgm:bulletEnabled val="1"/>
        </dgm:presLayoutVars>
      </dgm:prSet>
      <dgm:spPr/>
    </dgm:pt>
    <dgm:pt modelId="{CB03EFEA-E916-41CE-9398-4724F6CF1632}" type="pres">
      <dgm:prSet presAssocID="{405E3AC8-8E47-4B56-A6B0-466A331CD3C3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898EEDFB-ECBA-4B69-9034-AD451807EBC6}" type="pres">
      <dgm:prSet presAssocID="{4ED55D30-4EBC-4FEA-A053-2CD2C8F587D9}" presName="Name8" presStyleCnt="0"/>
      <dgm:spPr/>
    </dgm:pt>
    <dgm:pt modelId="{75F6263F-5FF6-4C5F-AA2D-24543780A062}" type="pres">
      <dgm:prSet presAssocID="{4ED55D30-4EBC-4FEA-A053-2CD2C8F587D9}" presName="level" presStyleLbl="node1" presStyleIdx="1" presStyleCnt="6">
        <dgm:presLayoutVars>
          <dgm:chMax val="1"/>
          <dgm:bulletEnabled val="1"/>
        </dgm:presLayoutVars>
      </dgm:prSet>
      <dgm:spPr/>
    </dgm:pt>
    <dgm:pt modelId="{0F332512-A256-4749-B935-1706E9F955CB}" type="pres">
      <dgm:prSet presAssocID="{4ED55D30-4EBC-4FEA-A053-2CD2C8F587D9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1C3017EB-034B-4A81-B227-955C06F3AE6E}" type="pres">
      <dgm:prSet presAssocID="{7E39C7FC-B485-4059-AB2A-63C70CBF2656}" presName="Name8" presStyleCnt="0"/>
      <dgm:spPr/>
    </dgm:pt>
    <dgm:pt modelId="{297CE3A6-64EB-484B-AC17-B68A74908C99}" type="pres">
      <dgm:prSet presAssocID="{7E39C7FC-B485-4059-AB2A-63C70CBF2656}" presName="level" presStyleLbl="node1" presStyleIdx="2" presStyleCnt="6">
        <dgm:presLayoutVars>
          <dgm:chMax val="1"/>
          <dgm:bulletEnabled val="1"/>
        </dgm:presLayoutVars>
      </dgm:prSet>
      <dgm:spPr/>
    </dgm:pt>
    <dgm:pt modelId="{F0382AF2-83CD-4ECA-9C9F-A9EE85B34420}" type="pres">
      <dgm:prSet presAssocID="{7E39C7FC-B485-4059-AB2A-63C70CBF2656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E43F5B20-EB49-4C0C-8F77-E6AB2A1E93BD}" type="pres">
      <dgm:prSet presAssocID="{30AAB8C6-1539-486A-8203-BE86C89C9F71}" presName="Name8" presStyleCnt="0"/>
      <dgm:spPr/>
    </dgm:pt>
    <dgm:pt modelId="{372B8F63-1760-4069-8930-C3C316729E16}" type="pres">
      <dgm:prSet presAssocID="{30AAB8C6-1539-486A-8203-BE86C89C9F71}" presName="level" presStyleLbl="node1" presStyleIdx="3" presStyleCnt="6">
        <dgm:presLayoutVars>
          <dgm:chMax val="1"/>
          <dgm:bulletEnabled val="1"/>
        </dgm:presLayoutVars>
      </dgm:prSet>
      <dgm:spPr/>
    </dgm:pt>
    <dgm:pt modelId="{0ABD3F25-4A23-4AEA-98F6-D4C01C99B935}" type="pres">
      <dgm:prSet presAssocID="{30AAB8C6-1539-486A-8203-BE86C89C9F71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AE5D4CC1-49BD-4B04-B075-F4EDB1B48FAF}" type="pres">
      <dgm:prSet presAssocID="{CCB70CB1-AE33-4F70-97CC-39F1EE32B34F}" presName="Name8" presStyleCnt="0"/>
      <dgm:spPr/>
    </dgm:pt>
    <dgm:pt modelId="{9C133F30-09F2-4A80-B0F5-1EB30192C7D2}" type="pres">
      <dgm:prSet presAssocID="{CCB70CB1-AE33-4F70-97CC-39F1EE32B34F}" presName="level" presStyleLbl="node1" presStyleIdx="4" presStyleCnt="6">
        <dgm:presLayoutVars>
          <dgm:chMax val="1"/>
          <dgm:bulletEnabled val="1"/>
        </dgm:presLayoutVars>
      </dgm:prSet>
      <dgm:spPr/>
    </dgm:pt>
    <dgm:pt modelId="{22E1EB27-C31F-4BF6-9B91-8C22AC18CE0C}" type="pres">
      <dgm:prSet presAssocID="{CCB70CB1-AE33-4F70-97CC-39F1EE32B34F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517891F0-E543-477F-95DC-85C6256FAC77}" type="pres">
      <dgm:prSet presAssocID="{469BC9FE-F4B6-4D73-9421-E1DCB37792FA}" presName="Name8" presStyleCnt="0"/>
      <dgm:spPr/>
    </dgm:pt>
    <dgm:pt modelId="{285F0948-2BB6-45C7-B307-0D105B4699EE}" type="pres">
      <dgm:prSet presAssocID="{469BC9FE-F4B6-4D73-9421-E1DCB37792FA}" presName="level" presStyleLbl="node1" presStyleIdx="5" presStyleCnt="6">
        <dgm:presLayoutVars>
          <dgm:chMax val="1"/>
          <dgm:bulletEnabled val="1"/>
        </dgm:presLayoutVars>
      </dgm:prSet>
      <dgm:spPr/>
    </dgm:pt>
    <dgm:pt modelId="{1A941421-6939-409C-A7CD-05B3302069C1}" type="pres">
      <dgm:prSet presAssocID="{469BC9FE-F4B6-4D73-9421-E1DCB37792FA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8F61610B-EC54-4151-8931-DE40035CD4F5}" srcId="{F7BA164F-D2D5-4E9E-98E6-81A750C886F8}" destId="{7E39C7FC-B485-4059-AB2A-63C70CBF2656}" srcOrd="2" destOrd="0" parTransId="{F49871D1-1CE8-43A9-AFE8-7A926D2E9E43}" sibTransId="{704330CD-482E-43C6-8EB5-8A5692C6F66F}"/>
    <dgm:cxn modelId="{7DA1D410-35A6-43EF-82DC-D3C7B2062D88}" type="presOf" srcId="{F7BA164F-D2D5-4E9E-98E6-81A750C886F8}" destId="{EE6A031C-C685-473A-B11A-4FBE75EE9A91}" srcOrd="0" destOrd="0" presId="urn:microsoft.com/office/officeart/2005/8/layout/pyramid1"/>
    <dgm:cxn modelId="{2D6BA113-339D-4E7C-8157-FB18E95F90D8}" type="presOf" srcId="{405E3AC8-8E47-4B56-A6B0-466A331CD3C3}" destId="{CB03EFEA-E916-41CE-9398-4724F6CF1632}" srcOrd="1" destOrd="0" presId="urn:microsoft.com/office/officeart/2005/8/layout/pyramid1"/>
    <dgm:cxn modelId="{0FC75A25-3611-4504-9CAF-EF8D5E617866}" type="presOf" srcId="{469BC9FE-F4B6-4D73-9421-E1DCB37792FA}" destId="{285F0948-2BB6-45C7-B307-0D105B4699EE}" srcOrd="0" destOrd="0" presId="urn:microsoft.com/office/officeart/2005/8/layout/pyramid1"/>
    <dgm:cxn modelId="{AA0CCF27-0D74-461A-AE88-1800DC42E064}" type="presOf" srcId="{469BC9FE-F4B6-4D73-9421-E1DCB37792FA}" destId="{1A941421-6939-409C-A7CD-05B3302069C1}" srcOrd="1" destOrd="0" presId="urn:microsoft.com/office/officeart/2005/8/layout/pyramid1"/>
    <dgm:cxn modelId="{20606D2F-5EC6-4BD4-908B-CB19E095790A}" srcId="{F7BA164F-D2D5-4E9E-98E6-81A750C886F8}" destId="{405E3AC8-8E47-4B56-A6B0-466A331CD3C3}" srcOrd="0" destOrd="0" parTransId="{D744814E-FF96-4C3C-93BC-095F42C87875}" sibTransId="{B4702B81-F577-4F25-8FF9-815B8FC84BDA}"/>
    <dgm:cxn modelId="{25C4E061-A12E-4AAE-A7A5-E79A56A77637}" srcId="{F7BA164F-D2D5-4E9E-98E6-81A750C886F8}" destId="{30AAB8C6-1539-486A-8203-BE86C89C9F71}" srcOrd="3" destOrd="0" parTransId="{02019323-FF1A-4603-A19E-D9CB0E02F221}" sibTransId="{577F06E3-F944-4135-91C2-039FCF5F2DBE}"/>
    <dgm:cxn modelId="{942EA242-585B-4B32-81EF-850ECE2F1E88}" type="presOf" srcId="{30AAB8C6-1539-486A-8203-BE86C89C9F71}" destId="{0ABD3F25-4A23-4AEA-98F6-D4C01C99B935}" srcOrd="1" destOrd="0" presId="urn:microsoft.com/office/officeart/2005/8/layout/pyramid1"/>
    <dgm:cxn modelId="{13871B67-B155-4466-AB38-827E98435EA0}" type="presOf" srcId="{7E39C7FC-B485-4059-AB2A-63C70CBF2656}" destId="{F0382AF2-83CD-4ECA-9C9F-A9EE85B34420}" srcOrd="1" destOrd="0" presId="urn:microsoft.com/office/officeart/2005/8/layout/pyramid1"/>
    <dgm:cxn modelId="{50EA5269-5CCB-44BE-8E0D-D34B1B2AEE96}" type="presOf" srcId="{CCB70CB1-AE33-4F70-97CC-39F1EE32B34F}" destId="{22E1EB27-C31F-4BF6-9B91-8C22AC18CE0C}" srcOrd="1" destOrd="0" presId="urn:microsoft.com/office/officeart/2005/8/layout/pyramid1"/>
    <dgm:cxn modelId="{B90D746D-02CA-4EE5-9449-2E7BAD02C793}" type="presOf" srcId="{4ED55D30-4EBC-4FEA-A053-2CD2C8F587D9}" destId="{75F6263F-5FF6-4C5F-AA2D-24543780A062}" srcOrd="0" destOrd="0" presId="urn:microsoft.com/office/officeart/2005/8/layout/pyramid1"/>
    <dgm:cxn modelId="{B2424A4F-13CF-459C-A23B-CCC26CE4F60A}" srcId="{F7BA164F-D2D5-4E9E-98E6-81A750C886F8}" destId="{469BC9FE-F4B6-4D73-9421-E1DCB37792FA}" srcOrd="5" destOrd="0" parTransId="{C945E521-148D-4F4D-8193-74AFE6B184D0}" sibTransId="{CB9450D6-9E7A-40A0-BB16-3B0BF7983E47}"/>
    <dgm:cxn modelId="{98C52A7F-0C5D-407F-BC9B-958D2E266629}" type="presOf" srcId="{7E39C7FC-B485-4059-AB2A-63C70CBF2656}" destId="{297CE3A6-64EB-484B-AC17-B68A74908C99}" srcOrd="0" destOrd="0" presId="urn:microsoft.com/office/officeart/2005/8/layout/pyramid1"/>
    <dgm:cxn modelId="{2BB69E8C-4BBF-406B-80DD-A8B08321062C}" type="presOf" srcId="{CCB70CB1-AE33-4F70-97CC-39F1EE32B34F}" destId="{9C133F30-09F2-4A80-B0F5-1EB30192C7D2}" srcOrd="0" destOrd="0" presId="urn:microsoft.com/office/officeart/2005/8/layout/pyramid1"/>
    <dgm:cxn modelId="{020C7DC5-C2CE-4C1E-B373-8182C673D8CA}" srcId="{F7BA164F-D2D5-4E9E-98E6-81A750C886F8}" destId="{4ED55D30-4EBC-4FEA-A053-2CD2C8F587D9}" srcOrd="1" destOrd="0" parTransId="{7A03A34D-4101-4345-B1D4-67FCA65C5D10}" sibTransId="{59DF28DC-DE02-4151-8E55-D9562A7BE885}"/>
    <dgm:cxn modelId="{6C321DC7-77FB-4CA6-96A4-8E89B3E9A0A0}" srcId="{F7BA164F-D2D5-4E9E-98E6-81A750C886F8}" destId="{CCB70CB1-AE33-4F70-97CC-39F1EE32B34F}" srcOrd="4" destOrd="0" parTransId="{B5C9ECA1-6A06-43C2-8EF4-9B9EC779B811}" sibTransId="{02C912A5-6636-40B3-8EED-400B995F136A}"/>
    <dgm:cxn modelId="{F27E13D0-04AC-46FC-BE74-21AD3162D964}" type="presOf" srcId="{30AAB8C6-1539-486A-8203-BE86C89C9F71}" destId="{372B8F63-1760-4069-8930-C3C316729E16}" srcOrd="0" destOrd="0" presId="urn:microsoft.com/office/officeart/2005/8/layout/pyramid1"/>
    <dgm:cxn modelId="{FB8576D5-BD98-4258-A969-EFEC62A203EB}" type="presOf" srcId="{4ED55D30-4EBC-4FEA-A053-2CD2C8F587D9}" destId="{0F332512-A256-4749-B935-1706E9F955CB}" srcOrd="1" destOrd="0" presId="urn:microsoft.com/office/officeart/2005/8/layout/pyramid1"/>
    <dgm:cxn modelId="{B84B25F2-E4AC-426D-9195-DB9B2C77804F}" type="presOf" srcId="{405E3AC8-8E47-4B56-A6B0-466A331CD3C3}" destId="{F765A223-DCC9-4B16-9372-8B984647509D}" srcOrd="0" destOrd="0" presId="urn:microsoft.com/office/officeart/2005/8/layout/pyramid1"/>
    <dgm:cxn modelId="{06D83D01-7745-4420-8984-013938C19781}" type="presParOf" srcId="{EE6A031C-C685-473A-B11A-4FBE75EE9A91}" destId="{C913628F-98FB-49EA-9A55-F868FA035D5A}" srcOrd="0" destOrd="0" presId="urn:microsoft.com/office/officeart/2005/8/layout/pyramid1"/>
    <dgm:cxn modelId="{95B9149D-9B6F-4D93-9325-6BEAEF3D7950}" type="presParOf" srcId="{C913628F-98FB-49EA-9A55-F868FA035D5A}" destId="{F765A223-DCC9-4B16-9372-8B984647509D}" srcOrd="0" destOrd="0" presId="urn:microsoft.com/office/officeart/2005/8/layout/pyramid1"/>
    <dgm:cxn modelId="{7D8B615C-1F8E-497E-8844-F3CA934FD6C7}" type="presParOf" srcId="{C913628F-98FB-49EA-9A55-F868FA035D5A}" destId="{CB03EFEA-E916-41CE-9398-4724F6CF1632}" srcOrd="1" destOrd="0" presId="urn:microsoft.com/office/officeart/2005/8/layout/pyramid1"/>
    <dgm:cxn modelId="{1D162932-A5E1-4C1A-8C34-ECD1EF66B076}" type="presParOf" srcId="{EE6A031C-C685-473A-B11A-4FBE75EE9A91}" destId="{898EEDFB-ECBA-4B69-9034-AD451807EBC6}" srcOrd="1" destOrd="0" presId="urn:microsoft.com/office/officeart/2005/8/layout/pyramid1"/>
    <dgm:cxn modelId="{339DA85C-6C93-4DAD-AA12-2ECB824D78FB}" type="presParOf" srcId="{898EEDFB-ECBA-4B69-9034-AD451807EBC6}" destId="{75F6263F-5FF6-4C5F-AA2D-24543780A062}" srcOrd="0" destOrd="0" presId="urn:microsoft.com/office/officeart/2005/8/layout/pyramid1"/>
    <dgm:cxn modelId="{F19A2F93-1E47-4D31-9435-0C896147D9E8}" type="presParOf" srcId="{898EEDFB-ECBA-4B69-9034-AD451807EBC6}" destId="{0F332512-A256-4749-B935-1706E9F955CB}" srcOrd="1" destOrd="0" presId="urn:microsoft.com/office/officeart/2005/8/layout/pyramid1"/>
    <dgm:cxn modelId="{7F7DAFF7-B0AD-4FF0-B3C3-363FA4D7065C}" type="presParOf" srcId="{EE6A031C-C685-473A-B11A-4FBE75EE9A91}" destId="{1C3017EB-034B-4A81-B227-955C06F3AE6E}" srcOrd="2" destOrd="0" presId="urn:microsoft.com/office/officeart/2005/8/layout/pyramid1"/>
    <dgm:cxn modelId="{82E68FA4-07D1-4C9D-9BD6-E719DB7C8E99}" type="presParOf" srcId="{1C3017EB-034B-4A81-B227-955C06F3AE6E}" destId="{297CE3A6-64EB-484B-AC17-B68A74908C99}" srcOrd="0" destOrd="0" presId="urn:microsoft.com/office/officeart/2005/8/layout/pyramid1"/>
    <dgm:cxn modelId="{CD3F8CD7-7126-43C9-9D89-6C2BE1DF477D}" type="presParOf" srcId="{1C3017EB-034B-4A81-B227-955C06F3AE6E}" destId="{F0382AF2-83CD-4ECA-9C9F-A9EE85B34420}" srcOrd="1" destOrd="0" presId="urn:microsoft.com/office/officeart/2005/8/layout/pyramid1"/>
    <dgm:cxn modelId="{144FBA28-4A68-4247-BF0B-D5212F99DFAA}" type="presParOf" srcId="{EE6A031C-C685-473A-B11A-4FBE75EE9A91}" destId="{E43F5B20-EB49-4C0C-8F77-E6AB2A1E93BD}" srcOrd="3" destOrd="0" presId="urn:microsoft.com/office/officeart/2005/8/layout/pyramid1"/>
    <dgm:cxn modelId="{7022D5C0-9F55-4E35-86B1-45B39DFE1D84}" type="presParOf" srcId="{E43F5B20-EB49-4C0C-8F77-E6AB2A1E93BD}" destId="{372B8F63-1760-4069-8930-C3C316729E16}" srcOrd="0" destOrd="0" presId="urn:microsoft.com/office/officeart/2005/8/layout/pyramid1"/>
    <dgm:cxn modelId="{15E96FA1-C130-4965-BC12-2B5EC85F56B6}" type="presParOf" srcId="{E43F5B20-EB49-4C0C-8F77-E6AB2A1E93BD}" destId="{0ABD3F25-4A23-4AEA-98F6-D4C01C99B935}" srcOrd="1" destOrd="0" presId="urn:microsoft.com/office/officeart/2005/8/layout/pyramid1"/>
    <dgm:cxn modelId="{1B0313E3-4CCF-4F25-93F1-5B293B2D4A3D}" type="presParOf" srcId="{EE6A031C-C685-473A-B11A-4FBE75EE9A91}" destId="{AE5D4CC1-49BD-4B04-B075-F4EDB1B48FAF}" srcOrd="4" destOrd="0" presId="urn:microsoft.com/office/officeart/2005/8/layout/pyramid1"/>
    <dgm:cxn modelId="{5716D3DA-4B15-4725-A575-80FD1DD2B8C2}" type="presParOf" srcId="{AE5D4CC1-49BD-4B04-B075-F4EDB1B48FAF}" destId="{9C133F30-09F2-4A80-B0F5-1EB30192C7D2}" srcOrd="0" destOrd="0" presId="urn:microsoft.com/office/officeart/2005/8/layout/pyramid1"/>
    <dgm:cxn modelId="{F2355199-69BC-41EE-B808-AD04213CC0B7}" type="presParOf" srcId="{AE5D4CC1-49BD-4B04-B075-F4EDB1B48FAF}" destId="{22E1EB27-C31F-4BF6-9B91-8C22AC18CE0C}" srcOrd="1" destOrd="0" presId="urn:microsoft.com/office/officeart/2005/8/layout/pyramid1"/>
    <dgm:cxn modelId="{1F16B3B1-9EDA-4DD2-B59A-991631CE19BC}" type="presParOf" srcId="{EE6A031C-C685-473A-B11A-4FBE75EE9A91}" destId="{517891F0-E543-477F-95DC-85C6256FAC77}" srcOrd="5" destOrd="0" presId="urn:microsoft.com/office/officeart/2005/8/layout/pyramid1"/>
    <dgm:cxn modelId="{5858A657-C125-433F-9055-2C455A94B1E2}" type="presParOf" srcId="{517891F0-E543-477F-95DC-85C6256FAC77}" destId="{285F0948-2BB6-45C7-B307-0D105B4699EE}" srcOrd="0" destOrd="0" presId="urn:microsoft.com/office/officeart/2005/8/layout/pyramid1"/>
    <dgm:cxn modelId="{AD67EB7F-BB1E-42CA-AA4E-C79C1AC6A7DB}" type="presParOf" srcId="{517891F0-E543-477F-95DC-85C6256FAC77}" destId="{1A941421-6939-409C-A7CD-05B3302069C1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7BA164F-D2D5-4E9E-98E6-81A750C886F8}" type="doc">
      <dgm:prSet loTypeId="urn:microsoft.com/office/officeart/2005/8/layout/pyramid1" loCatId="pyramid" qsTypeId="urn:microsoft.com/office/officeart/2005/8/quickstyle/simple1" qsCatId="simple" csTypeId="urn:microsoft.com/office/officeart/2005/8/colors/colorful1" csCatId="colorful" phldr="1"/>
      <dgm:spPr/>
    </dgm:pt>
    <dgm:pt modelId="{405E3AC8-8E47-4B56-A6B0-466A331CD3C3}">
      <dgm:prSet phldrT="[Text]" custT="1"/>
      <dgm:spPr>
        <a:solidFill>
          <a:srgbClr val="FF0000"/>
        </a:solidFill>
      </dgm:spPr>
      <dgm:t>
        <a:bodyPr/>
        <a:lstStyle/>
        <a:p>
          <a:br>
            <a:rPr lang="de-CH" sz="2000" dirty="0"/>
          </a:br>
          <a:r>
            <a:rPr lang="de-CH" sz="2000" dirty="0"/>
            <a:t>Zucker</a:t>
          </a:r>
        </a:p>
      </dgm:t>
    </dgm:pt>
    <dgm:pt modelId="{D744814E-FF96-4C3C-93BC-095F42C87875}" type="parTrans" cxnId="{20606D2F-5EC6-4BD4-908B-CB19E095790A}">
      <dgm:prSet/>
      <dgm:spPr/>
      <dgm:t>
        <a:bodyPr/>
        <a:lstStyle/>
        <a:p>
          <a:endParaRPr lang="de-CH"/>
        </a:p>
      </dgm:t>
    </dgm:pt>
    <dgm:pt modelId="{B4702B81-F577-4F25-8FF9-815B8FC84BDA}" type="sibTrans" cxnId="{20606D2F-5EC6-4BD4-908B-CB19E095790A}">
      <dgm:prSet/>
      <dgm:spPr/>
      <dgm:t>
        <a:bodyPr/>
        <a:lstStyle/>
        <a:p>
          <a:endParaRPr lang="de-CH"/>
        </a:p>
      </dgm:t>
    </dgm:pt>
    <dgm:pt modelId="{7E39C7FC-B485-4059-AB2A-63C70CBF2656}">
      <dgm:prSet phldrT="[Text]"/>
      <dgm:spPr>
        <a:solidFill>
          <a:srgbClr val="00B0F0"/>
        </a:solidFill>
      </dgm:spPr>
      <dgm:t>
        <a:bodyPr/>
        <a:lstStyle/>
        <a:p>
          <a:r>
            <a:rPr lang="de-CH" dirty="0"/>
            <a:t>Fisch, Milch +Eier</a:t>
          </a:r>
        </a:p>
      </dgm:t>
    </dgm:pt>
    <dgm:pt modelId="{F49871D1-1CE8-43A9-AFE8-7A926D2E9E43}" type="parTrans" cxnId="{8F61610B-EC54-4151-8931-DE40035CD4F5}">
      <dgm:prSet/>
      <dgm:spPr/>
      <dgm:t>
        <a:bodyPr/>
        <a:lstStyle/>
        <a:p>
          <a:endParaRPr lang="de-CH"/>
        </a:p>
      </dgm:t>
    </dgm:pt>
    <dgm:pt modelId="{704330CD-482E-43C6-8EB5-8A5692C6F66F}" type="sibTrans" cxnId="{8F61610B-EC54-4151-8931-DE40035CD4F5}">
      <dgm:prSet/>
      <dgm:spPr/>
      <dgm:t>
        <a:bodyPr/>
        <a:lstStyle/>
        <a:p>
          <a:endParaRPr lang="de-CH"/>
        </a:p>
      </dgm:t>
    </dgm:pt>
    <dgm:pt modelId="{CCB70CB1-AE33-4F70-97CC-39F1EE32B34F}">
      <dgm:prSet phldrT="[Text]"/>
      <dgm:spPr>
        <a:solidFill>
          <a:srgbClr val="00B050"/>
        </a:solidFill>
      </dgm:spPr>
      <dgm:t>
        <a:bodyPr/>
        <a:lstStyle/>
        <a:p>
          <a:r>
            <a:rPr lang="de-CH" dirty="0"/>
            <a:t>Obst &amp; Gemüse</a:t>
          </a:r>
        </a:p>
      </dgm:t>
    </dgm:pt>
    <dgm:pt modelId="{B5C9ECA1-6A06-43C2-8EF4-9B9EC779B811}" type="parTrans" cxnId="{6C321DC7-77FB-4CA6-96A4-8E89B3E9A0A0}">
      <dgm:prSet/>
      <dgm:spPr/>
      <dgm:t>
        <a:bodyPr/>
        <a:lstStyle/>
        <a:p>
          <a:endParaRPr lang="de-CH"/>
        </a:p>
      </dgm:t>
    </dgm:pt>
    <dgm:pt modelId="{02C912A5-6636-40B3-8EED-400B995F136A}" type="sibTrans" cxnId="{6C321DC7-77FB-4CA6-96A4-8E89B3E9A0A0}">
      <dgm:prSet/>
      <dgm:spPr/>
      <dgm:t>
        <a:bodyPr/>
        <a:lstStyle/>
        <a:p>
          <a:endParaRPr lang="de-CH"/>
        </a:p>
      </dgm:t>
    </dgm:pt>
    <dgm:pt modelId="{4ED55D30-4EBC-4FEA-A053-2CD2C8F587D9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de-CH" dirty="0"/>
            <a:t>Öle</a:t>
          </a:r>
        </a:p>
      </dgm:t>
    </dgm:pt>
    <dgm:pt modelId="{7A03A34D-4101-4345-B1D4-67FCA65C5D10}" type="parTrans" cxnId="{020C7DC5-C2CE-4C1E-B373-8182C673D8CA}">
      <dgm:prSet/>
      <dgm:spPr/>
      <dgm:t>
        <a:bodyPr/>
        <a:lstStyle/>
        <a:p>
          <a:endParaRPr lang="de-CH"/>
        </a:p>
      </dgm:t>
    </dgm:pt>
    <dgm:pt modelId="{59DF28DC-DE02-4151-8E55-D9562A7BE885}" type="sibTrans" cxnId="{020C7DC5-C2CE-4C1E-B373-8182C673D8CA}">
      <dgm:prSet/>
      <dgm:spPr/>
      <dgm:t>
        <a:bodyPr/>
        <a:lstStyle/>
        <a:p>
          <a:endParaRPr lang="de-CH"/>
        </a:p>
      </dgm:t>
    </dgm:pt>
    <dgm:pt modelId="{30AAB8C6-1539-486A-8203-BE86C89C9F71}">
      <dgm:prSet phldrT="[Text]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de-CH" dirty="0"/>
            <a:t>Getreide</a:t>
          </a:r>
        </a:p>
      </dgm:t>
    </dgm:pt>
    <dgm:pt modelId="{02019323-FF1A-4603-A19E-D9CB0E02F221}" type="parTrans" cxnId="{25C4E061-A12E-4AAE-A7A5-E79A56A77637}">
      <dgm:prSet/>
      <dgm:spPr/>
      <dgm:t>
        <a:bodyPr/>
        <a:lstStyle/>
        <a:p>
          <a:endParaRPr lang="de-CH"/>
        </a:p>
      </dgm:t>
    </dgm:pt>
    <dgm:pt modelId="{577F06E3-F944-4135-91C2-039FCF5F2DBE}" type="sibTrans" cxnId="{25C4E061-A12E-4AAE-A7A5-E79A56A77637}">
      <dgm:prSet/>
      <dgm:spPr/>
      <dgm:t>
        <a:bodyPr/>
        <a:lstStyle/>
        <a:p>
          <a:endParaRPr lang="de-CH"/>
        </a:p>
      </dgm:t>
    </dgm:pt>
    <dgm:pt modelId="{469BC9FE-F4B6-4D73-9421-E1DCB37792FA}">
      <dgm:prSet phldrT="[Text]"/>
      <dgm:spPr>
        <a:solidFill>
          <a:srgbClr val="92D050"/>
        </a:solidFill>
      </dgm:spPr>
      <dgm:t>
        <a:bodyPr/>
        <a:lstStyle/>
        <a:p>
          <a:r>
            <a:rPr lang="de-CH" dirty="0"/>
            <a:t>Wasser &amp; Getränke</a:t>
          </a:r>
        </a:p>
      </dgm:t>
    </dgm:pt>
    <dgm:pt modelId="{C945E521-148D-4F4D-8193-74AFE6B184D0}" type="parTrans" cxnId="{B2424A4F-13CF-459C-A23B-CCC26CE4F60A}">
      <dgm:prSet/>
      <dgm:spPr/>
      <dgm:t>
        <a:bodyPr/>
        <a:lstStyle/>
        <a:p>
          <a:endParaRPr lang="de-CH"/>
        </a:p>
      </dgm:t>
    </dgm:pt>
    <dgm:pt modelId="{CB9450D6-9E7A-40A0-BB16-3B0BF7983E47}" type="sibTrans" cxnId="{B2424A4F-13CF-459C-A23B-CCC26CE4F60A}">
      <dgm:prSet/>
      <dgm:spPr/>
      <dgm:t>
        <a:bodyPr/>
        <a:lstStyle/>
        <a:p>
          <a:endParaRPr lang="de-CH"/>
        </a:p>
      </dgm:t>
    </dgm:pt>
    <dgm:pt modelId="{EE6A031C-C685-473A-B11A-4FBE75EE9A91}" type="pres">
      <dgm:prSet presAssocID="{F7BA164F-D2D5-4E9E-98E6-81A750C886F8}" presName="Name0" presStyleCnt="0">
        <dgm:presLayoutVars>
          <dgm:dir/>
          <dgm:animLvl val="lvl"/>
          <dgm:resizeHandles val="exact"/>
        </dgm:presLayoutVars>
      </dgm:prSet>
      <dgm:spPr/>
    </dgm:pt>
    <dgm:pt modelId="{C913628F-98FB-49EA-9A55-F868FA035D5A}" type="pres">
      <dgm:prSet presAssocID="{405E3AC8-8E47-4B56-A6B0-466A331CD3C3}" presName="Name8" presStyleCnt="0"/>
      <dgm:spPr/>
    </dgm:pt>
    <dgm:pt modelId="{F765A223-DCC9-4B16-9372-8B984647509D}" type="pres">
      <dgm:prSet presAssocID="{405E3AC8-8E47-4B56-A6B0-466A331CD3C3}" presName="level" presStyleLbl="node1" presStyleIdx="0" presStyleCnt="6" custScaleY="102258">
        <dgm:presLayoutVars>
          <dgm:chMax val="1"/>
          <dgm:bulletEnabled val="1"/>
        </dgm:presLayoutVars>
      </dgm:prSet>
      <dgm:spPr/>
    </dgm:pt>
    <dgm:pt modelId="{CB03EFEA-E916-41CE-9398-4724F6CF1632}" type="pres">
      <dgm:prSet presAssocID="{405E3AC8-8E47-4B56-A6B0-466A331CD3C3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898EEDFB-ECBA-4B69-9034-AD451807EBC6}" type="pres">
      <dgm:prSet presAssocID="{4ED55D30-4EBC-4FEA-A053-2CD2C8F587D9}" presName="Name8" presStyleCnt="0"/>
      <dgm:spPr/>
    </dgm:pt>
    <dgm:pt modelId="{75F6263F-5FF6-4C5F-AA2D-24543780A062}" type="pres">
      <dgm:prSet presAssocID="{4ED55D30-4EBC-4FEA-A053-2CD2C8F587D9}" presName="level" presStyleLbl="node1" presStyleIdx="1" presStyleCnt="6">
        <dgm:presLayoutVars>
          <dgm:chMax val="1"/>
          <dgm:bulletEnabled val="1"/>
        </dgm:presLayoutVars>
      </dgm:prSet>
      <dgm:spPr/>
    </dgm:pt>
    <dgm:pt modelId="{0F332512-A256-4749-B935-1706E9F955CB}" type="pres">
      <dgm:prSet presAssocID="{4ED55D30-4EBC-4FEA-A053-2CD2C8F587D9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1C3017EB-034B-4A81-B227-955C06F3AE6E}" type="pres">
      <dgm:prSet presAssocID="{7E39C7FC-B485-4059-AB2A-63C70CBF2656}" presName="Name8" presStyleCnt="0"/>
      <dgm:spPr/>
    </dgm:pt>
    <dgm:pt modelId="{297CE3A6-64EB-484B-AC17-B68A74908C99}" type="pres">
      <dgm:prSet presAssocID="{7E39C7FC-B485-4059-AB2A-63C70CBF2656}" presName="level" presStyleLbl="node1" presStyleIdx="2" presStyleCnt="6">
        <dgm:presLayoutVars>
          <dgm:chMax val="1"/>
          <dgm:bulletEnabled val="1"/>
        </dgm:presLayoutVars>
      </dgm:prSet>
      <dgm:spPr/>
    </dgm:pt>
    <dgm:pt modelId="{F0382AF2-83CD-4ECA-9C9F-A9EE85B34420}" type="pres">
      <dgm:prSet presAssocID="{7E39C7FC-B485-4059-AB2A-63C70CBF2656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E43F5B20-EB49-4C0C-8F77-E6AB2A1E93BD}" type="pres">
      <dgm:prSet presAssocID="{30AAB8C6-1539-486A-8203-BE86C89C9F71}" presName="Name8" presStyleCnt="0"/>
      <dgm:spPr/>
    </dgm:pt>
    <dgm:pt modelId="{372B8F63-1760-4069-8930-C3C316729E16}" type="pres">
      <dgm:prSet presAssocID="{30AAB8C6-1539-486A-8203-BE86C89C9F71}" presName="level" presStyleLbl="node1" presStyleIdx="3" presStyleCnt="6">
        <dgm:presLayoutVars>
          <dgm:chMax val="1"/>
          <dgm:bulletEnabled val="1"/>
        </dgm:presLayoutVars>
      </dgm:prSet>
      <dgm:spPr/>
    </dgm:pt>
    <dgm:pt modelId="{0ABD3F25-4A23-4AEA-98F6-D4C01C99B935}" type="pres">
      <dgm:prSet presAssocID="{30AAB8C6-1539-486A-8203-BE86C89C9F71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AE5D4CC1-49BD-4B04-B075-F4EDB1B48FAF}" type="pres">
      <dgm:prSet presAssocID="{CCB70CB1-AE33-4F70-97CC-39F1EE32B34F}" presName="Name8" presStyleCnt="0"/>
      <dgm:spPr/>
    </dgm:pt>
    <dgm:pt modelId="{9C133F30-09F2-4A80-B0F5-1EB30192C7D2}" type="pres">
      <dgm:prSet presAssocID="{CCB70CB1-AE33-4F70-97CC-39F1EE32B34F}" presName="level" presStyleLbl="node1" presStyleIdx="4" presStyleCnt="6">
        <dgm:presLayoutVars>
          <dgm:chMax val="1"/>
          <dgm:bulletEnabled val="1"/>
        </dgm:presLayoutVars>
      </dgm:prSet>
      <dgm:spPr/>
    </dgm:pt>
    <dgm:pt modelId="{22E1EB27-C31F-4BF6-9B91-8C22AC18CE0C}" type="pres">
      <dgm:prSet presAssocID="{CCB70CB1-AE33-4F70-97CC-39F1EE32B34F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517891F0-E543-477F-95DC-85C6256FAC77}" type="pres">
      <dgm:prSet presAssocID="{469BC9FE-F4B6-4D73-9421-E1DCB37792FA}" presName="Name8" presStyleCnt="0"/>
      <dgm:spPr/>
    </dgm:pt>
    <dgm:pt modelId="{285F0948-2BB6-45C7-B307-0D105B4699EE}" type="pres">
      <dgm:prSet presAssocID="{469BC9FE-F4B6-4D73-9421-E1DCB37792FA}" presName="level" presStyleLbl="node1" presStyleIdx="5" presStyleCnt="6">
        <dgm:presLayoutVars>
          <dgm:chMax val="1"/>
          <dgm:bulletEnabled val="1"/>
        </dgm:presLayoutVars>
      </dgm:prSet>
      <dgm:spPr/>
    </dgm:pt>
    <dgm:pt modelId="{1A941421-6939-409C-A7CD-05B3302069C1}" type="pres">
      <dgm:prSet presAssocID="{469BC9FE-F4B6-4D73-9421-E1DCB37792FA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8F61610B-EC54-4151-8931-DE40035CD4F5}" srcId="{F7BA164F-D2D5-4E9E-98E6-81A750C886F8}" destId="{7E39C7FC-B485-4059-AB2A-63C70CBF2656}" srcOrd="2" destOrd="0" parTransId="{F49871D1-1CE8-43A9-AFE8-7A926D2E9E43}" sibTransId="{704330CD-482E-43C6-8EB5-8A5692C6F66F}"/>
    <dgm:cxn modelId="{7DA1D410-35A6-43EF-82DC-D3C7B2062D88}" type="presOf" srcId="{F7BA164F-D2D5-4E9E-98E6-81A750C886F8}" destId="{EE6A031C-C685-473A-B11A-4FBE75EE9A91}" srcOrd="0" destOrd="0" presId="urn:microsoft.com/office/officeart/2005/8/layout/pyramid1"/>
    <dgm:cxn modelId="{2D6BA113-339D-4E7C-8157-FB18E95F90D8}" type="presOf" srcId="{405E3AC8-8E47-4B56-A6B0-466A331CD3C3}" destId="{CB03EFEA-E916-41CE-9398-4724F6CF1632}" srcOrd="1" destOrd="0" presId="urn:microsoft.com/office/officeart/2005/8/layout/pyramid1"/>
    <dgm:cxn modelId="{0FC75A25-3611-4504-9CAF-EF8D5E617866}" type="presOf" srcId="{469BC9FE-F4B6-4D73-9421-E1DCB37792FA}" destId="{285F0948-2BB6-45C7-B307-0D105B4699EE}" srcOrd="0" destOrd="0" presId="urn:microsoft.com/office/officeart/2005/8/layout/pyramid1"/>
    <dgm:cxn modelId="{AA0CCF27-0D74-461A-AE88-1800DC42E064}" type="presOf" srcId="{469BC9FE-F4B6-4D73-9421-E1DCB37792FA}" destId="{1A941421-6939-409C-A7CD-05B3302069C1}" srcOrd="1" destOrd="0" presId="urn:microsoft.com/office/officeart/2005/8/layout/pyramid1"/>
    <dgm:cxn modelId="{20606D2F-5EC6-4BD4-908B-CB19E095790A}" srcId="{F7BA164F-D2D5-4E9E-98E6-81A750C886F8}" destId="{405E3AC8-8E47-4B56-A6B0-466A331CD3C3}" srcOrd="0" destOrd="0" parTransId="{D744814E-FF96-4C3C-93BC-095F42C87875}" sibTransId="{B4702B81-F577-4F25-8FF9-815B8FC84BDA}"/>
    <dgm:cxn modelId="{25C4E061-A12E-4AAE-A7A5-E79A56A77637}" srcId="{F7BA164F-D2D5-4E9E-98E6-81A750C886F8}" destId="{30AAB8C6-1539-486A-8203-BE86C89C9F71}" srcOrd="3" destOrd="0" parTransId="{02019323-FF1A-4603-A19E-D9CB0E02F221}" sibTransId="{577F06E3-F944-4135-91C2-039FCF5F2DBE}"/>
    <dgm:cxn modelId="{942EA242-585B-4B32-81EF-850ECE2F1E88}" type="presOf" srcId="{30AAB8C6-1539-486A-8203-BE86C89C9F71}" destId="{0ABD3F25-4A23-4AEA-98F6-D4C01C99B935}" srcOrd="1" destOrd="0" presId="urn:microsoft.com/office/officeart/2005/8/layout/pyramid1"/>
    <dgm:cxn modelId="{13871B67-B155-4466-AB38-827E98435EA0}" type="presOf" srcId="{7E39C7FC-B485-4059-AB2A-63C70CBF2656}" destId="{F0382AF2-83CD-4ECA-9C9F-A9EE85B34420}" srcOrd="1" destOrd="0" presId="urn:microsoft.com/office/officeart/2005/8/layout/pyramid1"/>
    <dgm:cxn modelId="{50EA5269-5CCB-44BE-8E0D-D34B1B2AEE96}" type="presOf" srcId="{CCB70CB1-AE33-4F70-97CC-39F1EE32B34F}" destId="{22E1EB27-C31F-4BF6-9B91-8C22AC18CE0C}" srcOrd="1" destOrd="0" presId="urn:microsoft.com/office/officeart/2005/8/layout/pyramid1"/>
    <dgm:cxn modelId="{B90D746D-02CA-4EE5-9449-2E7BAD02C793}" type="presOf" srcId="{4ED55D30-4EBC-4FEA-A053-2CD2C8F587D9}" destId="{75F6263F-5FF6-4C5F-AA2D-24543780A062}" srcOrd="0" destOrd="0" presId="urn:microsoft.com/office/officeart/2005/8/layout/pyramid1"/>
    <dgm:cxn modelId="{B2424A4F-13CF-459C-A23B-CCC26CE4F60A}" srcId="{F7BA164F-D2D5-4E9E-98E6-81A750C886F8}" destId="{469BC9FE-F4B6-4D73-9421-E1DCB37792FA}" srcOrd="5" destOrd="0" parTransId="{C945E521-148D-4F4D-8193-74AFE6B184D0}" sibTransId="{CB9450D6-9E7A-40A0-BB16-3B0BF7983E47}"/>
    <dgm:cxn modelId="{98C52A7F-0C5D-407F-BC9B-958D2E266629}" type="presOf" srcId="{7E39C7FC-B485-4059-AB2A-63C70CBF2656}" destId="{297CE3A6-64EB-484B-AC17-B68A74908C99}" srcOrd="0" destOrd="0" presId="urn:microsoft.com/office/officeart/2005/8/layout/pyramid1"/>
    <dgm:cxn modelId="{2BB69E8C-4BBF-406B-80DD-A8B08321062C}" type="presOf" srcId="{CCB70CB1-AE33-4F70-97CC-39F1EE32B34F}" destId="{9C133F30-09F2-4A80-B0F5-1EB30192C7D2}" srcOrd="0" destOrd="0" presId="urn:microsoft.com/office/officeart/2005/8/layout/pyramid1"/>
    <dgm:cxn modelId="{020C7DC5-C2CE-4C1E-B373-8182C673D8CA}" srcId="{F7BA164F-D2D5-4E9E-98E6-81A750C886F8}" destId="{4ED55D30-4EBC-4FEA-A053-2CD2C8F587D9}" srcOrd="1" destOrd="0" parTransId="{7A03A34D-4101-4345-B1D4-67FCA65C5D10}" sibTransId="{59DF28DC-DE02-4151-8E55-D9562A7BE885}"/>
    <dgm:cxn modelId="{6C321DC7-77FB-4CA6-96A4-8E89B3E9A0A0}" srcId="{F7BA164F-D2D5-4E9E-98E6-81A750C886F8}" destId="{CCB70CB1-AE33-4F70-97CC-39F1EE32B34F}" srcOrd="4" destOrd="0" parTransId="{B5C9ECA1-6A06-43C2-8EF4-9B9EC779B811}" sibTransId="{02C912A5-6636-40B3-8EED-400B995F136A}"/>
    <dgm:cxn modelId="{F27E13D0-04AC-46FC-BE74-21AD3162D964}" type="presOf" srcId="{30AAB8C6-1539-486A-8203-BE86C89C9F71}" destId="{372B8F63-1760-4069-8930-C3C316729E16}" srcOrd="0" destOrd="0" presId="urn:microsoft.com/office/officeart/2005/8/layout/pyramid1"/>
    <dgm:cxn modelId="{FB8576D5-BD98-4258-A969-EFEC62A203EB}" type="presOf" srcId="{4ED55D30-4EBC-4FEA-A053-2CD2C8F587D9}" destId="{0F332512-A256-4749-B935-1706E9F955CB}" srcOrd="1" destOrd="0" presId="urn:microsoft.com/office/officeart/2005/8/layout/pyramid1"/>
    <dgm:cxn modelId="{B84B25F2-E4AC-426D-9195-DB9B2C77804F}" type="presOf" srcId="{405E3AC8-8E47-4B56-A6B0-466A331CD3C3}" destId="{F765A223-DCC9-4B16-9372-8B984647509D}" srcOrd="0" destOrd="0" presId="urn:microsoft.com/office/officeart/2005/8/layout/pyramid1"/>
    <dgm:cxn modelId="{06D83D01-7745-4420-8984-013938C19781}" type="presParOf" srcId="{EE6A031C-C685-473A-B11A-4FBE75EE9A91}" destId="{C913628F-98FB-49EA-9A55-F868FA035D5A}" srcOrd="0" destOrd="0" presId="urn:microsoft.com/office/officeart/2005/8/layout/pyramid1"/>
    <dgm:cxn modelId="{95B9149D-9B6F-4D93-9325-6BEAEF3D7950}" type="presParOf" srcId="{C913628F-98FB-49EA-9A55-F868FA035D5A}" destId="{F765A223-DCC9-4B16-9372-8B984647509D}" srcOrd="0" destOrd="0" presId="urn:microsoft.com/office/officeart/2005/8/layout/pyramid1"/>
    <dgm:cxn modelId="{7D8B615C-1F8E-497E-8844-F3CA934FD6C7}" type="presParOf" srcId="{C913628F-98FB-49EA-9A55-F868FA035D5A}" destId="{CB03EFEA-E916-41CE-9398-4724F6CF1632}" srcOrd="1" destOrd="0" presId="urn:microsoft.com/office/officeart/2005/8/layout/pyramid1"/>
    <dgm:cxn modelId="{1D162932-A5E1-4C1A-8C34-ECD1EF66B076}" type="presParOf" srcId="{EE6A031C-C685-473A-B11A-4FBE75EE9A91}" destId="{898EEDFB-ECBA-4B69-9034-AD451807EBC6}" srcOrd="1" destOrd="0" presId="urn:microsoft.com/office/officeart/2005/8/layout/pyramid1"/>
    <dgm:cxn modelId="{339DA85C-6C93-4DAD-AA12-2ECB824D78FB}" type="presParOf" srcId="{898EEDFB-ECBA-4B69-9034-AD451807EBC6}" destId="{75F6263F-5FF6-4C5F-AA2D-24543780A062}" srcOrd="0" destOrd="0" presId="urn:microsoft.com/office/officeart/2005/8/layout/pyramid1"/>
    <dgm:cxn modelId="{F19A2F93-1E47-4D31-9435-0C896147D9E8}" type="presParOf" srcId="{898EEDFB-ECBA-4B69-9034-AD451807EBC6}" destId="{0F332512-A256-4749-B935-1706E9F955CB}" srcOrd="1" destOrd="0" presId="urn:microsoft.com/office/officeart/2005/8/layout/pyramid1"/>
    <dgm:cxn modelId="{7F7DAFF7-B0AD-4FF0-B3C3-363FA4D7065C}" type="presParOf" srcId="{EE6A031C-C685-473A-B11A-4FBE75EE9A91}" destId="{1C3017EB-034B-4A81-B227-955C06F3AE6E}" srcOrd="2" destOrd="0" presId="urn:microsoft.com/office/officeart/2005/8/layout/pyramid1"/>
    <dgm:cxn modelId="{82E68FA4-07D1-4C9D-9BD6-E719DB7C8E99}" type="presParOf" srcId="{1C3017EB-034B-4A81-B227-955C06F3AE6E}" destId="{297CE3A6-64EB-484B-AC17-B68A74908C99}" srcOrd="0" destOrd="0" presId="urn:microsoft.com/office/officeart/2005/8/layout/pyramid1"/>
    <dgm:cxn modelId="{CD3F8CD7-7126-43C9-9D89-6C2BE1DF477D}" type="presParOf" srcId="{1C3017EB-034B-4A81-B227-955C06F3AE6E}" destId="{F0382AF2-83CD-4ECA-9C9F-A9EE85B34420}" srcOrd="1" destOrd="0" presId="urn:microsoft.com/office/officeart/2005/8/layout/pyramid1"/>
    <dgm:cxn modelId="{144FBA28-4A68-4247-BF0B-D5212F99DFAA}" type="presParOf" srcId="{EE6A031C-C685-473A-B11A-4FBE75EE9A91}" destId="{E43F5B20-EB49-4C0C-8F77-E6AB2A1E93BD}" srcOrd="3" destOrd="0" presId="urn:microsoft.com/office/officeart/2005/8/layout/pyramid1"/>
    <dgm:cxn modelId="{7022D5C0-9F55-4E35-86B1-45B39DFE1D84}" type="presParOf" srcId="{E43F5B20-EB49-4C0C-8F77-E6AB2A1E93BD}" destId="{372B8F63-1760-4069-8930-C3C316729E16}" srcOrd="0" destOrd="0" presId="urn:microsoft.com/office/officeart/2005/8/layout/pyramid1"/>
    <dgm:cxn modelId="{15E96FA1-C130-4965-BC12-2B5EC85F56B6}" type="presParOf" srcId="{E43F5B20-EB49-4C0C-8F77-E6AB2A1E93BD}" destId="{0ABD3F25-4A23-4AEA-98F6-D4C01C99B935}" srcOrd="1" destOrd="0" presId="urn:microsoft.com/office/officeart/2005/8/layout/pyramid1"/>
    <dgm:cxn modelId="{1B0313E3-4CCF-4F25-93F1-5B293B2D4A3D}" type="presParOf" srcId="{EE6A031C-C685-473A-B11A-4FBE75EE9A91}" destId="{AE5D4CC1-49BD-4B04-B075-F4EDB1B48FAF}" srcOrd="4" destOrd="0" presId="urn:microsoft.com/office/officeart/2005/8/layout/pyramid1"/>
    <dgm:cxn modelId="{5716D3DA-4B15-4725-A575-80FD1DD2B8C2}" type="presParOf" srcId="{AE5D4CC1-49BD-4B04-B075-F4EDB1B48FAF}" destId="{9C133F30-09F2-4A80-B0F5-1EB30192C7D2}" srcOrd="0" destOrd="0" presId="urn:microsoft.com/office/officeart/2005/8/layout/pyramid1"/>
    <dgm:cxn modelId="{F2355199-69BC-41EE-B808-AD04213CC0B7}" type="presParOf" srcId="{AE5D4CC1-49BD-4B04-B075-F4EDB1B48FAF}" destId="{22E1EB27-C31F-4BF6-9B91-8C22AC18CE0C}" srcOrd="1" destOrd="0" presId="urn:microsoft.com/office/officeart/2005/8/layout/pyramid1"/>
    <dgm:cxn modelId="{1F16B3B1-9EDA-4DD2-B59A-991631CE19BC}" type="presParOf" srcId="{EE6A031C-C685-473A-B11A-4FBE75EE9A91}" destId="{517891F0-E543-477F-95DC-85C6256FAC77}" srcOrd="5" destOrd="0" presId="urn:microsoft.com/office/officeart/2005/8/layout/pyramid1"/>
    <dgm:cxn modelId="{5858A657-C125-433F-9055-2C455A94B1E2}" type="presParOf" srcId="{517891F0-E543-477F-95DC-85C6256FAC77}" destId="{285F0948-2BB6-45C7-B307-0D105B4699EE}" srcOrd="0" destOrd="0" presId="urn:microsoft.com/office/officeart/2005/8/layout/pyramid1"/>
    <dgm:cxn modelId="{AD67EB7F-BB1E-42CA-AA4E-C79C1AC6A7DB}" type="presParOf" srcId="{517891F0-E543-477F-95DC-85C6256FAC77}" destId="{1A941421-6939-409C-A7CD-05B3302069C1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92966B-CB20-47C2-8713-B326CB041CF6}">
      <dsp:nvSpPr>
        <dsp:cNvPr id="0" name=""/>
        <dsp:cNvSpPr/>
      </dsp:nvSpPr>
      <dsp:spPr>
        <a:xfrm>
          <a:off x="3095624" y="0"/>
          <a:ext cx="1936750" cy="125888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200" kern="1200" dirty="0"/>
            <a:t>Kunde</a:t>
          </a:r>
        </a:p>
      </dsp:txBody>
      <dsp:txXfrm>
        <a:off x="3157078" y="61454"/>
        <a:ext cx="1813842" cy="1135979"/>
      </dsp:txXfrm>
    </dsp:sp>
    <dsp:sp modelId="{9E0FD680-CBB1-4952-9D06-305A2D371EFE}">
      <dsp:nvSpPr>
        <dsp:cNvPr id="0" name=""/>
        <dsp:cNvSpPr/>
      </dsp:nvSpPr>
      <dsp:spPr>
        <a:xfrm>
          <a:off x="1984242" y="629360"/>
          <a:ext cx="4159314" cy="4159314"/>
        </a:xfrm>
        <a:custGeom>
          <a:avLst/>
          <a:gdLst/>
          <a:ahLst/>
          <a:cxnLst/>
          <a:rect l="0" t="0" r="0" b="0"/>
          <a:pathLst>
            <a:path>
              <a:moveTo>
                <a:pt x="3315461" y="407006"/>
              </a:moveTo>
              <a:arcTo wR="2079657" hR="2079657" stAng="18387486" swAng="1633796"/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ACAEFF-CDC0-452A-AD2B-E712EEB7A31F}">
      <dsp:nvSpPr>
        <dsp:cNvPr id="0" name=""/>
        <dsp:cNvSpPr/>
      </dsp:nvSpPr>
      <dsp:spPr>
        <a:xfrm>
          <a:off x="5175282" y="2079889"/>
          <a:ext cx="1936750" cy="1258887"/>
        </a:xfrm>
        <a:prstGeom prst="roundRect">
          <a:avLst/>
        </a:prstGeom>
        <a:solidFill>
          <a:schemeClr val="accent2">
            <a:hueOff val="-1154545"/>
            <a:satOff val="0"/>
            <a:lumOff val="-104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200" kern="1200"/>
            <a:t>Kunde bestellt Ware via Onlineshop</a:t>
          </a:r>
        </a:p>
      </dsp:txBody>
      <dsp:txXfrm>
        <a:off x="5236736" y="2141343"/>
        <a:ext cx="1813842" cy="1135979"/>
      </dsp:txXfrm>
    </dsp:sp>
    <dsp:sp modelId="{5DB75AD9-84BA-482F-9DB8-BCA609EB9DE9}">
      <dsp:nvSpPr>
        <dsp:cNvPr id="0" name=""/>
        <dsp:cNvSpPr/>
      </dsp:nvSpPr>
      <dsp:spPr>
        <a:xfrm>
          <a:off x="1984342" y="629676"/>
          <a:ext cx="4159314" cy="4159314"/>
        </a:xfrm>
        <a:custGeom>
          <a:avLst/>
          <a:gdLst/>
          <a:ahLst/>
          <a:cxnLst/>
          <a:rect l="0" t="0" r="0" b="0"/>
          <a:pathLst>
            <a:path>
              <a:moveTo>
                <a:pt x="3943720" y="3001743"/>
              </a:moveTo>
              <a:arcTo wR="2079657" hR="2079657" stAng="1579199" swAng="1633569"/>
            </a:path>
          </a:pathLst>
        </a:custGeom>
        <a:noFill/>
        <a:ln w="12700" cap="flat" cmpd="sng" algn="ctr">
          <a:solidFill>
            <a:schemeClr val="accent2">
              <a:hueOff val="-1154545"/>
              <a:satOff val="0"/>
              <a:lumOff val="-1046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E91543-4158-4947-8A15-C8AEC1678C22}">
      <dsp:nvSpPr>
        <dsp:cNvPr id="0" name=""/>
        <dsp:cNvSpPr/>
      </dsp:nvSpPr>
      <dsp:spPr>
        <a:xfrm>
          <a:off x="3095625" y="4159546"/>
          <a:ext cx="1936750" cy="1258887"/>
        </a:xfrm>
        <a:prstGeom prst="roundRect">
          <a:avLst/>
        </a:prstGeom>
        <a:solidFill>
          <a:schemeClr val="accent2">
            <a:hueOff val="-2309090"/>
            <a:satOff val="0"/>
            <a:lumOff val="-209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200" kern="1200" dirty="0"/>
            <a:t>Zahlungen an den Grosshändler</a:t>
          </a:r>
        </a:p>
      </dsp:txBody>
      <dsp:txXfrm>
        <a:off x="3157079" y="4221000"/>
        <a:ext cx="1813842" cy="1135979"/>
      </dsp:txXfrm>
    </dsp:sp>
    <dsp:sp modelId="{5EED01F9-82DF-4F26-8A53-37530E2687FE}">
      <dsp:nvSpPr>
        <dsp:cNvPr id="0" name=""/>
        <dsp:cNvSpPr/>
      </dsp:nvSpPr>
      <dsp:spPr>
        <a:xfrm>
          <a:off x="1984342" y="629676"/>
          <a:ext cx="4159314" cy="4159314"/>
        </a:xfrm>
        <a:custGeom>
          <a:avLst/>
          <a:gdLst/>
          <a:ahLst/>
          <a:cxnLst/>
          <a:rect l="0" t="0" r="0" b="0"/>
          <a:pathLst>
            <a:path>
              <a:moveTo>
                <a:pt x="843976" y="3752399"/>
              </a:moveTo>
              <a:arcTo wR="2079657" hR="2079657" stAng="7587232" swAng="1633569"/>
            </a:path>
          </a:pathLst>
        </a:custGeom>
        <a:noFill/>
        <a:ln w="12700" cap="flat" cmpd="sng" algn="ctr">
          <a:solidFill>
            <a:schemeClr val="accent2">
              <a:hueOff val="-2309090"/>
              <a:satOff val="0"/>
              <a:lumOff val="-2091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CB5D8B-BB59-4E3A-97F1-DD0DE8D71F26}">
      <dsp:nvSpPr>
        <dsp:cNvPr id="0" name=""/>
        <dsp:cNvSpPr/>
      </dsp:nvSpPr>
      <dsp:spPr>
        <a:xfrm>
          <a:off x="1015967" y="2079889"/>
          <a:ext cx="1936750" cy="1258887"/>
        </a:xfrm>
        <a:prstGeom prst="roundRect">
          <a:avLst/>
        </a:prstGeom>
        <a:solidFill>
          <a:schemeClr val="accent2">
            <a:hueOff val="-3463634"/>
            <a:satOff val="0"/>
            <a:lumOff val="-313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200" kern="1200" dirty="0"/>
            <a:t>Waren bereitstellen</a:t>
          </a:r>
        </a:p>
      </dsp:txBody>
      <dsp:txXfrm>
        <a:off x="1077421" y="2141343"/>
        <a:ext cx="1813842" cy="1135979"/>
      </dsp:txXfrm>
    </dsp:sp>
    <dsp:sp modelId="{0C47007F-CD76-4AD6-B4B8-1D3BA30FC67F}">
      <dsp:nvSpPr>
        <dsp:cNvPr id="0" name=""/>
        <dsp:cNvSpPr/>
      </dsp:nvSpPr>
      <dsp:spPr>
        <a:xfrm>
          <a:off x="1984442" y="629360"/>
          <a:ext cx="4159314" cy="4159314"/>
        </a:xfrm>
        <a:custGeom>
          <a:avLst/>
          <a:gdLst/>
          <a:ahLst/>
          <a:cxnLst/>
          <a:rect l="0" t="0" r="0" b="0"/>
          <a:pathLst>
            <a:path>
              <a:moveTo>
                <a:pt x="215465" y="1157831"/>
              </a:moveTo>
              <a:arcTo wR="2079657" hR="2079657" stAng="12378718" swAng="1633796"/>
            </a:path>
          </a:pathLst>
        </a:custGeom>
        <a:noFill/>
        <a:ln w="12700" cap="flat" cmpd="sng" algn="ctr">
          <a:solidFill>
            <a:schemeClr val="accent2">
              <a:hueOff val="-3463634"/>
              <a:satOff val="0"/>
              <a:lumOff val="-3137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92966B-CB20-47C2-8713-B326CB041CF6}">
      <dsp:nvSpPr>
        <dsp:cNvPr id="0" name=""/>
        <dsp:cNvSpPr/>
      </dsp:nvSpPr>
      <dsp:spPr>
        <a:xfrm>
          <a:off x="3174007" y="0"/>
          <a:ext cx="1779984" cy="115698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000" kern="1200" dirty="0"/>
            <a:t>Kunde</a:t>
          </a:r>
        </a:p>
      </dsp:txBody>
      <dsp:txXfrm>
        <a:off x="3230487" y="56480"/>
        <a:ext cx="1667024" cy="1044029"/>
      </dsp:txXfrm>
    </dsp:sp>
    <dsp:sp modelId="{9E0FD680-CBB1-4952-9D06-305A2D371EFE}">
      <dsp:nvSpPr>
        <dsp:cNvPr id="0" name=""/>
        <dsp:cNvSpPr/>
      </dsp:nvSpPr>
      <dsp:spPr>
        <a:xfrm>
          <a:off x="1750664" y="576888"/>
          <a:ext cx="4620252" cy="4620252"/>
        </a:xfrm>
        <a:custGeom>
          <a:avLst/>
          <a:gdLst/>
          <a:ahLst/>
          <a:cxnLst/>
          <a:rect l="0" t="0" r="0" b="0"/>
          <a:pathLst>
            <a:path>
              <a:moveTo>
                <a:pt x="3441643" y="296087"/>
              </a:moveTo>
              <a:arcTo wR="2310126" hR="2310126" stAng="17959676" swAng="1212958"/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ACAEFF-CDC0-452A-AD2B-E712EEB7A31F}">
      <dsp:nvSpPr>
        <dsp:cNvPr id="0" name=""/>
        <dsp:cNvSpPr/>
      </dsp:nvSpPr>
      <dsp:spPr>
        <a:xfrm>
          <a:off x="5371068" y="1599418"/>
          <a:ext cx="1779984" cy="1156989"/>
        </a:xfrm>
        <a:prstGeom prst="roundRect">
          <a:avLst/>
        </a:prstGeom>
        <a:solidFill>
          <a:schemeClr val="accent2">
            <a:hueOff val="-865909"/>
            <a:satOff val="0"/>
            <a:lumOff val="-78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000" kern="1200"/>
            <a:t>Kunde bestellt Ware via Onlineshop</a:t>
          </a:r>
        </a:p>
      </dsp:txBody>
      <dsp:txXfrm>
        <a:off x="5427548" y="1655898"/>
        <a:ext cx="1667024" cy="1044029"/>
      </dsp:txXfrm>
    </dsp:sp>
    <dsp:sp modelId="{5DB75AD9-84BA-482F-9DB8-BCA609EB9DE9}">
      <dsp:nvSpPr>
        <dsp:cNvPr id="0" name=""/>
        <dsp:cNvSpPr/>
      </dsp:nvSpPr>
      <dsp:spPr>
        <a:xfrm>
          <a:off x="1753873" y="581655"/>
          <a:ext cx="4620252" cy="4620252"/>
        </a:xfrm>
        <a:custGeom>
          <a:avLst/>
          <a:gdLst/>
          <a:ahLst/>
          <a:cxnLst/>
          <a:rect l="0" t="0" r="0" b="0"/>
          <a:pathLst>
            <a:path>
              <a:moveTo>
                <a:pt x="4614700" y="2470186"/>
              </a:moveTo>
              <a:arcTo wR="2310126" hR="2310126" stAng="21838381" swAng="1359213"/>
            </a:path>
          </a:pathLst>
        </a:custGeom>
        <a:noFill/>
        <a:ln w="12700" cap="flat" cmpd="sng" algn="ctr">
          <a:solidFill>
            <a:schemeClr val="accent2">
              <a:hueOff val="-865909"/>
              <a:satOff val="0"/>
              <a:lumOff val="-784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E91543-4158-4947-8A15-C8AEC1678C22}">
      <dsp:nvSpPr>
        <dsp:cNvPr id="0" name=""/>
        <dsp:cNvSpPr/>
      </dsp:nvSpPr>
      <dsp:spPr>
        <a:xfrm>
          <a:off x="4531865" y="4182218"/>
          <a:ext cx="1779984" cy="1156989"/>
        </a:xfrm>
        <a:prstGeom prst="roundRect">
          <a:avLst/>
        </a:prstGeom>
        <a:solidFill>
          <a:schemeClr val="accent2">
            <a:hueOff val="-1731817"/>
            <a:satOff val="0"/>
            <a:lumOff val="-156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000" kern="1200" dirty="0"/>
            <a:t>Zahlungen an den Grosshändler</a:t>
          </a:r>
        </a:p>
      </dsp:txBody>
      <dsp:txXfrm>
        <a:off x="4588345" y="4238698"/>
        <a:ext cx="1667024" cy="1044029"/>
      </dsp:txXfrm>
    </dsp:sp>
    <dsp:sp modelId="{5EED01F9-82DF-4F26-8A53-37530E2687FE}">
      <dsp:nvSpPr>
        <dsp:cNvPr id="0" name=""/>
        <dsp:cNvSpPr/>
      </dsp:nvSpPr>
      <dsp:spPr>
        <a:xfrm>
          <a:off x="1753873" y="581655"/>
          <a:ext cx="4620252" cy="4620252"/>
        </a:xfrm>
        <a:custGeom>
          <a:avLst/>
          <a:gdLst/>
          <a:ahLst/>
          <a:cxnLst/>
          <a:rect l="0" t="0" r="0" b="0"/>
          <a:pathLst>
            <a:path>
              <a:moveTo>
                <a:pt x="2593389" y="4602819"/>
              </a:moveTo>
              <a:arcTo wR="2310126" hR="2310126" stAng="4977406" swAng="845189"/>
            </a:path>
          </a:pathLst>
        </a:custGeom>
        <a:noFill/>
        <a:ln w="12700" cap="flat" cmpd="sng" algn="ctr">
          <a:solidFill>
            <a:schemeClr val="accent2">
              <a:hueOff val="-1731817"/>
              <a:satOff val="0"/>
              <a:lumOff val="-156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CB5D8B-BB59-4E3A-97F1-DD0DE8D71F26}">
      <dsp:nvSpPr>
        <dsp:cNvPr id="0" name=""/>
        <dsp:cNvSpPr/>
      </dsp:nvSpPr>
      <dsp:spPr>
        <a:xfrm>
          <a:off x="1816149" y="4182218"/>
          <a:ext cx="1779984" cy="1156989"/>
        </a:xfrm>
        <a:prstGeom prst="roundRect">
          <a:avLst/>
        </a:prstGeom>
        <a:solidFill>
          <a:schemeClr val="accent2">
            <a:hueOff val="-2597726"/>
            <a:satOff val="0"/>
            <a:lumOff val="-235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000" kern="1200" dirty="0"/>
            <a:t>Waren bereitstellen</a:t>
          </a:r>
        </a:p>
      </dsp:txBody>
      <dsp:txXfrm>
        <a:off x="1872629" y="4238698"/>
        <a:ext cx="1667024" cy="1044029"/>
      </dsp:txXfrm>
    </dsp:sp>
    <dsp:sp modelId="{0C47007F-CD76-4AD6-B4B8-1D3BA30FC67F}">
      <dsp:nvSpPr>
        <dsp:cNvPr id="0" name=""/>
        <dsp:cNvSpPr/>
      </dsp:nvSpPr>
      <dsp:spPr>
        <a:xfrm>
          <a:off x="1753873" y="581655"/>
          <a:ext cx="4620252" cy="4620252"/>
        </a:xfrm>
        <a:custGeom>
          <a:avLst/>
          <a:gdLst/>
          <a:ahLst/>
          <a:cxnLst/>
          <a:rect l="0" t="0" r="0" b="0"/>
          <a:pathLst>
            <a:path>
              <a:moveTo>
                <a:pt x="244996" y="3345463"/>
              </a:moveTo>
              <a:arcTo wR="2310126" hR="2310126" stAng="9202406" swAng="1359213"/>
            </a:path>
          </a:pathLst>
        </a:custGeom>
        <a:noFill/>
        <a:ln w="12700" cap="flat" cmpd="sng" algn="ctr">
          <a:solidFill>
            <a:schemeClr val="accent2">
              <a:hueOff val="-2597726"/>
              <a:satOff val="0"/>
              <a:lumOff val="-2353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6BE40F-9BE4-4156-9B5A-EA0F6EECFD7B}">
      <dsp:nvSpPr>
        <dsp:cNvPr id="0" name=""/>
        <dsp:cNvSpPr/>
      </dsp:nvSpPr>
      <dsp:spPr>
        <a:xfrm>
          <a:off x="976947" y="1599418"/>
          <a:ext cx="1779984" cy="1156989"/>
        </a:xfrm>
        <a:prstGeom prst="roundRect">
          <a:avLst/>
        </a:prstGeom>
        <a:solidFill>
          <a:schemeClr val="accent2">
            <a:hueOff val="-3463634"/>
            <a:satOff val="0"/>
            <a:lumOff val="-313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000" kern="1200" dirty="0"/>
            <a:t>Grosshändler liefert an Kunden</a:t>
          </a:r>
        </a:p>
      </dsp:txBody>
      <dsp:txXfrm>
        <a:off x="1033427" y="1655898"/>
        <a:ext cx="1667024" cy="1044029"/>
      </dsp:txXfrm>
    </dsp:sp>
    <dsp:sp modelId="{5D9E204D-3B10-466F-A9AA-F9C1BB6B0CB1}">
      <dsp:nvSpPr>
        <dsp:cNvPr id="0" name=""/>
        <dsp:cNvSpPr/>
      </dsp:nvSpPr>
      <dsp:spPr>
        <a:xfrm>
          <a:off x="1757083" y="576888"/>
          <a:ext cx="4620252" cy="4620252"/>
        </a:xfrm>
        <a:custGeom>
          <a:avLst/>
          <a:gdLst/>
          <a:ahLst/>
          <a:cxnLst/>
          <a:rect l="0" t="0" r="0" b="0"/>
          <a:pathLst>
            <a:path>
              <a:moveTo>
                <a:pt x="552343" y="811165"/>
              </a:moveTo>
              <a:arcTo wR="2310126" hR="2310126" stAng="13227366" swAng="1212958"/>
            </a:path>
          </a:pathLst>
        </a:custGeom>
        <a:noFill/>
        <a:ln w="12700" cap="flat" cmpd="sng" algn="ctr">
          <a:solidFill>
            <a:schemeClr val="accent2">
              <a:hueOff val="-3463634"/>
              <a:satOff val="0"/>
              <a:lumOff val="-3137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062DDA-6F63-41CA-9EB5-D0EF6B4E9971}">
      <dsp:nvSpPr>
        <dsp:cNvPr id="0" name=""/>
        <dsp:cNvSpPr/>
      </dsp:nvSpPr>
      <dsp:spPr>
        <a:xfrm>
          <a:off x="4347833" y="39263"/>
          <a:ext cx="1379765" cy="1379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900" kern="1200" dirty="0"/>
            <a:t>Kunde</a:t>
          </a:r>
        </a:p>
      </dsp:txBody>
      <dsp:txXfrm>
        <a:off x="4347833" y="39263"/>
        <a:ext cx="1379765" cy="1379765"/>
      </dsp:txXfrm>
    </dsp:sp>
    <dsp:sp modelId="{D2CDE19B-21FD-4AE0-AD22-3315E0BDB739}">
      <dsp:nvSpPr>
        <dsp:cNvPr id="0" name=""/>
        <dsp:cNvSpPr/>
      </dsp:nvSpPr>
      <dsp:spPr>
        <a:xfrm>
          <a:off x="1102899" y="-560"/>
          <a:ext cx="5172161" cy="5172161"/>
        </a:xfrm>
        <a:prstGeom prst="circularArrow">
          <a:avLst>
            <a:gd name="adj1" fmla="val 5202"/>
            <a:gd name="adj2" fmla="val 336045"/>
            <a:gd name="adj3" fmla="val 21292705"/>
            <a:gd name="adj4" fmla="val 19766710"/>
            <a:gd name="adj5" fmla="val 6069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17A49C-8959-4A09-BF75-B7F9ACF0C7B6}">
      <dsp:nvSpPr>
        <dsp:cNvPr id="0" name=""/>
        <dsp:cNvSpPr/>
      </dsp:nvSpPr>
      <dsp:spPr>
        <a:xfrm>
          <a:off x="5181397" y="2604709"/>
          <a:ext cx="1379765" cy="1379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900" kern="1200"/>
            <a:t>Kunde bestellt Ware via Onlineshop</a:t>
          </a:r>
        </a:p>
      </dsp:txBody>
      <dsp:txXfrm>
        <a:off x="5181397" y="2604709"/>
        <a:ext cx="1379765" cy="1379765"/>
      </dsp:txXfrm>
    </dsp:sp>
    <dsp:sp modelId="{B01CDABB-09AE-45D6-AEC0-03523D9873C6}">
      <dsp:nvSpPr>
        <dsp:cNvPr id="0" name=""/>
        <dsp:cNvSpPr/>
      </dsp:nvSpPr>
      <dsp:spPr>
        <a:xfrm>
          <a:off x="1102899" y="-560"/>
          <a:ext cx="5172161" cy="5172161"/>
        </a:xfrm>
        <a:prstGeom prst="circularArrow">
          <a:avLst>
            <a:gd name="adj1" fmla="val 5202"/>
            <a:gd name="adj2" fmla="val 336045"/>
            <a:gd name="adj3" fmla="val 4014141"/>
            <a:gd name="adj4" fmla="val 2253944"/>
            <a:gd name="adj5" fmla="val 6069"/>
          </a:avLst>
        </a:prstGeom>
        <a:solidFill>
          <a:schemeClr val="accent2">
            <a:hueOff val="-865909"/>
            <a:satOff val="0"/>
            <a:lumOff val="-78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EBCFCB-4357-4F64-B680-D68AD458E0F1}">
      <dsp:nvSpPr>
        <dsp:cNvPr id="0" name=""/>
        <dsp:cNvSpPr/>
      </dsp:nvSpPr>
      <dsp:spPr>
        <a:xfrm>
          <a:off x="2999097" y="4190243"/>
          <a:ext cx="1379765" cy="1379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900" kern="1200" dirty="0"/>
            <a:t>Zahlungen an den Grosshändler</a:t>
          </a:r>
        </a:p>
      </dsp:txBody>
      <dsp:txXfrm>
        <a:off x="2999097" y="4190243"/>
        <a:ext cx="1379765" cy="1379765"/>
      </dsp:txXfrm>
    </dsp:sp>
    <dsp:sp modelId="{0FFA30DA-E979-48A1-BEAA-B8870864FBF9}">
      <dsp:nvSpPr>
        <dsp:cNvPr id="0" name=""/>
        <dsp:cNvSpPr/>
      </dsp:nvSpPr>
      <dsp:spPr>
        <a:xfrm>
          <a:off x="1102899" y="-560"/>
          <a:ext cx="5172161" cy="5172161"/>
        </a:xfrm>
        <a:prstGeom prst="circularArrow">
          <a:avLst>
            <a:gd name="adj1" fmla="val 5202"/>
            <a:gd name="adj2" fmla="val 336045"/>
            <a:gd name="adj3" fmla="val 8210011"/>
            <a:gd name="adj4" fmla="val 6449814"/>
            <a:gd name="adj5" fmla="val 6069"/>
          </a:avLst>
        </a:prstGeom>
        <a:solidFill>
          <a:schemeClr val="accent2">
            <a:hueOff val="-1731817"/>
            <a:satOff val="0"/>
            <a:lumOff val="-156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F897B3-5F43-4DA3-A74C-AB2D3257309B}">
      <dsp:nvSpPr>
        <dsp:cNvPr id="0" name=""/>
        <dsp:cNvSpPr/>
      </dsp:nvSpPr>
      <dsp:spPr>
        <a:xfrm>
          <a:off x="816798" y="2604709"/>
          <a:ext cx="1379765" cy="1379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900" kern="1200" dirty="0"/>
            <a:t>Waren bereitstellen</a:t>
          </a:r>
        </a:p>
      </dsp:txBody>
      <dsp:txXfrm>
        <a:off x="816798" y="2604709"/>
        <a:ext cx="1379765" cy="1379765"/>
      </dsp:txXfrm>
    </dsp:sp>
    <dsp:sp modelId="{132F9F2E-C8CF-44D3-9C2E-A48B40CF7648}">
      <dsp:nvSpPr>
        <dsp:cNvPr id="0" name=""/>
        <dsp:cNvSpPr/>
      </dsp:nvSpPr>
      <dsp:spPr>
        <a:xfrm>
          <a:off x="1102899" y="-560"/>
          <a:ext cx="5172161" cy="5172161"/>
        </a:xfrm>
        <a:prstGeom prst="circularArrow">
          <a:avLst>
            <a:gd name="adj1" fmla="val 5202"/>
            <a:gd name="adj2" fmla="val 336045"/>
            <a:gd name="adj3" fmla="val 12297246"/>
            <a:gd name="adj4" fmla="val 10771250"/>
            <a:gd name="adj5" fmla="val 6069"/>
          </a:avLst>
        </a:prstGeom>
        <a:solidFill>
          <a:schemeClr val="accent2">
            <a:hueOff val="-2597726"/>
            <a:satOff val="0"/>
            <a:lumOff val="-235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83E34B-E117-4BD7-BF07-EBD91D0EE8F7}">
      <dsp:nvSpPr>
        <dsp:cNvPr id="0" name=""/>
        <dsp:cNvSpPr/>
      </dsp:nvSpPr>
      <dsp:spPr>
        <a:xfrm>
          <a:off x="1650362" y="39263"/>
          <a:ext cx="1379765" cy="1379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900" kern="1200" dirty="0"/>
            <a:t>Grosshändler liefert an Kunden</a:t>
          </a:r>
        </a:p>
      </dsp:txBody>
      <dsp:txXfrm>
        <a:off x="1650362" y="39263"/>
        <a:ext cx="1379765" cy="1379765"/>
      </dsp:txXfrm>
    </dsp:sp>
    <dsp:sp modelId="{0B9CB048-A852-4277-A148-D79427D4FE6A}">
      <dsp:nvSpPr>
        <dsp:cNvPr id="0" name=""/>
        <dsp:cNvSpPr/>
      </dsp:nvSpPr>
      <dsp:spPr>
        <a:xfrm>
          <a:off x="1102899" y="-560"/>
          <a:ext cx="5172161" cy="5172161"/>
        </a:xfrm>
        <a:prstGeom prst="circularArrow">
          <a:avLst>
            <a:gd name="adj1" fmla="val 5202"/>
            <a:gd name="adj2" fmla="val 336045"/>
            <a:gd name="adj3" fmla="val 16865132"/>
            <a:gd name="adj4" fmla="val 15198823"/>
            <a:gd name="adj5" fmla="val 6069"/>
          </a:avLst>
        </a:prstGeom>
        <a:solidFill>
          <a:schemeClr val="accent2">
            <a:hueOff val="-3463634"/>
            <a:satOff val="0"/>
            <a:lumOff val="-313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BEAE9D-280A-4D6D-BAF6-57778B80EBED}">
      <dsp:nvSpPr>
        <dsp:cNvPr id="0" name=""/>
        <dsp:cNvSpPr/>
      </dsp:nvSpPr>
      <dsp:spPr>
        <a:xfrm>
          <a:off x="1715" y="21481"/>
          <a:ext cx="2650516" cy="1060206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2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830" tIns="18415" rIns="0" bIns="18415" numCol="1" spcCol="1270" anchor="ctr" anchorCtr="0">
          <a:noAutofit/>
        </a:bodyPr>
        <a:lstStyle/>
        <a:p>
          <a:pPr marL="0" lvl="0" indent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900" kern="1200"/>
            <a:t>Planen</a:t>
          </a:r>
        </a:p>
      </dsp:txBody>
      <dsp:txXfrm>
        <a:off x="531818" y="21481"/>
        <a:ext cx="1590310" cy="1060206"/>
      </dsp:txXfrm>
    </dsp:sp>
    <dsp:sp modelId="{C4B89DAD-32F7-4A4F-8579-E39D05866E62}">
      <dsp:nvSpPr>
        <dsp:cNvPr id="0" name=""/>
        <dsp:cNvSpPr/>
      </dsp:nvSpPr>
      <dsp:spPr>
        <a:xfrm>
          <a:off x="2307664" y="111598"/>
          <a:ext cx="2199928" cy="879971"/>
        </a:xfrm>
        <a:prstGeom prst="chevron">
          <a:avLst/>
        </a:prstGeom>
        <a:solidFill>
          <a:schemeClr val="accent2">
            <a:lumMod val="40000"/>
            <a:lumOff val="60000"/>
            <a:alpha val="9000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36195" rIns="0" bIns="36195" numCol="1" spcCol="1270" anchor="ctr" anchorCtr="0">
          <a:noAutofit/>
        </a:bodyPr>
        <a:lstStyle/>
        <a:p>
          <a:pPr marL="0" lvl="0" indent="0" algn="ctr" defTabSz="2533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5700" kern="1200"/>
            <a:t>1</a:t>
          </a:r>
        </a:p>
      </dsp:txBody>
      <dsp:txXfrm>
        <a:off x="2747650" y="111598"/>
        <a:ext cx="1319957" cy="879971"/>
      </dsp:txXfrm>
    </dsp:sp>
    <dsp:sp modelId="{B966DEFC-0B14-455C-AE80-E8BF5D375BE8}">
      <dsp:nvSpPr>
        <dsp:cNvPr id="0" name=""/>
        <dsp:cNvSpPr/>
      </dsp:nvSpPr>
      <dsp:spPr>
        <a:xfrm>
          <a:off x="4199603" y="111598"/>
          <a:ext cx="2199928" cy="879971"/>
        </a:xfrm>
        <a:prstGeom prst="chevron">
          <a:avLst/>
        </a:prstGeom>
        <a:solidFill>
          <a:schemeClr val="accent2">
            <a:lumMod val="60000"/>
            <a:lumOff val="40000"/>
            <a:alpha val="9000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36195" rIns="0" bIns="36195" numCol="1" spcCol="1270" anchor="ctr" anchorCtr="0">
          <a:noAutofit/>
        </a:bodyPr>
        <a:lstStyle/>
        <a:p>
          <a:pPr marL="0" lvl="0" indent="0" algn="ctr" defTabSz="2533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5700" kern="1200"/>
            <a:t>2</a:t>
          </a:r>
        </a:p>
      </dsp:txBody>
      <dsp:txXfrm>
        <a:off x="4639589" y="111598"/>
        <a:ext cx="1319957" cy="879971"/>
      </dsp:txXfrm>
    </dsp:sp>
    <dsp:sp modelId="{B869FCDD-E16D-4A01-8E07-9471033EB57B}">
      <dsp:nvSpPr>
        <dsp:cNvPr id="0" name=""/>
        <dsp:cNvSpPr/>
      </dsp:nvSpPr>
      <dsp:spPr>
        <a:xfrm>
          <a:off x="1715" y="1230116"/>
          <a:ext cx="2650516" cy="1060206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3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830" tIns="18415" rIns="0" bIns="18415" numCol="1" spcCol="1270" anchor="ctr" anchorCtr="0">
          <a:noAutofit/>
        </a:bodyPr>
        <a:lstStyle/>
        <a:p>
          <a:pPr marL="0" lvl="0" indent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900" kern="1200" dirty="0"/>
            <a:t>Entwerfen</a:t>
          </a:r>
        </a:p>
      </dsp:txBody>
      <dsp:txXfrm>
        <a:off x="531818" y="1230116"/>
        <a:ext cx="1590310" cy="1060206"/>
      </dsp:txXfrm>
    </dsp:sp>
    <dsp:sp modelId="{8C4BC560-106A-4EAF-86B8-637072BB0F04}">
      <dsp:nvSpPr>
        <dsp:cNvPr id="0" name=""/>
        <dsp:cNvSpPr/>
      </dsp:nvSpPr>
      <dsp:spPr>
        <a:xfrm>
          <a:off x="2307664" y="1320234"/>
          <a:ext cx="2199928" cy="879971"/>
        </a:xfrm>
        <a:prstGeom prst="chevron">
          <a:avLst/>
        </a:prstGeom>
        <a:solidFill>
          <a:schemeClr val="accent3">
            <a:lumMod val="40000"/>
            <a:lumOff val="60000"/>
            <a:alpha val="9000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36195" rIns="0" bIns="36195" numCol="1" spcCol="1270" anchor="ctr" anchorCtr="0">
          <a:noAutofit/>
        </a:bodyPr>
        <a:lstStyle/>
        <a:p>
          <a:pPr marL="0" lvl="0" indent="0" algn="ctr" defTabSz="2533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5700" kern="1200"/>
            <a:t>3</a:t>
          </a:r>
        </a:p>
      </dsp:txBody>
      <dsp:txXfrm>
        <a:off x="2747650" y="1320234"/>
        <a:ext cx="1319957" cy="879971"/>
      </dsp:txXfrm>
    </dsp:sp>
    <dsp:sp modelId="{032D8874-5C98-4974-BDDE-691869287B36}">
      <dsp:nvSpPr>
        <dsp:cNvPr id="0" name=""/>
        <dsp:cNvSpPr/>
      </dsp:nvSpPr>
      <dsp:spPr>
        <a:xfrm>
          <a:off x="4199603" y="1320234"/>
          <a:ext cx="2199928" cy="879971"/>
        </a:xfrm>
        <a:prstGeom prst="chevron">
          <a:avLst/>
        </a:prstGeom>
        <a:solidFill>
          <a:schemeClr val="accent3">
            <a:lumMod val="60000"/>
            <a:lumOff val="40000"/>
            <a:alpha val="9000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36195" rIns="0" bIns="36195" numCol="1" spcCol="1270" anchor="ctr" anchorCtr="0">
          <a:noAutofit/>
        </a:bodyPr>
        <a:lstStyle/>
        <a:p>
          <a:pPr marL="0" lvl="0" indent="0" algn="ctr" defTabSz="2533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5700" kern="1200"/>
            <a:t>4</a:t>
          </a:r>
        </a:p>
      </dsp:txBody>
      <dsp:txXfrm>
        <a:off x="4639589" y="1320234"/>
        <a:ext cx="1319957" cy="879971"/>
      </dsp:txXfrm>
    </dsp:sp>
    <dsp:sp modelId="{C9159011-A4CE-4A3D-8C3F-6912E89D2B2D}">
      <dsp:nvSpPr>
        <dsp:cNvPr id="0" name=""/>
        <dsp:cNvSpPr/>
      </dsp:nvSpPr>
      <dsp:spPr>
        <a:xfrm>
          <a:off x="1715" y="2438752"/>
          <a:ext cx="2650516" cy="1060206"/>
        </a:xfrm>
        <a:prstGeom prst="chevron">
          <a:avLst/>
        </a:prstGeom>
        <a:solidFill>
          <a:srgbClr val="FF0000"/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830" tIns="18415" rIns="0" bIns="18415" numCol="1" spcCol="1270" anchor="ctr" anchorCtr="0">
          <a:noAutofit/>
        </a:bodyPr>
        <a:lstStyle/>
        <a:p>
          <a:pPr marL="0" lvl="0" indent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900" kern="1200"/>
            <a:t>Ausführen</a:t>
          </a:r>
        </a:p>
      </dsp:txBody>
      <dsp:txXfrm>
        <a:off x="531818" y="2438752"/>
        <a:ext cx="1590310" cy="1060206"/>
      </dsp:txXfrm>
    </dsp:sp>
    <dsp:sp modelId="{97D4762D-3502-4AFE-A954-AF1ECD381434}">
      <dsp:nvSpPr>
        <dsp:cNvPr id="0" name=""/>
        <dsp:cNvSpPr/>
      </dsp:nvSpPr>
      <dsp:spPr>
        <a:xfrm>
          <a:off x="2307664" y="2528869"/>
          <a:ext cx="2199928" cy="879971"/>
        </a:xfrm>
        <a:prstGeom prst="chevron">
          <a:avLst/>
        </a:prstGeom>
        <a:solidFill>
          <a:schemeClr val="accent1">
            <a:lumMod val="40000"/>
            <a:lumOff val="60000"/>
            <a:alpha val="90000"/>
          </a:schemeClr>
        </a:solidFill>
        <a:ln w="127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36195" rIns="0" bIns="36195" numCol="1" spcCol="1270" anchor="ctr" anchorCtr="0">
          <a:noAutofit/>
        </a:bodyPr>
        <a:lstStyle/>
        <a:p>
          <a:pPr marL="0" lvl="0" indent="0" algn="ctr" defTabSz="2533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5700" kern="1200"/>
            <a:t>5</a:t>
          </a:r>
        </a:p>
      </dsp:txBody>
      <dsp:txXfrm>
        <a:off x="2747650" y="2528869"/>
        <a:ext cx="1319957" cy="879971"/>
      </dsp:txXfrm>
    </dsp:sp>
    <dsp:sp modelId="{1A92A5A1-AFC6-4F9D-93F4-6BB286B8DB9C}">
      <dsp:nvSpPr>
        <dsp:cNvPr id="0" name=""/>
        <dsp:cNvSpPr/>
      </dsp:nvSpPr>
      <dsp:spPr>
        <a:xfrm>
          <a:off x="4199603" y="2528869"/>
          <a:ext cx="2199928" cy="879971"/>
        </a:xfrm>
        <a:prstGeom prst="chevron">
          <a:avLst/>
        </a:prstGeom>
        <a:solidFill>
          <a:schemeClr val="accent1">
            <a:lumMod val="60000"/>
            <a:lumOff val="40000"/>
            <a:alpha val="9000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36195" rIns="0" bIns="36195" numCol="1" spcCol="1270" anchor="ctr" anchorCtr="0">
          <a:noAutofit/>
        </a:bodyPr>
        <a:lstStyle/>
        <a:p>
          <a:pPr marL="0" lvl="0" indent="0" algn="ctr" defTabSz="2533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5700" kern="1200"/>
            <a:t>6</a:t>
          </a:r>
        </a:p>
      </dsp:txBody>
      <dsp:txXfrm>
        <a:off x="4639589" y="2528869"/>
        <a:ext cx="1319957" cy="87997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BEAE9D-280A-4D6D-BAF6-57778B80EBED}">
      <dsp:nvSpPr>
        <dsp:cNvPr id="0" name=""/>
        <dsp:cNvSpPr/>
      </dsp:nvSpPr>
      <dsp:spPr>
        <a:xfrm>
          <a:off x="1715" y="21481"/>
          <a:ext cx="2650516" cy="1060206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2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830" tIns="18415" rIns="0" bIns="18415" numCol="1" spcCol="1270" anchor="ctr" anchorCtr="0">
          <a:noAutofit/>
        </a:bodyPr>
        <a:lstStyle/>
        <a:p>
          <a:pPr marL="0" lvl="0" indent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900" kern="1200"/>
            <a:t>Planen</a:t>
          </a:r>
        </a:p>
      </dsp:txBody>
      <dsp:txXfrm>
        <a:off x="531818" y="21481"/>
        <a:ext cx="1590310" cy="1060206"/>
      </dsp:txXfrm>
    </dsp:sp>
    <dsp:sp modelId="{C4B89DAD-32F7-4A4F-8579-E39D05866E62}">
      <dsp:nvSpPr>
        <dsp:cNvPr id="0" name=""/>
        <dsp:cNvSpPr/>
      </dsp:nvSpPr>
      <dsp:spPr>
        <a:xfrm>
          <a:off x="2307664" y="111598"/>
          <a:ext cx="2199928" cy="879971"/>
        </a:xfrm>
        <a:prstGeom prst="chevron">
          <a:avLst/>
        </a:prstGeom>
        <a:solidFill>
          <a:schemeClr val="accent2">
            <a:lumMod val="40000"/>
            <a:lumOff val="60000"/>
            <a:alpha val="9000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36195" rIns="0" bIns="36195" numCol="1" spcCol="1270" anchor="ctr" anchorCtr="0">
          <a:noAutofit/>
        </a:bodyPr>
        <a:lstStyle/>
        <a:p>
          <a:pPr marL="0" lvl="0" indent="0" algn="ctr" defTabSz="2533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5700" kern="1200"/>
            <a:t>1</a:t>
          </a:r>
        </a:p>
      </dsp:txBody>
      <dsp:txXfrm>
        <a:off x="2747650" y="111598"/>
        <a:ext cx="1319957" cy="879971"/>
      </dsp:txXfrm>
    </dsp:sp>
    <dsp:sp modelId="{B966DEFC-0B14-455C-AE80-E8BF5D375BE8}">
      <dsp:nvSpPr>
        <dsp:cNvPr id="0" name=""/>
        <dsp:cNvSpPr/>
      </dsp:nvSpPr>
      <dsp:spPr>
        <a:xfrm>
          <a:off x="4199603" y="111598"/>
          <a:ext cx="2199928" cy="879971"/>
        </a:xfrm>
        <a:prstGeom prst="chevron">
          <a:avLst/>
        </a:prstGeom>
        <a:solidFill>
          <a:schemeClr val="accent2">
            <a:lumMod val="60000"/>
            <a:lumOff val="40000"/>
            <a:alpha val="9000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36195" rIns="0" bIns="36195" numCol="1" spcCol="1270" anchor="ctr" anchorCtr="0">
          <a:noAutofit/>
        </a:bodyPr>
        <a:lstStyle/>
        <a:p>
          <a:pPr marL="0" lvl="0" indent="0" algn="ctr" defTabSz="2533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5700" kern="1200"/>
            <a:t>2</a:t>
          </a:r>
        </a:p>
      </dsp:txBody>
      <dsp:txXfrm>
        <a:off x="4639589" y="111598"/>
        <a:ext cx="1319957" cy="879971"/>
      </dsp:txXfrm>
    </dsp:sp>
    <dsp:sp modelId="{B869FCDD-E16D-4A01-8E07-9471033EB57B}">
      <dsp:nvSpPr>
        <dsp:cNvPr id="0" name=""/>
        <dsp:cNvSpPr/>
      </dsp:nvSpPr>
      <dsp:spPr>
        <a:xfrm>
          <a:off x="1715" y="1230116"/>
          <a:ext cx="2650516" cy="1060206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3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830" tIns="18415" rIns="0" bIns="18415" numCol="1" spcCol="1270" anchor="ctr" anchorCtr="0">
          <a:noAutofit/>
        </a:bodyPr>
        <a:lstStyle/>
        <a:p>
          <a:pPr marL="0" lvl="0" indent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900" kern="1200" dirty="0"/>
            <a:t>Entwerfen</a:t>
          </a:r>
        </a:p>
      </dsp:txBody>
      <dsp:txXfrm>
        <a:off x="531818" y="1230116"/>
        <a:ext cx="1590310" cy="1060206"/>
      </dsp:txXfrm>
    </dsp:sp>
    <dsp:sp modelId="{8C4BC560-106A-4EAF-86B8-637072BB0F04}">
      <dsp:nvSpPr>
        <dsp:cNvPr id="0" name=""/>
        <dsp:cNvSpPr/>
      </dsp:nvSpPr>
      <dsp:spPr>
        <a:xfrm>
          <a:off x="2307664" y="1320234"/>
          <a:ext cx="2199928" cy="879971"/>
        </a:xfrm>
        <a:prstGeom prst="chevron">
          <a:avLst/>
        </a:prstGeom>
        <a:solidFill>
          <a:schemeClr val="accent3">
            <a:lumMod val="40000"/>
            <a:lumOff val="60000"/>
            <a:alpha val="9000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36195" rIns="0" bIns="36195" numCol="1" spcCol="1270" anchor="ctr" anchorCtr="0">
          <a:noAutofit/>
        </a:bodyPr>
        <a:lstStyle/>
        <a:p>
          <a:pPr marL="0" lvl="0" indent="0" algn="ctr" defTabSz="2533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5700" kern="1200"/>
            <a:t>3</a:t>
          </a:r>
        </a:p>
      </dsp:txBody>
      <dsp:txXfrm>
        <a:off x="2747650" y="1320234"/>
        <a:ext cx="1319957" cy="879971"/>
      </dsp:txXfrm>
    </dsp:sp>
    <dsp:sp modelId="{032D8874-5C98-4974-BDDE-691869287B36}">
      <dsp:nvSpPr>
        <dsp:cNvPr id="0" name=""/>
        <dsp:cNvSpPr/>
      </dsp:nvSpPr>
      <dsp:spPr>
        <a:xfrm>
          <a:off x="4199603" y="1320234"/>
          <a:ext cx="2199928" cy="879971"/>
        </a:xfrm>
        <a:prstGeom prst="chevron">
          <a:avLst/>
        </a:prstGeom>
        <a:solidFill>
          <a:schemeClr val="accent3">
            <a:lumMod val="60000"/>
            <a:lumOff val="40000"/>
            <a:alpha val="9000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36195" rIns="0" bIns="36195" numCol="1" spcCol="1270" anchor="ctr" anchorCtr="0">
          <a:noAutofit/>
        </a:bodyPr>
        <a:lstStyle/>
        <a:p>
          <a:pPr marL="0" lvl="0" indent="0" algn="ctr" defTabSz="2533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5700" kern="1200"/>
            <a:t>4</a:t>
          </a:r>
        </a:p>
      </dsp:txBody>
      <dsp:txXfrm>
        <a:off x="4639589" y="1320234"/>
        <a:ext cx="1319957" cy="879971"/>
      </dsp:txXfrm>
    </dsp:sp>
    <dsp:sp modelId="{C9159011-A4CE-4A3D-8C3F-6912E89D2B2D}">
      <dsp:nvSpPr>
        <dsp:cNvPr id="0" name=""/>
        <dsp:cNvSpPr/>
      </dsp:nvSpPr>
      <dsp:spPr>
        <a:xfrm>
          <a:off x="1715" y="2438752"/>
          <a:ext cx="2650516" cy="1060206"/>
        </a:xfrm>
        <a:prstGeom prst="chevron">
          <a:avLst/>
        </a:prstGeom>
        <a:solidFill>
          <a:srgbClr val="FF0000"/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830" tIns="18415" rIns="0" bIns="18415" numCol="1" spcCol="1270" anchor="ctr" anchorCtr="0">
          <a:noAutofit/>
        </a:bodyPr>
        <a:lstStyle/>
        <a:p>
          <a:pPr marL="0" lvl="0" indent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900" kern="1200"/>
            <a:t>Ausführen</a:t>
          </a:r>
        </a:p>
      </dsp:txBody>
      <dsp:txXfrm>
        <a:off x="531818" y="2438752"/>
        <a:ext cx="1590310" cy="1060206"/>
      </dsp:txXfrm>
    </dsp:sp>
    <dsp:sp modelId="{97D4762D-3502-4AFE-A954-AF1ECD381434}">
      <dsp:nvSpPr>
        <dsp:cNvPr id="0" name=""/>
        <dsp:cNvSpPr/>
      </dsp:nvSpPr>
      <dsp:spPr>
        <a:xfrm>
          <a:off x="2307664" y="2528869"/>
          <a:ext cx="2199928" cy="879971"/>
        </a:xfrm>
        <a:prstGeom prst="chevron">
          <a:avLst/>
        </a:prstGeom>
        <a:solidFill>
          <a:schemeClr val="accent1">
            <a:lumMod val="40000"/>
            <a:lumOff val="60000"/>
            <a:alpha val="90000"/>
          </a:schemeClr>
        </a:solidFill>
        <a:ln w="127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36195" rIns="0" bIns="36195" numCol="1" spcCol="1270" anchor="ctr" anchorCtr="0">
          <a:noAutofit/>
        </a:bodyPr>
        <a:lstStyle/>
        <a:p>
          <a:pPr marL="0" lvl="0" indent="0" algn="ctr" defTabSz="2533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5700" kern="1200"/>
            <a:t>5</a:t>
          </a:r>
        </a:p>
      </dsp:txBody>
      <dsp:txXfrm>
        <a:off x="2747650" y="2528869"/>
        <a:ext cx="1319957" cy="879971"/>
      </dsp:txXfrm>
    </dsp:sp>
    <dsp:sp modelId="{1A92A5A1-AFC6-4F9D-93F4-6BB286B8DB9C}">
      <dsp:nvSpPr>
        <dsp:cNvPr id="0" name=""/>
        <dsp:cNvSpPr/>
      </dsp:nvSpPr>
      <dsp:spPr>
        <a:xfrm>
          <a:off x="4199603" y="2528869"/>
          <a:ext cx="2199928" cy="879971"/>
        </a:xfrm>
        <a:prstGeom prst="chevron">
          <a:avLst/>
        </a:prstGeom>
        <a:solidFill>
          <a:schemeClr val="accent1">
            <a:lumMod val="60000"/>
            <a:lumOff val="40000"/>
            <a:alpha val="9000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36195" rIns="0" bIns="36195" numCol="1" spcCol="1270" anchor="ctr" anchorCtr="0">
          <a:noAutofit/>
        </a:bodyPr>
        <a:lstStyle/>
        <a:p>
          <a:pPr marL="0" lvl="0" indent="0" algn="ctr" defTabSz="2533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5700" kern="1200"/>
            <a:t>6</a:t>
          </a:r>
        </a:p>
      </dsp:txBody>
      <dsp:txXfrm>
        <a:off x="4639589" y="2528869"/>
        <a:ext cx="1319957" cy="87997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65A223-DCC9-4B16-9372-8B984647509D}">
      <dsp:nvSpPr>
        <dsp:cNvPr id="0" name=""/>
        <dsp:cNvSpPr/>
      </dsp:nvSpPr>
      <dsp:spPr>
        <a:xfrm>
          <a:off x="3373969" y="0"/>
          <a:ext cx="1380061" cy="920040"/>
        </a:xfrm>
        <a:prstGeom prst="trapezoid">
          <a:avLst>
            <a:gd name="adj" fmla="val 75000"/>
          </a:avLst>
        </a:prstGeom>
        <a:solidFill>
          <a:srgbClr val="FF00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br>
            <a:rPr lang="de-CH" sz="2000" kern="1200" dirty="0"/>
          </a:br>
          <a:r>
            <a:rPr lang="de-CH" sz="2000" kern="1200" dirty="0"/>
            <a:t>Zucker</a:t>
          </a:r>
        </a:p>
      </dsp:txBody>
      <dsp:txXfrm>
        <a:off x="3373969" y="0"/>
        <a:ext cx="1380061" cy="920040"/>
      </dsp:txXfrm>
    </dsp:sp>
    <dsp:sp modelId="{75F6263F-5FF6-4C5F-AA2D-24543780A062}">
      <dsp:nvSpPr>
        <dsp:cNvPr id="0" name=""/>
        <dsp:cNvSpPr/>
      </dsp:nvSpPr>
      <dsp:spPr>
        <a:xfrm>
          <a:off x="2699175" y="920040"/>
          <a:ext cx="2729649" cy="899725"/>
        </a:xfrm>
        <a:prstGeom prst="trapezoid">
          <a:avLst>
            <a:gd name="adj" fmla="val 75000"/>
          </a:avLst>
        </a:prstGeom>
        <a:solidFill>
          <a:schemeClr val="accent1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900" kern="1200" dirty="0"/>
            <a:t>Öle</a:t>
          </a:r>
        </a:p>
      </dsp:txBody>
      <dsp:txXfrm>
        <a:off x="3176864" y="920040"/>
        <a:ext cx="1774271" cy="899725"/>
      </dsp:txXfrm>
    </dsp:sp>
    <dsp:sp modelId="{297CE3A6-64EB-484B-AC17-B68A74908C99}">
      <dsp:nvSpPr>
        <dsp:cNvPr id="0" name=""/>
        <dsp:cNvSpPr/>
      </dsp:nvSpPr>
      <dsp:spPr>
        <a:xfrm>
          <a:off x="2024381" y="1819766"/>
          <a:ext cx="4079236" cy="899725"/>
        </a:xfrm>
        <a:prstGeom prst="trapezoid">
          <a:avLst>
            <a:gd name="adj" fmla="val 75000"/>
          </a:avLst>
        </a:prstGeom>
        <a:solidFill>
          <a:srgbClr val="00B0F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900" kern="1200" dirty="0"/>
            <a:t>Fisch, Milch +Eier</a:t>
          </a:r>
        </a:p>
      </dsp:txBody>
      <dsp:txXfrm>
        <a:off x="2738248" y="1819766"/>
        <a:ext cx="2651503" cy="899725"/>
      </dsp:txXfrm>
    </dsp:sp>
    <dsp:sp modelId="{372B8F63-1760-4069-8930-C3C316729E16}">
      <dsp:nvSpPr>
        <dsp:cNvPr id="0" name=""/>
        <dsp:cNvSpPr/>
      </dsp:nvSpPr>
      <dsp:spPr>
        <a:xfrm>
          <a:off x="1349587" y="2719491"/>
          <a:ext cx="5428824" cy="899725"/>
        </a:xfrm>
        <a:prstGeom prst="trapezoid">
          <a:avLst>
            <a:gd name="adj" fmla="val 75000"/>
          </a:avLst>
        </a:prstGeom>
        <a:solidFill>
          <a:schemeClr val="accent2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900" kern="1200" dirty="0"/>
            <a:t>Getreide</a:t>
          </a:r>
        </a:p>
      </dsp:txBody>
      <dsp:txXfrm>
        <a:off x="2299632" y="2719491"/>
        <a:ext cx="3528735" cy="899725"/>
      </dsp:txXfrm>
    </dsp:sp>
    <dsp:sp modelId="{9C133F30-09F2-4A80-B0F5-1EB30192C7D2}">
      <dsp:nvSpPr>
        <dsp:cNvPr id="0" name=""/>
        <dsp:cNvSpPr/>
      </dsp:nvSpPr>
      <dsp:spPr>
        <a:xfrm>
          <a:off x="674793" y="3619216"/>
          <a:ext cx="6778412" cy="899725"/>
        </a:xfrm>
        <a:prstGeom prst="trapezoid">
          <a:avLst>
            <a:gd name="adj" fmla="val 75000"/>
          </a:avLst>
        </a:prstGeom>
        <a:solidFill>
          <a:srgbClr val="00B05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900" kern="1200" dirty="0"/>
            <a:t>Obst &amp; Gemüse</a:t>
          </a:r>
        </a:p>
      </dsp:txBody>
      <dsp:txXfrm>
        <a:off x="1861016" y="3619216"/>
        <a:ext cx="4405967" cy="899725"/>
      </dsp:txXfrm>
    </dsp:sp>
    <dsp:sp modelId="{285F0948-2BB6-45C7-B307-0D105B4699EE}">
      <dsp:nvSpPr>
        <dsp:cNvPr id="0" name=""/>
        <dsp:cNvSpPr/>
      </dsp:nvSpPr>
      <dsp:spPr>
        <a:xfrm>
          <a:off x="0" y="4518941"/>
          <a:ext cx="8128000" cy="899725"/>
        </a:xfrm>
        <a:prstGeom prst="trapezoid">
          <a:avLst>
            <a:gd name="adj" fmla="val 75000"/>
          </a:avLst>
        </a:prstGeom>
        <a:solidFill>
          <a:srgbClr val="92D05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900" kern="1200" dirty="0"/>
            <a:t>Wasser &amp; Getränke</a:t>
          </a:r>
        </a:p>
      </dsp:txBody>
      <dsp:txXfrm>
        <a:off x="1422399" y="4518941"/>
        <a:ext cx="5283200" cy="89972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65A223-DCC9-4B16-9372-8B984647509D}">
      <dsp:nvSpPr>
        <dsp:cNvPr id="0" name=""/>
        <dsp:cNvSpPr/>
      </dsp:nvSpPr>
      <dsp:spPr>
        <a:xfrm>
          <a:off x="3373969" y="0"/>
          <a:ext cx="1380061" cy="920040"/>
        </a:xfrm>
        <a:prstGeom prst="trapezoid">
          <a:avLst>
            <a:gd name="adj" fmla="val 75000"/>
          </a:avLst>
        </a:prstGeom>
        <a:solidFill>
          <a:srgbClr val="FF00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br>
            <a:rPr lang="de-CH" sz="2000" kern="1200" dirty="0"/>
          </a:br>
          <a:r>
            <a:rPr lang="de-CH" sz="2000" kern="1200" dirty="0"/>
            <a:t>Zucker</a:t>
          </a:r>
        </a:p>
      </dsp:txBody>
      <dsp:txXfrm>
        <a:off x="3373969" y="0"/>
        <a:ext cx="1380061" cy="920040"/>
      </dsp:txXfrm>
    </dsp:sp>
    <dsp:sp modelId="{75F6263F-5FF6-4C5F-AA2D-24543780A062}">
      <dsp:nvSpPr>
        <dsp:cNvPr id="0" name=""/>
        <dsp:cNvSpPr/>
      </dsp:nvSpPr>
      <dsp:spPr>
        <a:xfrm>
          <a:off x="2699175" y="920040"/>
          <a:ext cx="2729649" cy="899725"/>
        </a:xfrm>
        <a:prstGeom prst="trapezoid">
          <a:avLst>
            <a:gd name="adj" fmla="val 75000"/>
          </a:avLst>
        </a:prstGeom>
        <a:solidFill>
          <a:schemeClr val="accent1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900" kern="1200" dirty="0"/>
            <a:t>Öle</a:t>
          </a:r>
        </a:p>
      </dsp:txBody>
      <dsp:txXfrm>
        <a:off x="3176864" y="920040"/>
        <a:ext cx="1774271" cy="899725"/>
      </dsp:txXfrm>
    </dsp:sp>
    <dsp:sp modelId="{297CE3A6-64EB-484B-AC17-B68A74908C99}">
      <dsp:nvSpPr>
        <dsp:cNvPr id="0" name=""/>
        <dsp:cNvSpPr/>
      </dsp:nvSpPr>
      <dsp:spPr>
        <a:xfrm>
          <a:off x="2024381" y="1819766"/>
          <a:ext cx="4079236" cy="899725"/>
        </a:xfrm>
        <a:prstGeom prst="trapezoid">
          <a:avLst>
            <a:gd name="adj" fmla="val 75000"/>
          </a:avLst>
        </a:prstGeom>
        <a:solidFill>
          <a:srgbClr val="00B0F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900" kern="1200" dirty="0"/>
            <a:t>Fisch, Milch +Eier</a:t>
          </a:r>
        </a:p>
      </dsp:txBody>
      <dsp:txXfrm>
        <a:off x="2738248" y="1819766"/>
        <a:ext cx="2651503" cy="899725"/>
      </dsp:txXfrm>
    </dsp:sp>
    <dsp:sp modelId="{372B8F63-1760-4069-8930-C3C316729E16}">
      <dsp:nvSpPr>
        <dsp:cNvPr id="0" name=""/>
        <dsp:cNvSpPr/>
      </dsp:nvSpPr>
      <dsp:spPr>
        <a:xfrm>
          <a:off x="1349587" y="2719491"/>
          <a:ext cx="5428824" cy="899725"/>
        </a:xfrm>
        <a:prstGeom prst="trapezoid">
          <a:avLst>
            <a:gd name="adj" fmla="val 75000"/>
          </a:avLst>
        </a:prstGeom>
        <a:solidFill>
          <a:schemeClr val="accent2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900" kern="1200" dirty="0"/>
            <a:t>Getreide</a:t>
          </a:r>
        </a:p>
      </dsp:txBody>
      <dsp:txXfrm>
        <a:off x="2299632" y="2719491"/>
        <a:ext cx="3528735" cy="899725"/>
      </dsp:txXfrm>
    </dsp:sp>
    <dsp:sp modelId="{9C133F30-09F2-4A80-B0F5-1EB30192C7D2}">
      <dsp:nvSpPr>
        <dsp:cNvPr id="0" name=""/>
        <dsp:cNvSpPr/>
      </dsp:nvSpPr>
      <dsp:spPr>
        <a:xfrm>
          <a:off x="674793" y="3619216"/>
          <a:ext cx="6778412" cy="899725"/>
        </a:xfrm>
        <a:prstGeom prst="trapezoid">
          <a:avLst>
            <a:gd name="adj" fmla="val 75000"/>
          </a:avLst>
        </a:prstGeom>
        <a:solidFill>
          <a:srgbClr val="00B05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900" kern="1200" dirty="0"/>
            <a:t>Obst &amp; Gemüse</a:t>
          </a:r>
        </a:p>
      </dsp:txBody>
      <dsp:txXfrm>
        <a:off x="1861016" y="3619216"/>
        <a:ext cx="4405967" cy="899725"/>
      </dsp:txXfrm>
    </dsp:sp>
    <dsp:sp modelId="{285F0948-2BB6-45C7-B307-0D105B4699EE}">
      <dsp:nvSpPr>
        <dsp:cNvPr id="0" name=""/>
        <dsp:cNvSpPr/>
      </dsp:nvSpPr>
      <dsp:spPr>
        <a:xfrm>
          <a:off x="0" y="4518941"/>
          <a:ext cx="8128000" cy="899725"/>
        </a:xfrm>
        <a:prstGeom prst="trapezoid">
          <a:avLst>
            <a:gd name="adj" fmla="val 75000"/>
          </a:avLst>
        </a:prstGeom>
        <a:solidFill>
          <a:srgbClr val="92D05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900" kern="1200" dirty="0"/>
            <a:t>Wasser &amp; Getränke</a:t>
          </a:r>
        </a:p>
      </dsp:txBody>
      <dsp:txXfrm>
        <a:off x="1422399" y="4518941"/>
        <a:ext cx="5283200" cy="8997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C4B208-A6D1-473F-AC87-62374FD26631}" type="datetimeFigureOut">
              <a:rPr lang="de-CH" smtClean="0"/>
              <a:t>18.05.2022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48CA5C-75B7-4ACA-A90D-D6E16CD1DA8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78542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>
              <a:defRPr/>
            </a:pPr>
            <a:fld id="{70D5DC86-8146-4006-A302-2B7667CF48BF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t>18.05.2022</a:t>
            </a:fld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>
              <a:defRPr/>
            </a:pPr>
            <a:r>
              <a:rPr lang="de-CH">
                <a:solidFill>
                  <a:prstClr val="black">
                    <a:tint val="75000"/>
                  </a:prstClr>
                </a:solidFill>
              </a:rPr>
              <a:t>Ihr Name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>
              <a:defRPr/>
            </a:pPr>
            <a:fld id="{BE633B71-65CD-4624-AEBC-ED5FE9B32322}" type="slidenum">
              <a:rPr lang="de-CH" smtClean="0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‹Nr.›</a:t>
            </a:fld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6493465"/>
      </p:ext>
    </p:extLst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C813E-3774-444D-A493-D9786508435E}" type="datetime1">
              <a:rPr lang="de-DE" smtClean="0"/>
              <a:t>18.05.2022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Ihr Name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33B71-65CD-4624-AEBC-ED5FE9B32322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73917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6488A-1351-48C9-9A80-E56E0BDF7637}" type="datetime1">
              <a:rPr lang="de-DE" smtClean="0"/>
              <a:t>18.05.2022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Ihr Name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33B71-65CD-4624-AEBC-ED5FE9B32322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2651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>
              <a:defRPr/>
            </a:pPr>
            <a:fld id="{CF4C7B86-2863-4DFD-8689-3027B4A2330B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t>18.05.2022</a:t>
            </a:fld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>
              <a:defRPr/>
            </a:pPr>
            <a:r>
              <a:rPr lang="de-CH">
                <a:solidFill>
                  <a:prstClr val="black">
                    <a:tint val="75000"/>
                  </a:prstClr>
                </a:solidFill>
              </a:rPr>
              <a:t>Ihr Name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>
              <a:defRPr/>
            </a:pPr>
            <a:fld id="{BE633B71-65CD-4624-AEBC-ED5FE9B32322}" type="slidenum">
              <a:rPr lang="de-CH" smtClean="0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‹Nr.›</a:t>
            </a:fld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6959999"/>
      </p:ext>
    </p:extLst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41A5-68B8-416C-AD56-97C2DE8D4ADD}" type="datetime1">
              <a:rPr lang="de-DE" smtClean="0"/>
              <a:t>18.05.2022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Ihr Name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33B71-65CD-4624-AEBC-ED5FE9B32322}" type="slidenum">
              <a:rPr lang="de-CH" smtClean="0"/>
              <a:pPr/>
              <a:t>‹Nr.›</a:t>
            </a:fld>
            <a:endParaRPr lang="de-CH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8615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A9DE6-D761-406A-AAD6-3340203ED059}" type="datetime1">
              <a:rPr lang="de-DE" smtClean="0"/>
              <a:t>18.05.2022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Ihr Name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33B71-65CD-4624-AEBC-ED5FE9B32322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74406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B270A-5396-4ADA-940A-F7753D741D1C}" type="datetime1">
              <a:rPr lang="de-DE" smtClean="0"/>
              <a:t>18.05.2022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Ihr Name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33B71-65CD-4624-AEBC-ED5FE9B32322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48018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 b="1"/>
            </a:lvl1pPr>
          </a:lstStyle>
          <a:p>
            <a:pPr defTabSz="914400">
              <a:defRPr/>
            </a:pPr>
            <a:fld id="{BE633B71-65CD-4624-AEBC-ED5FE9B32322}" type="slidenum">
              <a:rPr lang="de-CH" smtClean="0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‹Nr.›</a:t>
            </a:fld>
            <a:endParaRPr lang="de-CH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8538133"/>
      </p:ext>
    </p:extLst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5092C-861A-4607-9CF3-EBCD0A054DB6}" type="datetime1">
              <a:rPr lang="de-DE" smtClean="0"/>
              <a:t>18.05.2022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de-CH"/>
              <a:t>Ihr Name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33B71-65CD-4624-AEBC-ED5FE9B32322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88705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22A6061-8CCF-4D73-9407-7DB493B012B6}" type="datetime1">
              <a:rPr lang="de-DE" smtClean="0"/>
              <a:t>18.05.2022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de-CH"/>
              <a:t>Ihr Name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E633B71-65CD-4624-AEBC-ED5FE9B32322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76805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65606-6A87-48E0-B824-3A0569E33063}" type="datetime1">
              <a:rPr lang="de-DE" smtClean="0"/>
              <a:t>18.05.2022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Ihr Name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33B71-65CD-4624-AEBC-ED5FE9B32322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60518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281EC54-64E6-408F-AA1B-DA2E7E2B1892}" type="datetime1">
              <a:rPr lang="de-DE" smtClean="0"/>
              <a:t>18.05.2022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Ihr Name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E633B71-65CD-4624-AEBC-ED5FE9B32322}" type="slidenum">
              <a:rPr lang="de-CH" smtClean="0"/>
              <a:pPr/>
              <a:t>‹Nr.›</a:t>
            </a:fld>
            <a:endParaRPr lang="de-CH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3335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transition spd="slow">
    <p:pull/>
  </p:transition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dirty="0"/>
              <a:t>Objekte animieren 1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CH" dirty="0"/>
              <a:t>Textfeld, Grafikobjekte</a:t>
            </a:r>
          </a:p>
        </p:txBody>
      </p:sp>
    </p:spTree>
    <p:extLst>
      <p:ext uri="{BB962C8B-B14F-4D97-AF65-F5344CB8AC3E}">
        <p14:creationId xmlns:p14="http://schemas.microsoft.com/office/powerpoint/2010/main" val="606430476"/>
      </p:ext>
    </p:extLst>
  </p:cSld>
  <p:clrMapOvr>
    <a:masterClrMapping/>
  </p:clrMapOvr>
  <p:transition spd="slow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SmartArt</a:t>
            </a: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2895376" y="2159002"/>
          <a:ext cx="6401248" cy="3520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>
              <a:defRPr/>
            </a:pPr>
            <a:fld id="{BE633B71-65CD-4624-AEBC-ED5FE9B32322}" type="slidenum">
              <a:rPr lang="de-CH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>
                <a:defRPr/>
              </a:pPr>
              <a:t>10</a:t>
            </a:fld>
            <a:endParaRPr lang="de-C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64954966"/>
      </p:ext>
    </p:extLst>
  </p:cSld>
  <p:clrMapOvr>
    <a:masterClrMapping/>
  </p:clrMapOvr>
  <p:transition spd="slow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SmartArt (Lösung)</a:t>
            </a: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7220506"/>
              </p:ext>
            </p:extLst>
          </p:nvPr>
        </p:nvGraphicFramePr>
        <p:xfrm>
          <a:off x="2895376" y="2159002"/>
          <a:ext cx="6401248" cy="3520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>
              <a:defRPr/>
            </a:pPr>
            <a:fld id="{BE633B71-65CD-4624-AEBC-ED5FE9B32322}" type="slidenum">
              <a:rPr lang="de-CH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>
                <a:defRPr/>
              </a:pPr>
              <a:t>11</a:t>
            </a:fld>
            <a:endParaRPr lang="de-C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1752461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0BEAE9D-280A-4D6D-BAF6-57778B80EB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50BEAE9D-280A-4D6D-BAF6-57778B80EBE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869FCDD-E16D-4A01-8E07-9471033EB5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B869FCDD-E16D-4A01-8E07-9471033EB57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9159011-A4CE-4A3D-8C3F-6912E89D2B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C9159011-A4CE-4A3D-8C3F-6912E89D2B2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4B89DAD-32F7-4A4F-8579-E39D05866E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C4B89DAD-32F7-4A4F-8579-E39D05866E6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966DEFC-0B14-455C-AE80-E8BF5D375B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dgm id="{B966DEFC-0B14-455C-AE80-E8BF5D375BE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C4BC560-106A-4EAF-86B8-637072BB0F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8C4BC560-106A-4EAF-86B8-637072BB0F0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32D8874-5C98-4974-BDDE-691869287B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">
                                            <p:graphicEl>
                                              <a:dgm id="{032D8874-5C98-4974-BDDE-691869287B3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7D4762D-3502-4AFE-A954-AF1ECD3814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97D4762D-3502-4AFE-A954-AF1ECD38143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A92A5A1-AFC6-4F9D-93F4-6BB286B8DB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">
                                            <p:graphicEl>
                                              <a:dgm id="{1A92A5A1-AFC6-4F9D-93F4-6BB286B8DB9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lvl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EVA Prinzip</a:t>
            </a:r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>
              <a:defRPr/>
            </a:pPr>
            <a:fld id="{BE633B71-65CD-4624-AEBC-ED5FE9B32322}" type="slidenum">
              <a:rPr lang="de-CH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>
                <a:defRPr/>
              </a:pPr>
              <a:t>12</a:t>
            </a:fld>
            <a:endParaRPr lang="de-C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1602539" y="2262729"/>
            <a:ext cx="1007889" cy="3370185"/>
            <a:chOff x="1357290" y="1928802"/>
            <a:chExt cx="357190" cy="1214446"/>
          </a:xfrm>
        </p:grpSpPr>
        <p:sp>
          <p:nvSpPr>
            <p:cNvPr id="5" name="Ellipse 4"/>
            <p:cNvSpPr/>
            <p:nvPr/>
          </p:nvSpPr>
          <p:spPr>
            <a:xfrm>
              <a:off x="1357290" y="1928802"/>
              <a:ext cx="357190" cy="35719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r>
                <a:rPr lang="de-CH" dirty="0">
                  <a:solidFill>
                    <a:prstClr val="black"/>
                  </a:solidFill>
                  <a:latin typeface="Calibri"/>
                </a:rPr>
                <a:t>E</a:t>
              </a:r>
            </a:p>
          </p:txBody>
        </p:sp>
        <p:sp>
          <p:nvSpPr>
            <p:cNvPr id="6" name="Ellipse 5"/>
            <p:cNvSpPr/>
            <p:nvPr/>
          </p:nvSpPr>
          <p:spPr>
            <a:xfrm>
              <a:off x="1357290" y="2357430"/>
              <a:ext cx="357190" cy="35719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r>
                <a:rPr lang="de-CH" dirty="0">
                  <a:solidFill>
                    <a:prstClr val="black"/>
                  </a:solidFill>
                  <a:latin typeface="Calibri"/>
                </a:rPr>
                <a:t>V</a:t>
              </a:r>
            </a:p>
          </p:txBody>
        </p:sp>
        <p:sp>
          <p:nvSpPr>
            <p:cNvPr id="7" name="Ellipse 6"/>
            <p:cNvSpPr/>
            <p:nvPr/>
          </p:nvSpPr>
          <p:spPr>
            <a:xfrm>
              <a:off x="1357290" y="2786058"/>
              <a:ext cx="357190" cy="35719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r>
                <a:rPr lang="de-CH" dirty="0">
                  <a:solidFill>
                    <a:prstClr val="black"/>
                  </a:solidFill>
                  <a:latin typeface="Calibri"/>
                </a:rPr>
                <a:t>A</a:t>
              </a:r>
            </a:p>
          </p:txBody>
        </p:sp>
      </p:grpSp>
      <p:sp>
        <p:nvSpPr>
          <p:cNvPr id="8" name="Abgerundetes Rechteck 7"/>
          <p:cNvSpPr/>
          <p:nvPr/>
        </p:nvSpPr>
        <p:spPr>
          <a:xfrm>
            <a:off x="2786751" y="2373201"/>
            <a:ext cx="3132921" cy="77028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>
              <a:defRPr/>
            </a:pPr>
            <a:r>
              <a:rPr lang="de-CH" dirty="0">
                <a:solidFill>
                  <a:prstClr val="black"/>
                </a:solidFill>
                <a:latin typeface="Calibri"/>
              </a:rPr>
              <a:t>Eingabe</a:t>
            </a:r>
          </a:p>
        </p:txBody>
      </p:sp>
      <p:sp>
        <p:nvSpPr>
          <p:cNvPr id="9" name="Abgerundetes Rechteck 8"/>
          <p:cNvSpPr/>
          <p:nvPr/>
        </p:nvSpPr>
        <p:spPr>
          <a:xfrm>
            <a:off x="2786752" y="3562678"/>
            <a:ext cx="3132921" cy="77028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>
              <a:defRPr/>
            </a:pPr>
            <a:r>
              <a:rPr lang="de-CH" dirty="0">
                <a:solidFill>
                  <a:prstClr val="black"/>
                </a:solidFill>
                <a:latin typeface="Calibri"/>
              </a:rPr>
              <a:t>Verarbeitung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2786751" y="4752155"/>
            <a:ext cx="3132921" cy="77028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>
              <a:defRPr/>
            </a:pPr>
            <a:r>
              <a:rPr lang="de-CH" dirty="0">
                <a:solidFill>
                  <a:prstClr val="black"/>
                </a:solidFill>
                <a:latin typeface="Calibri"/>
              </a:rPr>
              <a:t>Ausgabe</a:t>
            </a:r>
          </a:p>
        </p:txBody>
      </p:sp>
      <p:pic>
        <p:nvPicPr>
          <p:cNvPr id="11" name="Grafik 10" descr="computer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26480" y="2373201"/>
            <a:ext cx="4350956" cy="3496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64009"/>
      </p:ext>
    </p:extLst>
  </p:cSld>
  <p:clrMapOvr>
    <a:masterClrMapping/>
  </p:clrMapOvr>
  <p:transition spd="slow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EVA Prinzip (Lösung)</a:t>
            </a:r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>
              <a:defRPr/>
            </a:pPr>
            <a:fld id="{BE633B71-65CD-4624-AEBC-ED5FE9B32322}" type="slidenum">
              <a:rPr lang="de-CH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>
                <a:defRPr/>
              </a:pPr>
              <a:t>13</a:t>
            </a:fld>
            <a:endParaRPr lang="de-C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1602539" y="2262729"/>
            <a:ext cx="1007889" cy="3370185"/>
            <a:chOff x="1357290" y="1928802"/>
            <a:chExt cx="357190" cy="1214446"/>
          </a:xfrm>
        </p:grpSpPr>
        <p:sp>
          <p:nvSpPr>
            <p:cNvPr id="5" name="Ellipse 4"/>
            <p:cNvSpPr/>
            <p:nvPr/>
          </p:nvSpPr>
          <p:spPr>
            <a:xfrm>
              <a:off x="1357290" y="1928802"/>
              <a:ext cx="357190" cy="35719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r>
                <a:rPr lang="de-CH" dirty="0">
                  <a:solidFill>
                    <a:prstClr val="black"/>
                  </a:solidFill>
                  <a:latin typeface="Calibri"/>
                </a:rPr>
                <a:t>E</a:t>
              </a:r>
            </a:p>
          </p:txBody>
        </p:sp>
        <p:sp>
          <p:nvSpPr>
            <p:cNvPr id="6" name="Ellipse 5"/>
            <p:cNvSpPr/>
            <p:nvPr/>
          </p:nvSpPr>
          <p:spPr>
            <a:xfrm>
              <a:off x="1357290" y="2357430"/>
              <a:ext cx="357190" cy="35719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r>
                <a:rPr lang="de-CH" dirty="0">
                  <a:solidFill>
                    <a:prstClr val="black"/>
                  </a:solidFill>
                  <a:latin typeface="Calibri"/>
                </a:rPr>
                <a:t>V</a:t>
              </a:r>
            </a:p>
          </p:txBody>
        </p:sp>
        <p:sp>
          <p:nvSpPr>
            <p:cNvPr id="7" name="Ellipse 6"/>
            <p:cNvSpPr/>
            <p:nvPr/>
          </p:nvSpPr>
          <p:spPr>
            <a:xfrm>
              <a:off x="1357290" y="2786058"/>
              <a:ext cx="357190" cy="35719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r>
                <a:rPr lang="de-CH" dirty="0">
                  <a:solidFill>
                    <a:prstClr val="black"/>
                  </a:solidFill>
                  <a:latin typeface="Calibri"/>
                </a:rPr>
                <a:t>A</a:t>
              </a:r>
            </a:p>
          </p:txBody>
        </p:sp>
      </p:grpSp>
      <p:sp>
        <p:nvSpPr>
          <p:cNvPr id="8" name="Abgerundetes Rechteck 7"/>
          <p:cNvSpPr/>
          <p:nvPr/>
        </p:nvSpPr>
        <p:spPr>
          <a:xfrm>
            <a:off x="2786751" y="2373201"/>
            <a:ext cx="3132921" cy="77028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>
              <a:defRPr/>
            </a:pPr>
            <a:r>
              <a:rPr lang="de-CH" dirty="0">
                <a:solidFill>
                  <a:prstClr val="black"/>
                </a:solidFill>
                <a:latin typeface="Calibri"/>
              </a:rPr>
              <a:t>Eingabe</a:t>
            </a:r>
          </a:p>
        </p:txBody>
      </p:sp>
      <p:sp>
        <p:nvSpPr>
          <p:cNvPr id="9" name="Abgerundetes Rechteck 8"/>
          <p:cNvSpPr/>
          <p:nvPr/>
        </p:nvSpPr>
        <p:spPr>
          <a:xfrm>
            <a:off x="2786752" y="3562678"/>
            <a:ext cx="3132921" cy="77028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>
              <a:defRPr/>
            </a:pPr>
            <a:r>
              <a:rPr lang="de-CH" dirty="0">
                <a:solidFill>
                  <a:prstClr val="black"/>
                </a:solidFill>
                <a:latin typeface="Calibri"/>
              </a:rPr>
              <a:t>Verarbeitung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2786751" y="4752155"/>
            <a:ext cx="3132921" cy="77028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>
              <a:defRPr/>
            </a:pPr>
            <a:r>
              <a:rPr lang="de-CH" dirty="0">
                <a:solidFill>
                  <a:prstClr val="black"/>
                </a:solidFill>
                <a:latin typeface="Calibri"/>
              </a:rPr>
              <a:t>Ausgabe</a:t>
            </a:r>
          </a:p>
        </p:txBody>
      </p:sp>
      <p:pic>
        <p:nvPicPr>
          <p:cNvPr id="11" name="Grafik 10" descr="computer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26480" y="2373201"/>
            <a:ext cx="4350956" cy="3496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91762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92439" y="536564"/>
            <a:ext cx="10020043" cy="1143000"/>
          </a:xfrm>
        </p:spPr>
        <p:txBody>
          <a:bodyPr/>
          <a:lstStyle/>
          <a:p>
            <a:r>
              <a:rPr lang="de-CH" dirty="0"/>
              <a:t>Diagramme animieren</a:t>
            </a:r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1325666"/>
              </p:ext>
            </p:extLst>
          </p:nvPr>
        </p:nvGraphicFramePr>
        <p:xfrm>
          <a:off x="1192439" y="2149464"/>
          <a:ext cx="4546370" cy="3476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>
              <a:defRPr/>
            </a:pPr>
            <a:fld id="{7F1A8B10-C317-49B2-B58B-720E54BFED3E}" type="slidenum">
              <a:rPr lang="de-CH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>
                <a:defRPr/>
              </a:pPr>
              <a:t>14</a:t>
            </a:fld>
            <a:endParaRPr lang="de-CH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aphicFrame>
        <p:nvGraphicFramePr>
          <p:cNvPr id="17" name="Inhaltsplatzhalt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4552154"/>
              </p:ext>
            </p:extLst>
          </p:nvPr>
        </p:nvGraphicFramePr>
        <p:xfrm>
          <a:off x="6166790" y="2292340"/>
          <a:ext cx="5045692" cy="3333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49913843"/>
      </p:ext>
    </p:extLst>
  </p:cSld>
  <p:clrMapOvr>
    <a:masterClrMapping/>
  </p:clrMapOvr>
  <p:transition spd="slow"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92439" y="536564"/>
            <a:ext cx="10020043" cy="1143000"/>
          </a:xfrm>
        </p:spPr>
        <p:txBody>
          <a:bodyPr/>
          <a:lstStyle/>
          <a:p>
            <a:r>
              <a:rPr lang="de-CH" dirty="0"/>
              <a:t>Diagramme animieren (Lösung)</a:t>
            </a:r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</p:nvPr>
        </p:nvGraphicFramePr>
        <p:xfrm>
          <a:off x="1192439" y="2149464"/>
          <a:ext cx="4546370" cy="3476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>
              <a:defRPr/>
            </a:pPr>
            <a:fld id="{7F1A8B10-C317-49B2-B58B-720E54BFED3E}" type="slidenum">
              <a:rPr lang="de-CH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>
                <a:defRPr/>
              </a:pPr>
              <a:t>15</a:t>
            </a:fld>
            <a:endParaRPr lang="de-CH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aphicFrame>
        <p:nvGraphicFramePr>
          <p:cNvPr id="17" name="Inhaltsplatzhalter 3"/>
          <p:cNvGraphicFramePr>
            <a:graphicFrameLocks/>
          </p:cNvGraphicFramePr>
          <p:nvPr/>
        </p:nvGraphicFramePr>
        <p:xfrm>
          <a:off x="6166790" y="2292340"/>
          <a:ext cx="5045692" cy="3333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9349068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6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7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7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7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chart seriesIdx="1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7">
                                            <p:graphicEl>
                                              <a:chart seriesIdx="1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7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80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chart seriesIdx="1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7">
                                            <p:graphicEl>
                                              <a:chart seriesIdx="1" categoryIdx="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 uiExpand="1">
        <p:bldSub>
          <a:bldChart bld="category"/>
        </p:bldSub>
      </p:bldGraphic>
      <p:bldGraphic spid="17" grpId="0" uiExpand="1">
        <p:bldSub>
          <a:bldChart bld="categoryEl"/>
        </p:bldSub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578100" y="495300"/>
            <a:ext cx="6273800" cy="1231900"/>
          </a:xfrm>
        </p:spPr>
        <p:txBody>
          <a:bodyPr>
            <a:normAutofit fontScale="90000"/>
          </a:bodyPr>
          <a:lstStyle/>
          <a:p>
            <a:pPr algn="ctr"/>
            <a:r>
              <a:rPr lang="de-CH" cap="all" dirty="0"/>
              <a:t>ERNÄHRUNGS - PYRAMIDE</a:t>
            </a:r>
            <a:br>
              <a:rPr lang="de-CH" cap="all" dirty="0"/>
            </a:br>
            <a:endParaRPr lang="de-CH" cap="all" dirty="0"/>
          </a:p>
        </p:txBody>
      </p:sp>
      <p:graphicFrame>
        <p:nvGraphicFramePr>
          <p:cNvPr id="2" name="Diagramm 1">
            <a:extLst>
              <a:ext uri="{FF2B5EF4-FFF2-40B4-BE49-F238E27FC236}">
                <a16:creationId xmlns:a16="http://schemas.microsoft.com/office/drawing/2014/main" id="{0E7F4802-BB53-4C7E-A069-4486021F18D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63489501"/>
              </p:ext>
            </p:extLst>
          </p:nvPr>
        </p:nvGraphicFramePr>
        <p:xfrm>
          <a:off x="2032000" y="1111250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68693920"/>
      </p:ext>
    </p:extLst>
  </p:cSld>
  <p:clrMapOvr>
    <a:masterClrMapping/>
  </p:clrMapOvr>
  <p:transition spd="slow">
    <p:pull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1460938" y="472966"/>
            <a:ext cx="10657490" cy="1114096"/>
          </a:xfrm>
        </p:spPr>
        <p:txBody>
          <a:bodyPr>
            <a:normAutofit fontScale="90000"/>
          </a:bodyPr>
          <a:lstStyle/>
          <a:p>
            <a:pPr algn="ctr"/>
            <a:r>
              <a:rPr lang="de-CH" cap="all" dirty="0"/>
              <a:t>ERNÄHRUNGS – PYRAMIDE (L</a:t>
            </a:r>
            <a:r>
              <a:rPr lang="de-CH" dirty="0"/>
              <a:t>ösung)</a:t>
            </a:r>
            <a:br>
              <a:rPr lang="de-CH" cap="all" dirty="0"/>
            </a:br>
            <a:endParaRPr lang="de-CH" cap="all" dirty="0"/>
          </a:p>
        </p:txBody>
      </p:sp>
      <p:graphicFrame>
        <p:nvGraphicFramePr>
          <p:cNvPr id="2" name="Diagramm 1">
            <a:extLst>
              <a:ext uri="{FF2B5EF4-FFF2-40B4-BE49-F238E27FC236}">
                <a16:creationId xmlns:a16="http://schemas.microsoft.com/office/drawing/2014/main" id="{0E7F4802-BB53-4C7E-A069-4486021F18D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71653311"/>
              </p:ext>
            </p:extLst>
          </p:nvPr>
        </p:nvGraphicFramePr>
        <p:xfrm>
          <a:off x="2147614" y="1040525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0058509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765A223-DCC9-4B16-9372-8B98464750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5F6263F-5FF6-4C5F-AA2D-24543780A0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97CE3A6-64EB-484B-AC17-B68A74908C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72B8F63-1760-4069-8930-C3C316729E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C133F30-09F2-4A80-B0F5-1EB30192C7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85F0948-2BB6-45C7-B307-0D105B4699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Umwelt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>
              <a:defRPr/>
            </a:pPr>
            <a:fld id="{BE633B71-65CD-4624-AEBC-ED5FE9B32322}" type="slidenum">
              <a:rPr lang="de-CH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>
                <a:defRPr/>
              </a:pPr>
              <a:t>2</a:t>
            </a:fld>
            <a:endParaRPr lang="de-C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Textplatzhalter 2"/>
          <p:cNvSpPr txBox="1">
            <a:spLocks/>
          </p:cNvSpPr>
          <p:nvPr/>
        </p:nvSpPr>
        <p:spPr>
          <a:xfrm>
            <a:off x="1270000" y="2373396"/>
            <a:ext cx="8971280" cy="3394472"/>
          </a:xfrm>
          <a:prstGeom prst="rect">
            <a:avLst/>
          </a:prstGeom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de-CH" sz="3200" dirty="0">
                <a:solidFill>
                  <a:prstClr val="black"/>
                </a:solidFill>
                <a:latin typeface="Calibri"/>
              </a:rPr>
              <a:t>Belastung: Luft, Wasser, Erde</a:t>
            </a:r>
          </a:p>
          <a:p>
            <a:pPr marL="342900" indent="-342900" defTabSz="9144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de-CH" sz="3200" dirty="0">
                <a:solidFill>
                  <a:prstClr val="black"/>
                </a:solidFill>
                <a:latin typeface="Calibri"/>
              </a:rPr>
              <a:t>Gesundheitsprobleme</a:t>
            </a:r>
          </a:p>
          <a:p>
            <a:pPr marL="342900" indent="-342900" defTabSz="9144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de-CH" sz="3200" dirty="0">
                <a:solidFill>
                  <a:prstClr val="black"/>
                </a:solidFill>
                <a:latin typeface="Calibri"/>
              </a:rPr>
              <a:t>Ressourcen schwinden</a:t>
            </a:r>
          </a:p>
          <a:p>
            <a:pPr marL="342900" indent="-342900" defTabSz="9144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de-CH" sz="3200" dirty="0">
                <a:solidFill>
                  <a:prstClr val="black"/>
                </a:solidFill>
                <a:latin typeface="Calibri"/>
              </a:rPr>
              <a:t>Klimaveränderung</a:t>
            </a:r>
          </a:p>
        </p:txBody>
      </p:sp>
    </p:spTree>
    <p:extLst>
      <p:ext uri="{BB962C8B-B14F-4D97-AF65-F5344CB8AC3E}">
        <p14:creationId xmlns:p14="http://schemas.microsoft.com/office/powerpoint/2010/main" val="4184805261"/>
      </p:ext>
    </p:extLst>
  </p:cSld>
  <p:clrMapOvr>
    <a:masterClrMapping/>
  </p:clrMapOvr>
  <p:transition spd="slow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Umwelt (Lösung)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>
              <a:defRPr/>
            </a:pPr>
            <a:fld id="{BE633B71-65CD-4624-AEBC-ED5FE9B32322}" type="slidenum">
              <a:rPr lang="de-CH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>
                <a:defRPr/>
              </a:pPr>
              <a:t>3</a:t>
            </a:fld>
            <a:endParaRPr lang="de-C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Textplatzhalter 2"/>
          <p:cNvSpPr txBox="1">
            <a:spLocks/>
          </p:cNvSpPr>
          <p:nvPr/>
        </p:nvSpPr>
        <p:spPr>
          <a:xfrm>
            <a:off x="1270000" y="2373396"/>
            <a:ext cx="8971280" cy="3394472"/>
          </a:xfrm>
          <a:prstGeom prst="rect">
            <a:avLst/>
          </a:prstGeom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de-CH" sz="3200" dirty="0">
                <a:solidFill>
                  <a:prstClr val="black"/>
                </a:solidFill>
                <a:latin typeface="Calibri"/>
              </a:rPr>
              <a:t>Belastung: Luft, Wasser, Erde</a:t>
            </a:r>
          </a:p>
          <a:p>
            <a:pPr marL="342900" indent="-342900" defTabSz="9144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de-CH" sz="3200" dirty="0">
                <a:solidFill>
                  <a:prstClr val="black"/>
                </a:solidFill>
                <a:latin typeface="Calibri"/>
              </a:rPr>
              <a:t>Gesundheitsprobleme</a:t>
            </a:r>
          </a:p>
          <a:p>
            <a:pPr marL="342900" indent="-342900" defTabSz="9144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de-CH" sz="3200" dirty="0">
                <a:solidFill>
                  <a:prstClr val="black"/>
                </a:solidFill>
                <a:latin typeface="Calibri"/>
              </a:rPr>
              <a:t>Ressourcen schwinden</a:t>
            </a:r>
          </a:p>
          <a:p>
            <a:pPr marL="342900" indent="-342900" defTabSz="9144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de-CH" sz="3200" dirty="0">
                <a:solidFill>
                  <a:prstClr val="black"/>
                </a:solidFill>
                <a:latin typeface="Calibri"/>
              </a:rPr>
              <a:t>Klimaveränderung</a:t>
            </a:r>
          </a:p>
        </p:txBody>
      </p:sp>
    </p:spTree>
    <p:extLst>
      <p:ext uri="{BB962C8B-B14F-4D97-AF65-F5344CB8AC3E}">
        <p14:creationId xmlns:p14="http://schemas.microsoft.com/office/powerpoint/2010/main" val="98823785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3001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3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7001"/>
                            </p:stCondLst>
                            <p:childTnLst>
                              <p:par>
                                <p:cTn id="13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1001"/>
                            </p:stCondLst>
                            <p:childTnLst>
                              <p:par>
                                <p:cTn id="18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3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1"/>
                            </p:stCondLst>
                            <p:childTnLst>
                              <p:par>
                                <p:cTn id="23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Roter Faden - Vortrag</a:t>
            </a:r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>
              <a:defRPr/>
            </a:pPr>
            <a:fld id="{BE633B71-65CD-4624-AEBC-ED5FE9B32322}" type="slidenum">
              <a:rPr lang="de-CH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>
                <a:defRPr/>
              </a:pPr>
              <a:t>4</a:t>
            </a:fld>
            <a:endParaRPr lang="de-C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2" name="Freihandform: Form 31">
            <a:extLst>
              <a:ext uri="{FF2B5EF4-FFF2-40B4-BE49-F238E27FC236}">
                <a16:creationId xmlns:a16="http://schemas.microsoft.com/office/drawing/2014/main" id="{BE79BAB1-58F5-4816-8391-A84A5BAC4781}"/>
              </a:ext>
            </a:extLst>
          </p:cNvPr>
          <p:cNvSpPr/>
          <p:nvPr/>
        </p:nvSpPr>
        <p:spPr>
          <a:xfrm>
            <a:off x="1533701" y="2804416"/>
            <a:ext cx="9119075" cy="1175925"/>
          </a:xfrm>
          <a:custGeom>
            <a:avLst/>
            <a:gdLst>
              <a:gd name="connsiteX0" fmla="*/ 0 w 9119075"/>
              <a:gd name="connsiteY0" fmla="*/ 936116 h 1175925"/>
              <a:gd name="connsiteX1" fmla="*/ 2452254 w 9119075"/>
              <a:gd name="connsiteY1" fmla="*/ 934 h 1175925"/>
              <a:gd name="connsiteX2" fmla="*/ 4655127 w 9119075"/>
              <a:gd name="connsiteY2" fmla="*/ 749080 h 1175925"/>
              <a:gd name="connsiteX3" fmla="*/ 7096991 w 9119075"/>
              <a:gd name="connsiteY3" fmla="*/ 125625 h 1175925"/>
              <a:gd name="connsiteX4" fmla="*/ 8863445 w 9119075"/>
              <a:gd name="connsiteY4" fmla="*/ 1040025 h 1175925"/>
              <a:gd name="connsiteX5" fmla="*/ 9071263 w 9119075"/>
              <a:gd name="connsiteY5" fmla="*/ 1154325 h 1175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9075" h="1175925">
                <a:moveTo>
                  <a:pt x="0" y="936116"/>
                </a:moveTo>
                <a:cubicBezTo>
                  <a:pt x="838200" y="484111"/>
                  <a:pt x="1676400" y="32107"/>
                  <a:pt x="2452254" y="934"/>
                </a:cubicBezTo>
                <a:cubicBezTo>
                  <a:pt x="3228108" y="-30239"/>
                  <a:pt x="3881004" y="728298"/>
                  <a:pt x="4655127" y="749080"/>
                </a:cubicBezTo>
                <a:cubicBezTo>
                  <a:pt x="5429250" y="769862"/>
                  <a:pt x="6395605" y="77134"/>
                  <a:pt x="7096991" y="125625"/>
                </a:cubicBezTo>
                <a:cubicBezTo>
                  <a:pt x="7798377" y="174116"/>
                  <a:pt x="8534400" y="868575"/>
                  <a:pt x="8863445" y="1040025"/>
                </a:cubicBezTo>
                <a:cubicBezTo>
                  <a:pt x="9192490" y="1211475"/>
                  <a:pt x="9131876" y="1182900"/>
                  <a:pt x="9071263" y="115432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33" name="Ellipse 32">
            <a:extLst>
              <a:ext uri="{FF2B5EF4-FFF2-40B4-BE49-F238E27FC236}">
                <a16:creationId xmlns:a16="http://schemas.microsoft.com/office/drawing/2014/main" id="{1FE3BB6A-2A80-41B5-BC19-4EA720C86461}"/>
              </a:ext>
            </a:extLst>
          </p:cNvPr>
          <p:cNvSpPr/>
          <p:nvPr/>
        </p:nvSpPr>
        <p:spPr>
          <a:xfrm rot="18769813">
            <a:off x="1569993" y="3064930"/>
            <a:ext cx="1690255" cy="696191"/>
          </a:xfrm>
          <a:prstGeom prst="ellipse">
            <a:avLst/>
          </a:prstGeom>
          <a:solidFill>
            <a:srgbClr val="0070C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>
                <a:solidFill>
                  <a:schemeClr val="bg1"/>
                </a:solidFill>
              </a:rPr>
              <a:t>Problem</a:t>
            </a:r>
          </a:p>
        </p:txBody>
      </p:sp>
      <p:sp>
        <p:nvSpPr>
          <p:cNvPr id="34" name="Ellipse 33">
            <a:extLst>
              <a:ext uri="{FF2B5EF4-FFF2-40B4-BE49-F238E27FC236}">
                <a16:creationId xmlns:a16="http://schemas.microsoft.com/office/drawing/2014/main" id="{63602E88-05AB-4287-B85A-84A221351A3D}"/>
              </a:ext>
            </a:extLst>
          </p:cNvPr>
          <p:cNvSpPr/>
          <p:nvPr/>
        </p:nvSpPr>
        <p:spPr>
          <a:xfrm rot="17597106">
            <a:off x="3566006" y="2567306"/>
            <a:ext cx="1690255" cy="696191"/>
          </a:xfrm>
          <a:prstGeom prst="ellipse">
            <a:avLst/>
          </a:prstGeom>
          <a:solidFill>
            <a:srgbClr val="FFC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>
                <a:solidFill>
                  <a:schemeClr val="tx1"/>
                </a:solidFill>
              </a:rPr>
              <a:t>Ursache</a:t>
            </a:r>
          </a:p>
        </p:txBody>
      </p:sp>
      <p:sp>
        <p:nvSpPr>
          <p:cNvPr id="35" name="Ellipse 34">
            <a:extLst>
              <a:ext uri="{FF2B5EF4-FFF2-40B4-BE49-F238E27FC236}">
                <a16:creationId xmlns:a16="http://schemas.microsoft.com/office/drawing/2014/main" id="{9BD71F5F-626D-4776-88E6-798D3A00B160}"/>
              </a:ext>
            </a:extLst>
          </p:cNvPr>
          <p:cNvSpPr/>
          <p:nvPr/>
        </p:nvSpPr>
        <p:spPr>
          <a:xfrm rot="18098743">
            <a:off x="5331096" y="3064930"/>
            <a:ext cx="1690255" cy="696191"/>
          </a:xfrm>
          <a:prstGeom prst="ellipse">
            <a:avLst/>
          </a:prstGeom>
          <a:solidFill>
            <a:srgbClr val="FFC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>
                <a:solidFill>
                  <a:schemeClr val="tx1"/>
                </a:solidFill>
              </a:rPr>
              <a:t>Ziel</a:t>
            </a:r>
          </a:p>
        </p:txBody>
      </p:sp>
      <p:sp>
        <p:nvSpPr>
          <p:cNvPr id="36" name="Ellipse 35">
            <a:extLst>
              <a:ext uri="{FF2B5EF4-FFF2-40B4-BE49-F238E27FC236}">
                <a16:creationId xmlns:a16="http://schemas.microsoft.com/office/drawing/2014/main" id="{0E3F64E5-1884-4638-B6FD-8AF7BA8A692D}"/>
              </a:ext>
            </a:extLst>
          </p:cNvPr>
          <p:cNvSpPr/>
          <p:nvPr/>
        </p:nvSpPr>
        <p:spPr>
          <a:xfrm rot="19172973">
            <a:off x="9227223" y="3325525"/>
            <a:ext cx="1690255" cy="696191"/>
          </a:xfrm>
          <a:prstGeom prst="ellipse">
            <a:avLst/>
          </a:prstGeom>
          <a:solidFill>
            <a:srgbClr val="0070C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>
                <a:solidFill>
                  <a:schemeClr val="bg1"/>
                </a:solidFill>
              </a:rPr>
              <a:t>Appell</a:t>
            </a:r>
          </a:p>
        </p:txBody>
      </p:sp>
      <p:sp>
        <p:nvSpPr>
          <p:cNvPr id="37" name="Ellipse 36">
            <a:extLst>
              <a:ext uri="{FF2B5EF4-FFF2-40B4-BE49-F238E27FC236}">
                <a16:creationId xmlns:a16="http://schemas.microsoft.com/office/drawing/2014/main" id="{82A7AAC2-316E-476D-8471-31BED82EC32C}"/>
              </a:ext>
            </a:extLst>
          </p:cNvPr>
          <p:cNvSpPr/>
          <p:nvPr/>
        </p:nvSpPr>
        <p:spPr>
          <a:xfrm rot="19077017">
            <a:off x="7272072" y="2774477"/>
            <a:ext cx="1690255" cy="696191"/>
          </a:xfrm>
          <a:prstGeom prst="ellipse">
            <a:avLst/>
          </a:prstGeom>
          <a:solidFill>
            <a:srgbClr val="FFC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>
                <a:solidFill>
                  <a:schemeClr val="tx1"/>
                </a:solidFill>
              </a:rPr>
              <a:t>Lösung</a:t>
            </a:r>
          </a:p>
        </p:txBody>
      </p:sp>
      <p:sp>
        <p:nvSpPr>
          <p:cNvPr id="38" name="Rechteck 37">
            <a:extLst>
              <a:ext uri="{FF2B5EF4-FFF2-40B4-BE49-F238E27FC236}">
                <a16:creationId xmlns:a16="http://schemas.microsoft.com/office/drawing/2014/main" id="{B8E31CF3-FD56-4236-8E50-C69D9595871E}"/>
              </a:ext>
            </a:extLst>
          </p:cNvPr>
          <p:cNvSpPr/>
          <p:nvPr/>
        </p:nvSpPr>
        <p:spPr>
          <a:xfrm>
            <a:off x="1298864" y="4862945"/>
            <a:ext cx="1548245" cy="706582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>
                <a:solidFill>
                  <a:schemeClr val="tx1"/>
                </a:solidFill>
              </a:rPr>
              <a:t>Einführung</a:t>
            </a:r>
            <a:br>
              <a:rPr lang="de-CH" dirty="0">
                <a:solidFill>
                  <a:schemeClr val="tx1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ca. 10 %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D08A054F-2BDC-4ED7-9357-73E03882F3C4}"/>
              </a:ext>
            </a:extLst>
          </p:cNvPr>
          <p:cNvSpPr/>
          <p:nvPr/>
        </p:nvSpPr>
        <p:spPr>
          <a:xfrm>
            <a:off x="9607435" y="4862945"/>
            <a:ext cx="1548245" cy="706582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>
                <a:solidFill>
                  <a:schemeClr val="tx1"/>
                </a:solidFill>
              </a:rPr>
              <a:t>Schluss</a:t>
            </a:r>
            <a:br>
              <a:rPr lang="de-CH" dirty="0">
                <a:solidFill>
                  <a:schemeClr val="tx1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ca. 10 %</a:t>
            </a:r>
          </a:p>
        </p:txBody>
      </p:sp>
      <p:sp>
        <p:nvSpPr>
          <p:cNvPr id="40" name="Rechteck 39">
            <a:extLst>
              <a:ext uri="{FF2B5EF4-FFF2-40B4-BE49-F238E27FC236}">
                <a16:creationId xmlns:a16="http://schemas.microsoft.com/office/drawing/2014/main" id="{4D9B80C3-CAB0-473F-B50E-79A1730B9AF7}"/>
              </a:ext>
            </a:extLst>
          </p:cNvPr>
          <p:cNvSpPr/>
          <p:nvPr/>
        </p:nvSpPr>
        <p:spPr>
          <a:xfrm>
            <a:off x="2999967" y="4874875"/>
            <a:ext cx="6454609" cy="70658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>
                <a:solidFill>
                  <a:schemeClr val="tx1"/>
                </a:solidFill>
              </a:rPr>
              <a:t>Hauptteil</a:t>
            </a:r>
            <a:br>
              <a:rPr lang="de-CH" dirty="0">
                <a:solidFill>
                  <a:schemeClr val="tx1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80 %</a:t>
            </a:r>
          </a:p>
        </p:txBody>
      </p:sp>
      <p:sp>
        <p:nvSpPr>
          <p:cNvPr id="41" name="Textfeld 40">
            <a:extLst>
              <a:ext uri="{FF2B5EF4-FFF2-40B4-BE49-F238E27FC236}">
                <a16:creationId xmlns:a16="http://schemas.microsoft.com/office/drawing/2014/main" id="{E48997DE-712B-4D56-9C03-68872AA6FA03}"/>
              </a:ext>
            </a:extLst>
          </p:cNvPr>
          <p:cNvSpPr txBox="1"/>
          <p:nvPr/>
        </p:nvSpPr>
        <p:spPr>
          <a:xfrm>
            <a:off x="1218137" y="5793677"/>
            <a:ext cx="1628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/>
              <a:t>Thema und Ziel</a:t>
            </a:r>
          </a:p>
        </p:txBody>
      </p:sp>
      <p:sp>
        <p:nvSpPr>
          <p:cNvPr id="43" name="Textfeld 42">
            <a:extLst>
              <a:ext uri="{FF2B5EF4-FFF2-40B4-BE49-F238E27FC236}">
                <a16:creationId xmlns:a16="http://schemas.microsoft.com/office/drawing/2014/main" id="{AECF7750-DF48-4713-B804-DFFF7460CB35}"/>
              </a:ext>
            </a:extLst>
          </p:cNvPr>
          <p:cNvSpPr txBox="1"/>
          <p:nvPr/>
        </p:nvSpPr>
        <p:spPr>
          <a:xfrm>
            <a:off x="4316835" y="5793677"/>
            <a:ext cx="3718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/>
              <a:t>Ausführliche Abhandlung des Themas</a:t>
            </a:r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CFBFCDDF-074A-4A7D-894B-87AE83830C2F}"/>
              </a:ext>
            </a:extLst>
          </p:cNvPr>
          <p:cNvSpPr txBox="1"/>
          <p:nvPr/>
        </p:nvSpPr>
        <p:spPr>
          <a:xfrm>
            <a:off x="9454576" y="5793677"/>
            <a:ext cx="1861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/>
              <a:t>Fazit und Ausblick</a:t>
            </a:r>
          </a:p>
        </p:txBody>
      </p:sp>
    </p:spTree>
    <p:extLst>
      <p:ext uri="{BB962C8B-B14F-4D97-AF65-F5344CB8AC3E}">
        <p14:creationId xmlns:p14="http://schemas.microsoft.com/office/powerpoint/2010/main" val="2196964959"/>
      </p:ext>
    </p:extLst>
  </p:cSld>
  <p:clrMapOvr>
    <a:masterClrMapping/>
  </p:clrMapOvr>
  <p:transition spd="slow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Roter Faden – Vortrag (Lösung)</a:t>
            </a:r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>
              <a:defRPr/>
            </a:pPr>
            <a:fld id="{BE633B71-65CD-4624-AEBC-ED5FE9B32322}" type="slidenum">
              <a:rPr lang="de-CH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>
                <a:defRPr/>
              </a:pPr>
              <a:t>5</a:t>
            </a:fld>
            <a:endParaRPr lang="de-C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2" name="Freihandform: Form 31">
            <a:extLst>
              <a:ext uri="{FF2B5EF4-FFF2-40B4-BE49-F238E27FC236}">
                <a16:creationId xmlns:a16="http://schemas.microsoft.com/office/drawing/2014/main" id="{BE79BAB1-58F5-4816-8391-A84A5BAC4781}"/>
              </a:ext>
            </a:extLst>
          </p:cNvPr>
          <p:cNvSpPr/>
          <p:nvPr/>
        </p:nvSpPr>
        <p:spPr>
          <a:xfrm>
            <a:off x="1533701" y="2804416"/>
            <a:ext cx="9119075" cy="1175925"/>
          </a:xfrm>
          <a:custGeom>
            <a:avLst/>
            <a:gdLst>
              <a:gd name="connsiteX0" fmla="*/ 0 w 9119075"/>
              <a:gd name="connsiteY0" fmla="*/ 936116 h 1175925"/>
              <a:gd name="connsiteX1" fmla="*/ 2452254 w 9119075"/>
              <a:gd name="connsiteY1" fmla="*/ 934 h 1175925"/>
              <a:gd name="connsiteX2" fmla="*/ 4655127 w 9119075"/>
              <a:gd name="connsiteY2" fmla="*/ 749080 h 1175925"/>
              <a:gd name="connsiteX3" fmla="*/ 7096991 w 9119075"/>
              <a:gd name="connsiteY3" fmla="*/ 125625 h 1175925"/>
              <a:gd name="connsiteX4" fmla="*/ 8863445 w 9119075"/>
              <a:gd name="connsiteY4" fmla="*/ 1040025 h 1175925"/>
              <a:gd name="connsiteX5" fmla="*/ 9071263 w 9119075"/>
              <a:gd name="connsiteY5" fmla="*/ 1154325 h 1175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9075" h="1175925">
                <a:moveTo>
                  <a:pt x="0" y="936116"/>
                </a:moveTo>
                <a:cubicBezTo>
                  <a:pt x="838200" y="484111"/>
                  <a:pt x="1676400" y="32107"/>
                  <a:pt x="2452254" y="934"/>
                </a:cubicBezTo>
                <a:cubicBezTo>
                  <a:pt x="3228108" y="-30239"/>
                  <a:pt x="3881004" y="728298"/>
                  <a:pt x="4655127" y="749080"/>
                </a:cubicBezTo>
                <a:cubicBezTo>
                  <a:pt x="5429250" y="769862"/>
                  <a:pt x="6395605" y="77134"/>
                  <a:pt x="7096991" y="125625"/>
                </a:cubicBezTo>
                <a:cubicBezTo>
                  <a:pt x="7798377" y="174116"/>
                  <a:pt x="8534400" y="868575"/>
                  <a:pt x="8863445" y="1040025"/>
                </a:cubicBezTo>
                <a:cubicBezTo>
                  <a:pt x="9192490" y="1211475"/>
                  <a:pt x="9131876" y="1182900"/>
                  <a:pt x="9071263" y="115432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33" name="Ellipse 32">
            <a:extLst>
              <a:ext uri="{FF2B5EF4-FFF2-40B4-BE49-F238E27FC236}">
                <a16:creationId xmlns:a16="http://schemas.microsoft.com/office/drawing/2014/main" id="{1FE3BB6A-2A80-41B5-BC19-4EA720C86461}"/>
              </a:ext>
            </a:extLst>
          </p:cNvPr>
          <p:cNvSpPr/>
          <p:nvPr/>
        </p:nvSpPr>
        <p:spPr>
          <a:xfrm rot="18769813">
            <a:off x="1569993" y="3064930"/>
            <a:ext cx="1690255" cy="696191"/>
          </a:xfrm>
          <a:prstGeom prst="ellipse">
            <a:avLst/>
          </a:prstGeom>
          <a:solidFill>
            <a:srgbClr val="0070C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>
                <a:solidFill>
                  <a:schemeClr val="bg1"/>
                </a:solidFill>
              </a:rPr>
              <a:t>Problem</a:t>
            </a:r>
          </a:p>
        </p:txBody>
      </p:sp>
      <p:sp>
        <p:nvSpPr>
          <p:cNvPr id="34" name="Ellipse 33">
            <a:extLst>
              <a:ext uri="{FF2B5EF4-FFF2-40B4-BE49-F238E27FC236}">
                <a16:creationId xmlns:a16="http://schemas.microsoft.com/office/drawing/2014/main" id="{63602E88-05AB-4287-B85A-84A221351A3D}"/>
              </a:ext>
            </a:extLst>
          </p:cNvPr>
          <p:cNvSpPr/>
          <p:nvPr/>
        </p:nvSpPr>
        <p:spPr>
          <a:xfrm rot="17597106">
            <a:off x="3566006" y="2567306"/>
            <a:ext cx="1690255" cy="696191"/>
          </a:xfrm>
          <a:prstGeom prst="ellipse">
            <a:avLst/>
          </a:prstGeom>
          <a:solidFill>
            <a:srgbClr val="FFC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>
                <a:solidFill>
                  <a:schemeClr val="tx1"/>
                </a:solidFill>
              </a:rPr>
              <a:t>Ursache</a:t>
            </a:r>
          </a:p>
        </p:txBody>
      </p:sp>
      <p:sp>
        <p:nvSpPr>
          <p:cNvPr id="35" name="Ellipse 34">
            <a:extLst>
              <a:ext uri="{FF2B5EF4-FFF2-40B4-BE49-F238E27FC236}">
                <a16:creationId xmlns:a16="http://schemas.microsoft.com/office/drawing/2014/main" id="{9BD71F5F-626D-4776-88E6-798D3A00B160}"/>
              </a:ext>
            </a:extLst>
          </p:cNvPr>
          <p:cNvSpPr/>
          <p:nvPr/>
        </p:nvSpPr>
        <p:spPr>
          <a:xfrm rot="18098743">
            <a:off x="5331096" y="3064930"/>
            <a:ext cx="1690255" cy="696191"/>
          </a:xfrm>
          <a:prstGeom prst="ellipse">
            <a:avLst/>
          </a:prstGeom>
          <a:solidFill>
            <a:srgbClr val="FFC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>
                <a:solidFill>
                  <a:schemeClr val="tx1"/>
                </a:solidFill>
              </a:rPr>
              <a:t>Ziel</a:t>
            </a:r>
          </a:p>
        </p:txBody>
      </p:sp>
      <p:sp>
        <p:nvSpPr>
          <p:cNvPr id="36" name="Ellipse 35">
            <a:extLst>
              <a:ext uri="{FF2B5EF4-FFF2-40B4-BE49-F238E27FC236}">
                <a16:creationId xmlns:a16="http://schemas.microsoft.com/office/drawing/2014/main" id="{0E3F64E5-1884-4638-B6FD-8AF7BA8A692D}"/>
              </a:ext>
            </a:extLst>
          </p:cNvPr>
          <p:cNvSpPr/>
          <p:nvPr/>
        </p:nvSpPr>
        <p:spPr>
          <a:xfrm rot="19172973">
            <a:off x="9227223" y="3325525"/>
            <a:ext cx="1690255" cy="696191"/>
          </a:xfrm>
          <a:prstGeom prst="ellipse">
            <a:avLst/>
          </a:prstGeom>
          <a:solidFill>
            <a:srgbClr val="0070C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>
                <a:solidFill>
                  <a:schemeClr val="bg1"/>
                </a:solidFill>
              </a:rPr>
              <a:t>Appell</a:t>
            </a:r>
          </a:p>
        </p:txBody>
      </p:sp>
      <p:sp>
        <p:nvSpPr>
          <p:cNvPr id="37" name="Ellipse 36">
            <a:extLst>
              <a:ext uri="{FF2B5EF4-FFF2-40B4-BE49-F238E27FC236}">
                <a16:creationId xmlns:a16="http://schemas.microsoft.com/office/drawing/2014/main" id="{82A7AAC2-316E-476D-8471-31BED82EC32C}"/>
              </a:ext>
            </a:extLst>
          </p:cNvPr>
          <p:cNvSpPr/>
          <p:nvPr/>
        </p:nvSpPr>
        <p:spPr>
          <a:xfrm rot="19077017">
            <a:off x="7272072" y="2774477"/>
            <a:ext cx="1690255" cy="696191"/>
          </a:xfrm>
          <a:prstGeom prst="ellipse">
            <a:avLst/>
          </a:prstGeom>
          <a:solidFill>
            <a:srgbClr val="FFC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>
                <a:solidFill>
                  <a:schemeClr val="tx1"/>
                </a:solidFill>
              </a:rPr>
              <a:t>Lösung</a:t>
            </a:r>
          </a:p>
        </p:txBody>
      </p:sp>
      <p:sp>
        <p:nvSpPr>
          <p:cNvPr id="38" name="Rechteck 37">
            <a:extLst>
              <a:ext uri="{FF2B5EF4-FFF2-40B4-BE49-F238E27FC236}">
                <a16:creationId xmlns:a16="http://schemas.microsoft.com/office/drawing/2014/main" id="{B8E31CF3-FD56-4236-8E50-C69D9595871E}"/>
              </a:ext>
            </a:extLst>
          </p:cNvPr>
          <p:cNvSpPr/>
          <p:nvPr/>
        </p:nvSpPr>
        <p:spPr>
          <a:xfrm>
            <a:off x="1298864" y="4862945"/>
            <a:ext cx="1548245" cy="706582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>
                <a:solidFill>
                  <a:schemeClr val="tx1"/>
                </a:solidFill>
              </a:rPr>
              <a:t>Einführung</a:t>
            </a:r>
            <a:br>
              <a:rPr lang="de-CH" dirty="0">
                <a:solidFill>
                  <a:schemeClr val="tx1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ca. 10 %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D08A054F-2BDC-4ED7-9357-73E03882F3C4}"/>
              </a:ext>
            </a:extLst>
          </p:cNvPr>
          <p:cNvSpPr/>
          <p:nvPr/>
        </p:nvSpPr>
        <p:spPr>
          <a:xfrm>
            <a:off x="9607435" y="4862945"/>
            <a:ext cx="1548245" cy="706582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>
                <a:solidFill>
                  <a:schemeClr val="tx1"/>
                </a:solidFill>
              </a:rPr>
              <a:t>Schluss</a:t>
            </a:r>
            <a:br>
              <a:rPr lang="de-CH" dirty="0">
                <a:solidFill>
                  <a:schemeClr val="tx1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ca. 10 %</a:t>
            </a:r>
          </a:p>
        </p:txBody>
      </p:sp>
      <p:sp>
        <p:nvSpPr>
          <p:cNvPr id="40" name="Rechteck 39">
            <a:extLst>
              <a:ext uri="{FF2B5EF4-FFF2-40B4-BE49-F238E27FC236}">
                <a16:creationId xmlns:a16="http://schemas.microsoft.com/office/drawing/2014/main" id="{4D9B80C3-CAB0-473F-B50E-79A1730B9AF7}"/>
              </a:ext>
            </a:extLst>
          </p:cNvPr>
          <p:cNvSpPr/>
          <p:nvPr/>
        </p:nvSpPr>
        <p:spPr>
          <a:xfrm>
            <a:off x="2999967" y="4874875"/>
            <a:ext cx="6454609" cy="70658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>
                <a:solidFill>
                  <a:schemeClr val="tx1"/>
                </a:solidFill>
              </a:rPr>
              <a:t>Hauptteil</a:t>
            </a:r>
            <a:br>
              <a:rPr lang="de-CH" dirty="0">
                <a:solidFill>
                  <a:schemeClr val="tx1"/>
                </a:solidFill>
              </a:rPr>
            </a:br>
            <a:r>
              <a:rPr lang="de-CH" dirty="0">
                <a:solidFill>
                  <a:schemeClr val="tx1"/>
                </a:solidFill>
              </a:rPr>
              <a:t>80 %</a:t>
            </a:r>
          </a:p>
        </p:txBody>
      </p:sp>
      <p:sp>
        <p:nvSpPr>
          <p:cNvPr id="41" name="Textfeld 40">
            <a:extLst>
              <a:ext uri="{FF2B5EF4-FFF2-40B4-BE49-F238E27FC236}">
                <a16:creationId xmlns:a16="http://schemas.microsoft.com/office/drawing/2014/main" id="{E48997DE-712B-4D56-9C03-68872AA6FA03}"/>
              </a:ext>
            </a:extLst>
          </p:cNvPr>
          <p:cNvSpPr txBox="1"/>
          <p:nvPr/>
        </p:nvSpPr>
        <p:spPr>
          <a:xfrm>
            <a:off x="1218137" y="5793677"/>
            <a:ext cx="1628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/>
              <a:t>Thema und Ziel</a:t>
            </a:r>
          </a:p>
        </p:txBody>
      </p:sp>
      <p:sp>
        <p:nvSpPr>
          <p:cNvPr id="43" name="Textfeld 42">
            <a:extLst>
              <a:ext uri="{FF2B5EF4-FFF2-40B4-BE49-F238E27FC236}">
                <a16:creationId xmlns:a16="http://schemas.microsoft.com/office/drawing/2014/main" id="{AECF7750-DF48-4713-B804-DFFF7460CB35}"/>
              </a:ext>
            </a:extLst>
          </p:cNvPr>
          <p:cNvSpPr txBox="1"/>
          <p:nvPr/>
        </p:nvSpPr>
        <p:spPr>
          <a:xfrm>
            <a:off x="4316835" y="5793677"/>
            <a:ext cx="3718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/>
              <a:t>Ausführliche Abhandlung des Themas</a:t>
            </a:r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CFBFCDDF-074A-4A7D-894B-87AE83830C2F}"/>
              </a:ext>
            </a:extLst>
          </p:cNvPr>
          <p:cNvSpPr txBox="1"/>
          <p:nvPr/>
        </p:nvSpPr>
        <p:spPr>
          <a:xfrm>
            <a:off x="9454576" y="5793677"/>
            <a:ext cx="1861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/>
              <a:t>Fazit und Ausblick</a:t>
            </a:r>
          </a:p>
        </p:txBody>
      </p:sp>
    </p:spTree>
    <p:extLst>
      <p:ext uri="{BB962C8B-B14F-4D97-AF65-F5344CB8AC3E}">
        <p14:creationId xmlns:p14="http://schemas.microsoft.com/office/powerpoint/2010/main" val="259095943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/>
      <p:bldP spid="43" grpId="0"/>
      <p:bldP spid="4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Onlineshop</a:t>
            </a:r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>
              <a:defRPr/>
            </a:pPr>
            <a:fld id="{BE633B71-65CD-4624-AEBC-ED5FE9B32322}" type="slidenum">
              <a:rPr lang="de-CH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>
                <a:defRPr/>
              </a:pPr>
              <a:t>6</a:t>
            </a:fld>
            <a:endParaRPr lang="de-C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aphicFrame>
        <p:nvGraphicFramePr>
          <p:cNvPr id="2" name="Diagramm 1">
            <a:extLst>
              <a:ext uri="{FF2B5EF4-FFF2-40B4-BE49-F238E27FC236}">
                <a16:creationId xmlns:a16="http://schemas.microsoft.com/office/drawing/2014/main" id="{BA2D6A67-426E-4660-BE5A-5A2A4B0CAD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20051873"/>
              </p:ext>
            </p:extLst>
          </p:nvPr>
        </p:nvGraphicFramePr>
        <p:xfrm>
          <a:off x="3084483" y="110934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81045510"/>
      </p:ext>
    </p:extLst>
  </p:cSld>
  <p:clrMapOvr>
    <a:masterClrMapping/>
  </p:clrMapOvr>
  <p:transition spd="slow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Onlineshop</a:t>
            </a:r>
            <a:br>
              <a:rPr lang="de-CH" dirty="0"/>
            </a:br>
            <a:r>
              <a:rPr lang="de-CH" dirty="0"/>
              <a:t>(Lösung)</a:t>
            </a:r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>
              <a:defRPr/>
            </a:pPr>
            <a:fld id="{BE633B71-65CD-4624-AEBC-ED5FE9B32322}" type="slidenum">
              <a:rPr lang="de-CH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>
                <a:defRPr/>
              </a:pPr>
              <a:t>7</a:t>
            </a:fld>
            <a:endParaRPr lang="de-C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aphicFrame>
        <p:nvGraphicFramePr>
          <p:cNvPr id="2" name="Diagramm 1">
            <a:extLst>
              <a:ext uri="{FF2B5EF4-FFF2-40B4-BE49-F238E27FC236}">
                <a16:creationId xmlns:a16="http://schemas.microsoft.com/office/drawing/2014/main" id="{BA2D6A67-426E-4660-BE5A-5A2A4B0CADFE}"/>
              </a:ext>
            </a:extLst>
          </p:cNvPr>
          <p:cNvGraphicFramePr/>
          <p:nvPr/>
        </p:nvGraphicFramePr>
        <p:xfrm>
          <a:off x="302768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7" name="Diagramm 16">
            <a:extLst>
              <a:ext uri="{FF2B5EF4-FFF2-40B4-BE49-F238E27FC236}">
                <a16:creationId xmlns:a16="http://schemas.microsoft.com/office/drawing/2014/main" id="{8C14F541-9B69-4A0C-B754-E2DF9D62C90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56312172"/>
              </p:ext>
            </p:extLst>
          </p:nvPr>
        </p:nvGraphicFramePr>
        <p:xfrm>
          <a:off x="3027680" y="567159"/>
          <a:ext cx="7377961" cy="55711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26327863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692966B-CB20-47C2-8713-B326CB041C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>
                                            <p:graphicEl>
                                              <a:dgm id="{5692966B-CB20-47C2-8713-B326CB041C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graphicEl>
                                              <a:dgm id="{5692966B-CB20-47C2-8713-B326CB041C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graphicEl>
                                              <a:dgm id="{5692966B-CB20-47C2-8713-B326CB041C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>
                                            <p:graphicEl>
                                              <a:dgm id="{5692966B-CB20-47C2-8713-B326CB041CF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E0FD680-CBB1-4952-9D06-305A2D371E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>
                                            <p:graphicEl>
                                              <a:dgm id="{9E0FD680-CBB1-4952-9D06-305A2D371E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>
                                            <p:graphicEl>
                                              <a:dgm id="{9E0FD680-CBB1-4952-9D06-305A2D371E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">
                                            <p:graphicEl>
                                              <a:dgm id="{9E0FD680-CBB1-4952-9D06-305A2D371E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graphicEl>
                                              <a:dgm id="{9E0FD680-CBB1-4952-9D06-305A2D371EF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3ACAEFF-CDC0-452A-AD2B-E712EEB7A3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">
                                            <p:graphicEl>
                                              <a:dgm id="{03ACAEFF-CDC0-452A-AD2B-E712EEB7A3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">
                                            <p:graphicEl>
                                              <a:dgm id="{03ACAEFF-CDC0-452A-AD2B-E712EEB7A3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">
                                            <p:graphicEl>
                                              <a:dgm id="{03ACAEFF-CDC0-452A-AD2B-E712EEB7A3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">
                                            <p:graphicEl>
                                              <a:dgm id="{03ACAEFF-CDC0-452A-AD2B-E712EEB7A31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DB75AD9-84BA-482F-9DB8-BCA609EB9D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">
                                            <p:graphicEl>
                                              <a:dgm id="{5DB75AD9-84BA-482F-9DB8-BCA609EB9D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">
                                            <p:graphicEl>
                                              <a:dgm id="{5DB75AD9-84BA-482F-9DB8-BCA609EB9D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">
                                            <p:graphicEl>
                                              <a:dgm id="{5DB75AD9-84BA-482F-9DB8-BCA609EB9D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">
                                            <p:graphicEl>
                                              <a:dgm id="{5DB75AD9-84BA-482F-9DB8-BCA609EB9DE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EE91543-4158-4947-8A15-C8AEC1678C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2">
                                            <p:graphicEl>
                                              <a:dgm id="{2EE91543-4158-4947-8A15-C8AEC1678C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">
                                            <p:graphicEl>
                                              <a:dgm id="{2EE91543-4158-4947-8A15-C8AEC1678C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">
                                            <p:graphicEl>
                                              <a:dgm id="{2EE91543-4158-4947-8A15-C8AEC1678C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2">
                                            <p:graphicEl>
                                              <a:dgm id="{2EE91543-4158-4947-8A15-C8AEC1678C2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EED01F9-82DF-4F26-8A53-37530E2687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2">
                                            <p:graphicEl>
                                              <a:dgm id="{5EED01F9-82DF-4F26-8A53-37530E2687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2">
                                            <p:graphicEl>
                                              <a:dgm id="{5EED01F9-82DF-4F26-8A53-37530E2687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">
                                            <p:graphicEl>
                                              <a:dgm id="{5EED01F9-82DF-4F26-8A53-37530E2687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2">
                                            <p:graphicEl>
                                              <a:dgm id="{5EED01F9-82DF-4F26-8A53-37530E2687F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2000"/>
                            </p:stCondLst>
                            <p:childTnLst>
                              <p:par>
                                <p:cTn id="4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3CB5D8B-BB59-4E3A-97F1-DD0DE8D71F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2">
                                            <p:graphicEl>
                                              <a:dgm id="{13CB5D8B-BB59-4E3A-97F1-DD0DE8D71F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2">
                                            <p:graphicEl>
                                              <a:dgm id="{13CB5D8B-BB59-4E3A-97F1-DD0DE8D71F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2">
                                            <p:graphicEl>
                                              <a:dgm id="{13CB5D8B-BB59-4E3A-97F1-DD0DE8D71F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">
                                            <p:graphicEl>
                                              <a:dgm id="{13CB5D8B-BB59-4E3A-97F1-DD0DE8D71F2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4000"/>
                            </p:stCondLst>
                            <p:childTnLst>
                              <p:par>
                                <p:cTn id="5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C47007F-CD76-4AD6-B4B8-1D3BA30FC6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2">
                                            <p:graphicEl>
                                              <a:dgm id="{0C47007F-CD76-4AD6-B4B8-1D3BA30FC6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2">
                                            <p:graphicEl>
                                              <a:dgm id="{0C47007F-CD76-4AD6-B4B8-1D3BA30FC6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2">
                                            <p:graphicEl>
                                              <a:dgm id="{0C47007F-CD76-4AD6-B4B8-1D3BA30FC6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2">
                                            <p:graphicEl>
                                              <a:dgm id="{0C47007F-CD76-4AD6-B4B8-1D3BA30FC6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6000"/>
                            </p:stCondLst>
                            <p:childTnLst>
                              <p:par>
                                <p:cTn id="6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26BE40F-9BE4-4156-9B5A-EA0F6EECFD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2">
                                            <p:graphicEl>
                                              <a:dgm id="{426BE40F-9BE4-4156-9B5A-EA0F6EECFD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2">
                                            <p:graphicEl>
                                              <a:dgm id="{426BE40F-9BE4-4156-9B5A-EA0F6EECFD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2">
                                            <p:graphicEl>
                                              <a:dgm id="{426BE40F-9BE4-4156-9B5A-EA0F6EECFD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2">
                                            <p:graphicEl>
                                              <a:dgm id="{426BE40F-9BE4-4156-9B5A-EA0F6EECFD7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8000"/>
                            </p:stCondLst>
                            <p:childTnLst>
                              <p:par>
                                <p:cTn id="6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D9E204D-3B10-466F-A9AA-F9C1BB6B0C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2">
                                            <p:graphicEl>
                                              <a:dgm id="{5D9E204D-3B10-466F-A9AA-F9C1BB6B0C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2">
                                            <p:graphicEl>
                                              <a:dgm id="{5D9E204D-3B10-466F-A9AA-F9C1BB6B0C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2">
                                            <p:graphicEl>
                                              <a:dgm id="{5D9E204D-3B10-466F-A9AA-F9C1BB6B0C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2">
                                            <p:graphicEl>
                                              <a:dgm id="{5D9E204D-3B10-466F-A9AA-F9C1BB6B0CB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0"/>
                            </p:stCondLst>
                            <p:childTnLst>
                              <p:par>
                                <p:cTn id="75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6" dur="500"/>
                                        <p:tgtEl>
                                          <p:spTgt spid="2">
                                            <p:graphicEl>
                                              <a:dgm id="{5692966B-CB20-47C2-8713-B326CB041CF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692966B-CB20-47C2-8713-B326CB041C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500"/>
                            </p:stCondLst>
                            <p:childTnLst>
                              <p:par>
                                <p:cTn id="79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0" dur="500"/>
                                        <p:tgtEl>
                                          <p:spTgt spid="2">
                                            <p:graphicEl>
                                              <a:dgm id="{9E0FD680-CBB1-4952-9D06-305A2D371EF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E0FD680-CBB1-4952-9D06-305A2D371E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1000"/>
                            </p:stCondLst>
                            <p:childTnLst>
                              <p:par>
                                <p:cTn id="83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4" dur="500"/>
                                        <p:tgtEl>
                                          <p:spTgt spid="2">
                                            <p:graphicEl>
                                              <a:dgm id="{03ACAEFF-CDC0-452A-AD2B-E712EEB7A31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3ACAEFF-CDC0-452A-AD2B-E712EEB7A3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1500"/>
                            </p:stCondLst>
                            <p:childTnLst>
                              <p:par>
                                <p:cTn id="87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8" dur="500"/>
                                        <p:tgtEl>
                                          <p:spTgt spid="2">
                                            <p:graphicEl>
                                              <a:dgm id="{5DB75AD9-84BA-482F-9DB8-BCA609EB9DE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DB75AD9-84BA-482F-9DB8-BCA609EB9D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2000"/>
                            </p:stCondLst>
                            <p:childTnLst>
                              <p:par>
                                <p:cTn id="91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2" dur="500"/>
                                        <p:tgtEl>
                                          <p:spTgt spid="2">
                                            <p:graphicEl>
                                              <a:dgm id="{2EE91543-4158-4947-8A15-C8AEC1678C2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EE91543-4158-4947-8A15-C8AEC1678C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2500"/>
                            </p:stCondLst>
                            <p:childTnLst>
                              <p:par>
                                <p:cTn id="95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6" dur="500"/>
                                        <p:tgtEl>
                                          <p:spTgt spid="2">
                                            <p:graphicEl>
                                              <a:dgm id="{5EED01F9-82DF-4F26-8A53-37530E2687F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EED01F9-82DF-4F26-8A53-37530E2687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3000"/>
                            </p:stCondLst>
                            <p:childTnLst>
                              <p:par>
                                <p:cTn id="99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0" dur="500"/>
                                        <p:tgtEl>
                                          <p:spTgt spid="2">
                                            <p:graphicEl>
                                              <a:dgm id="{13CB5D8B-BB59-4E3A-97F1-DD0DE8D71F2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3CB5D8B-BB59-4E3A-97F1-DD0DE8D71F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3500"/>
                            </p:stCondLst>
                            <p:childTnLst>
                              <p:par>
                                <p:cTn id="103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4" dur="500"/>
                                        <p:tgtEl>
                                          <p:spTgt spid="2">
                                            <p:graphicEl>
                                              <a:dgm id="{0C47007F-CD76-4AD6-B4B8-1D3BA30FC6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C47007F-CD76-4AD6-B4B8-1D3BA30FC6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4000"/>
                            </p:stCondLst>
                            <p:childTnLst>
                              <p:par>
                                <p:cTn id="107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8" dur="500"/>
                                        <p:tgtEl>
                                          <p:spTgt spid="2">
                                            <p:graphicEl>
                                              <a:dgm id="{426BE40F-9BE4-4156-9B5A-EA0F6EECFD7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26BE40F-9BE4-4156-9B5A-EA0F6EECFD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4500"/>
                            </p:stCondLst>
                            <p:childTnLst>
                              <p:par>
                                <p:cTn id="111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2" dur="500"/>
                                        <p:tgtEl>
                                          <p:spTgt spid="2">
                                            <p:graphicEl>
                                              <a:dgm id="{5D9E204D-3B10-466F-A9AA-F9C1BB6B0CB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D9E204D-3B10-466F-A9AA-F9C1BB6B0C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5000"/>
                            </p:stCondLst>
                            <p:childTnLst>
                              <p:par>
                                <p:cTn id="11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Dgm bld="one"/>
        </p:bldSub>
      </p:bldGraphic>
      <p:bldGraphic spid="2" grpId="1" uiExpand="1">
        <p:bldSub>
          <a:bldDgm bld="one"/>
        </p:bldSub>
      </p:bldGraphic>
      <p:bldGraphic spid="17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93799" y="248678"/>
            <a:ext cx="10023763" cy="1450757"/>
          </a:xfrm>
        </p:spPr>
        <p:txBody>
          <a:bodyPr/>
          <a:lstStyle/>
          <a:p>
            <a:r>
              <a:rPr lang="de-CH" dirty="0"/>
              <a:t>Facts zu digitaler Aussenwerbung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733421" y="2359510"/>
            <a:ext cx="3754760" cy="1878193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de-CH" dirty="0">
                <a:solidFill>
                  <a:prstClr val="black"/>
                </a:solidFill>
                <a:latin typeface="Calibri"/>
              </a:rPr>
              <a:t>Software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de-CH" dirty="0">
                <a:solidFill>
                  <a:prstClr val="black"/>
                </a:solidFill>
                <a:latin typeface="Calibri"/>
              </a:rPr>
              <a:t>Content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de-CH" dirty="0">
                <a:solidFill>
                  <a:prstClr val="black"/>
                </a:solidFill>
                <a:latin typeface="Calibri"/>
              </a:rPr>
              <a:t>Hardware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de-CH" dirty="0">
                <a:solidFill>
                  <a:prstClr val="black"/>
                </a:solidFill>
                <a:latin typeface="Calibri"/>
              </a:rPr>
              <a:t>Services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de-CH" dirty="0">
                <a:solidFill>
                  <a:prstClr val="black"/>
                </a:solidFill>
                <a:latin typeface="Calibri"/>
              </a:rPr>
              <a:t>Customizing</a:t>
            </a: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>
              <a:defRPr/>
            </a:pPr>
            <a:fld id="{BE633B71-65CD-4624-AEBC-ED5FE9B32322}" type="slidenum">
              <a:rPr lang="de-CH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>
                <a:defRPr/>
              </a:pPr>
              <a:t>8</a:t>
            </a:fld>
            <a:endParaRPr lang="de-C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Inhaltsplatzhalter 2"/>
          <p:cNvSpPr txBox="1">
            <a:spLocks/>
          </p:cNvSpPr>
          <p:nvPr/>
        </p:nvSpPr>
        <p:spPr>
          <a:xfrm>
            <a:off x="4658112" y="2359510"/>
            <a:ext cx="4091417" cy="29894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200"/>
              </a:spcAft>
              <a:buClr>
                <a:schemeClr val="accent1"/>
              </a:buClr>
              <a:buSzPct val="100000"/>
              <a:defRPr/>
            </a:pPr>
            <a:r>
              <a:rPr lang="de-CH" sz="1900" dirty="0">
                <a:solidFill>
                  <a:prstClr val="black"/>
                </a:solidFill>
                <a:latin typeface="Calibri"/>
              </a:rPr>
              <a:t>Software</a:t>
            </a:r>
          </a:p>
          <a:p>
            <a:pPr>
              <a:spcAft>
                <a:spcPts val="200"/>
              </a:spcAft>
              <a:buClr>
                <a:schemeClr val="accent1"/>
              </a:buClr>
              <a:buSzPct val="100000"/>
              <a:defRPr/>
            </a:pPr>
            <a:r>
              <a:rPr lang="de-CH" sz="1900" dirty="0">
                <a:solidFill>
                  <a:prstClr val="black"/>
                </a:solidFill>
                <a:latin typeface="Calibri"/>
              </a:rPr>
              <a:t>Content</a:t>
            </a:r>
          </a:p>
          <a:p>
            <a:pPr>
              <a:spcAft>
                <a:spcPts val="200"/>
              </a:spcAft>
              <a:buClr>
                <a:schemeClr val="accent1"/>
              </a:buClr>
              <a:buSzPct val="100000"/>
              <a:defRPr/>
            </a:pPr>
            <a:r>
              <a:rPr lang="de-CH" sz="1900" dirty="0">
                <a:solidFill>
                  <a:prstClr val="black"/>
                </a:solidFill>
                <a:latin typeface="Calibri"/>
              </a:rPr>
              <a:t>Hardware</a:t>
            </a:r>
          </a:p>
          <a:p>
            <a:pPr>
              <a:spcAft>
                <a:spcPts val="200"/>
              </a:spcAft>
              <a:buClr>
                <a:schemeClr val="accent1"/>
              </a:buClr>
              <a:buSzPct val="100000"/>
              <a:defRPr/>
            </a:pPr>
            <a:r>
              <a:rPr lang="de-CH" sz="1900" dirty="0">
                <a:solidFill>
                  <a:prstClr val="black"/>
                </a:solidFill>
                <a:latin typeface="Calibri"/>
              </a:rPr>
              <a:t>Services</a:t>
            </a:r>
          </a:p>
          <a:p>
            <a:pPr>
              <a:spcAft>
                <a:spcPts val="200"/>
              </a:spcAft>
              <a:buClr>
                <a:schemeClr val="accent1"/>
              </a:buClr>
              <a:buSzPct val="100000"/>
              <a:defRPr/>
            </a:pPr>
            <a:r>
              <a:rPr lang="de-CH" sz="1900" dirty="0">
                <a:solidFill>
                  <a:prstClr val="black"/>
                </a:solidFill>
                <a:latin typeface="Calibri"/>
              </a:rPr>
              <a:t>Customizing</a:t>
            </a:r>
          </a:p>
        </p:txBody>
      </p:sp>
      <p:sp>
        <p:nvSpPr>
          <p:cNvPr id="5" name="Gestreifter Pfeil nach rechts 4"/>
          <p:cNvSpPr/>
          <p:nvPr/>
        </p:nvSpPr>
        <p:spPr>
          <a:xfrm>
            <a:off x="3275052" y="3009202"/>
            <a:ext cx="1254887" cy="578808"/>
          </a:xfrm>
          <a:prstGeom prst="stripedRightArrow">
            <a:avLst/>
          </a:prstGeom>
          <a:solidFill>
            <a:schemeClr val="accent1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defRPr/>
            </a:pPr>
            <a:endParaRPr lang="de-CH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32244616"/>
      </p:ext>
    </p:extLst>
  </p:cSld>
  <p:clrMapOvr>
    <a:masterClrMapping/>
  </p:clrMapOvr>
  <p:transition spd="slow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93799" y="248678"/>
            <a:ext cx="10378091" cy="1450757"/>
          </a:xfrm>
        </p:spPr>
        <p:txBody>
          <a:bodyPr/>
          <a:lstStyle/>
          <a:p>
            <a:r>
              <a:rPr lang="de-CH" dirty="0"/>
              <a:t>Facts zu digitaler Aussenwerbung (Lösung)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733421" y="2359510"/>
            <a:ext cx="3754760" cy="1878193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de-CH" dirty="0">
                <a:solidFill>
                  <a:prstClr val="black"/>
                </a:solidFill>
                <a:latin typeface="Calibri"/>
              </a:rPr>
              <a:t>Software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de-CH" dirty="0">
                <a:solidFill>
                  <a:prstClr val="black"/>
                </a:solidFill>
                <a:latin typeface="Calibri"/>
              </a:rPr>
              <a:t>Content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de-CH" dirty="0">
                <a:solidFill>
                  <a:prstClr val="black"/>
                </a:solidFill>
                <a:latin typeface="Calibri"/>
              </a:rPr>
              <a:t>Hardware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de-CH" dirty="0">
                <a:solidFill>
                  <a:prstClr val="black"/>
                </a:solidFill>
                <a:latin typeface="Calibri"/>
              </a:rPr>
              <a:t>Services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de-CH" dirty="0">
                <a:solidFill>
                  <a:prstClr val="black"/>
                </a:solidFill>
                <a:latin typeface="Calibri"/>
              </a:rPr>
              <a:t>Customizing</a:t>
            </a: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>
              <a:defRPr/>
            </a:pPr>
            <a:fld id="{BE633B71-65CD-4624-AEBC-ED5FE9B32322}" type="slidenum">
              <a:rPr lang="de-CH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>
                <a:defRPr/>
              </a:pPr>
              <a:t>9</a:t>
            </a:fld>
            <a:endParaRPr lang="de-C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Inhaltsplatzhalter 2"/>
          <p:cNvSpPr txBox="1">
            <a:spLocks/>
          </p:cNvSpPr>
          <p:nvPr/>
        </p:nvSpPr>
        <p:spPr>
          <a:xfrm>
            <a:off x="4658112" y="2359510"/>
            <a:ext cx="4091417" cy="29894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200"/>
              </a:spcAft>
              <a:buClr>
                <a:schemeClr val="accent1"/>
              </a:buClr>
              <a:buSzPct val="100000"/>
              <a:defRPr/>
            </a:pPr>
            <a:r>
              <a:rPr lang="de-CH" sz="1900" dirty="0">
                <a:solidFill>
                  <a:prstClr val="black"/>
                </a:solidFill>
                <a:latin typeface="Calibri"/>
              </a:rPr>
              <a:t>Software</a:t>
            </a:r>
          </a:p>
          <a:p>
            <a:pPr>
              <a:spcAft>
                <a:spcPts val="200"/>
              </a:spcAft>
              <a:buClr>
                <a:schemeClr val="accent1"/>
              </a:buClr>
              <a:buSzPct val="100000"/>
              <a:defRPr/>
            </a:pPr>
            <a:r>
              <a:rPr lang="de-CH" sz="1900" dirty="0">
                <a:solidFill>
                  <a:prstClr val="black"/>
                </a:solidFill>
                <a:latin typeface="Calibri"/>
              </a:rPr>
              <a:t>Content</a:t>
            </a:r>
          </a:p>
          <a:p>
            <a:pPr>
              <a:spcAft>
                <a:spcPts val="200"/>
              </a:spcAft>
              <a:buClr>
                <a:schemeClr val="accent1"/>
              </a:buClr>
              <a:buSzPct val="100000"/>
              <a:defRPr/>
            </a:pPr>
            <a:r>
              <a:rPr lang="de-CH" sz="1900" dirty="0">
                <a:solidFill>
                  <a:prstClr val="black"/>
                </a:solidFill>
                <a:latin typeface="Calibri"/>
              </a:rPr>
              <a:t>Hardware</a:t>
            </a:r>
          </a:p>
          <a:p>
            <a:pPr>
              <a:spcAft>
                <a:spcPts val="200"/>
              </a:spcAft>
              <a:buClr>
                <a:schemeClr val="accent1"/>
              </a:buClr>
              <a:buSzPct val="100000"/>
              <a:defRPr/>
            </a:pPr>
            <a:r>
              <a:rPr lang="de-CH" sz="1900" dirty="0">
                <a:solidFill>
                  <a:prstClr val="black"/>
                </a:solidFill>
                <a:latin typeface="Calibri"/>
              </a:rPr>
              <a:t>Services</a:t>
            </a:r>
          </a:p>
          <a:p>
            <a:pPr>
              <a:spcAft>
                <a:spcPts val="200"/>
              </a:spcAft>
              <a:buClr>
                <a:schemeClr val="accent1"/>
              </a:buClr>
              <a:buSzPct val="100000"/>
              <a:defRPr/>
            </a:pPr>
            <a:r>
              <a:rPr lang="de-CH" sz="1900" dirty="0">
                <a:solidFill>
                  <a:prstClr val="black"/>
                </a:solidFill>
                <a:latin typeface="Calibri"/>
              </a:rPr>
              <a:t>Customizing</a:t>
            </a:r>
          </a:p>
        </p:txBody>
      </p:sp>
      <p:sp>
        <p:nvSpPr>
          <p:cNvPr id="5" name="Gestreifter Pfeil nach rechts 4"/>
          <p:cNvSpPr/>
          <p:nvPr/>
        </p:nvSpPr>
        <p:spPr>
          <a:xfrm>
            <a:off x="3275052" y="3009202"/>
            <a:ext cx="1254887" cy="578808"/>
          </a:xfrm>
          <a:prstGeom prst="stripedRightArrow">
            <a:avLst/>
          </a:prstGeom>
          <a:solidFill>
            <a:schemeClr val="accent1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defRPr/>
            </a:pPr>
            <a:endParaRPr lang="de-CH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4269657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0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500"/>
                            </p:stCondLst>
                            <p:childTnLst>
                              <p:par>
                                <p:cTn id="25" presetID="10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500"/>
                            </p:stCondLst>
                            <p:childTnLst>
                              <p:par>
                                <p:cTn id="33" presetID="10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2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3500"/>
                            </p:stCondLst>
                            <p:childTnLst>
                              <p:par>
                                <p:cTn id="41" presetID="10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" grpId="1" uiExpand="1" build="p"/>
      <p:bldP spid="4" grpId="0"/>
      <p:bldP spid="5" grpId="0" animBg="1"/>
    </p:bldLst>
  </p:timing>
</p:sld>
</file>

<file path=ppt/theme/theme1.xml><?xml version="1.0" encoding="utf-8"?>
<a:theme xmlns:a="http://schemas.openxmlformats.org/drawingml/2006/main" name="Rückblick">
  <a:themeElements>
    <a:clrScheme name="Benutzerdefiniert 11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FF0000"/>
      </a:accent1>
      <a:accent2>
        <a:srgbClr val="0070C0"/>
      </a:accent2>
      <a:accent3>
        <a:srgbClr val="00B05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ückblick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ückblick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5d36d37b-71b4-4416-b8a2-712a72be7925" xsi:nil="true"/>
    <SharedWithUsers xmlns="e92a2ac5-b25a-46ac-94d3-afeb148eacd8">
      <UserInfo>
        <DisplayName/>
        <AccountId xsi:nil="true"/>
        <AccountType/>
      </UserInfo>
    </SharedWithUsers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AD647D7-D169-4576-851B-31247FF0D1DC}"/>
</file>

<file path=customXml/itemProps2.xml><?xml version="1.0" encoding="utf-8"?>
<ds:datastoreItem xmlns:ds="http://schemas.openxmlformats.org/officeDocument/2006/customXml" ds:itemID="{BAC50E1C-B3A0-4DB2-953E-350BD7ADDE7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18BDEC6-9C95-486F-A9B9-A6579AB7005C}">
  <ds:schemaRefs>
    <ds:schemaRef ds:uri="http://schemas.microsoft.com/office/2006/metadata/properties"/>
    <ds:schemaRef ds:uri="http://schemas.microsoft.com/office/infopath/2007/PartnerControls"/>
    <ds:schemaRef ds:uri="5d36d37b-71b4-4416-b8a2-712a72be7925"/>
    <ds:schemaRef ds:uri="e92a2ac5-b25a-46ac-94d3-afeb148eacd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303</Words>
  <Application>Microsoft Office PowerPoint</Application>
  <PresentationFormat>Breitbild</PresentationFormat>
  <Paragraphs>142</Paragraphs>
  <Slides>17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Rückblick</vt:lpstr>
      <vt:lpstr>Objekte animieren 1</vt:lpstr>
      <vt:lpstr>Umwelt</vt:lpstr>
      <vt:lpstr>Umwelt (Lösung)</vt:lpstr>
      <vt:lpstr>Roter Faden - Vortrag</vt:lpstr>
      <vt:lpstr>Roter Faden – Vortrag (Lösung)</vt:lpstr>
      <vt:lpstr>Onlineshop</vt:lpstr>
      <vt:lpstr>Onlineshop (Lösung)</vt:lpstr>
      <vt:lpstr>Facts zu digitaler Aussenwerbung</vt:lpstr>
      <vt:lpstr>Facts zu digitaler Aussenwerbung (Lösung)</vt:lpstr>
      <vt:lpstr>SmartArt</vt:lpstr>
      <vt:lpstr>SmartArt (Lösung)</vt:lpstr>
      <vt:lpstr>EVA Prinzip</vt:lpstr>
      <vt:lpstr>EVA Prinzip (Lösung)</vt:lpstr>
      <vt:lpstr>Diagramme animieren</vt:lpstr>
      <vt:lpstr>Diagramme animieren (Lösung)</vt:lpstr>
      <vt:lpstr>ERNÄHRUNGS - PYRAMIDE </vt:lpstr>
      <vt:lpstr>ERNÄHRUNGS – PYRAMIDE (Lösung)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Objekte animieren</dc:title>
  <dc:creator>Georges Wyttenbach</dc:creator>
  <cp:lastModifiedBy>Doris Keller</cp:lastModifiedBy>
  <cp:revision>132</cp:revision>
  <dcterms:created xsi:type="dcterms:W3CDTF">2017-11-15T10:56:05Z</dcterms:created>
  <dcterms:modified xsi:type="dcterms:W3CDTF">2022-05-18T07:27:54Z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xd_ProgID">
    <vt:lpwstr/>
  </property>
  <property fmtid="{D5CDD505-2E9C-101B-9397-08002B2CF9AE}" pid="4" name="ComplianceAssetId">
    <vt:lpwstr/>
  </property>
  <property fmtid="{D5CDD505-2E9C-101B-9397-08002B2CF9AE}" pid="5" name="TemplateUrl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xd_Signature">
    <vt:bool>false</vt:bool>
  </property>
</Properties>
</file>