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1" r:id="rId9"/>
    <p:sldId id="260" r:id="rId10"/>
    <p:sldId id="262" r:id="rId11"/>
    <p:sldId id="263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10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s Keller" userId="8632a153-503d-4ef7-b3c8-3b4e1994d05e" providerId="ADAL" clId="{6DD7BE66-A044-43AC-9E87-62150E7402CB}"/>
    <pc:docChg chg="modShowInfo">
      <pc:chgData name="Doris Keller" userId="8632a153-503d-4ef7-b3c8-3b4e1994d05e" providerId="ADAL" clId="{6DD7BE66-A044-43AC-9E87-62150E7402CB}" dt="2022-05-13T08:17:03.098" v="0" actId="2744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1" y="4604402"/>
            <a:ext cx="9528175" cy="1186798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2A14-0CC3-4AD1-8297-58C9350BC67D}" type="datetimeFigureOut">
              <a:rPr lang="de-CH" smtClean="0"/>
              <a:t>13.05.2022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6DEB-0048-43FE-B8BF-C52BF6E70469}" type="slidenum">
              <a:rPr lang="de-CH" smtClean="0"/>
              <a:t>‹Nr.›</a:t>
            </a:fld>
            <a:endParaRPr lang="de-CH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-38100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Grafik 7" descr="Ein Bild, das Text enthält.&#10;&#10;Automatisch generierte Beschreibung">
            <a:extLst>
              <a:ext uri="{FF2B5EF4-FFF2-40B4-BE49-F238E27FC236}">
                <a16:creationId xmlns:a16="http://schemas.microsoft.com/office/drawing/2014/main" id="{2A069285-254C-4DD3-B80E-3E3D5795CB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8275"/>
            <a:ext cx="7760946" cy="4604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237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2A14-0CC3-4AD1-8297-58C9350BC67D}" type="datetimeFigureOut">
              <a:rPr lang="de-CH" smtClean="0"/>
              <a:t>13.05.2022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6DEB-0048-43FE-B8BF-C52BF6E7046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98054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2A14-0CC3-4AD1-8297-58C9350BC67D}" type="datetimeFigureOut">
              <a:rPr lang="de-CH" smtClean="0"/>
              <a:t>13.05.2022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6DEB-0048-43FE-B8BF-C52BF6E7046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20855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2A14-0CC3-4AD1-8297-58C9350BC67D}" type="datetimeFigureOut">
              <a:rPr lang="de-CH" smtClean="0"/>
              <a:t>13.05.2022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6DEB-0048-43FE-B8BF-C52BF6E70469}" type="slidenum">
              <a:rPr lang="de-CH" smtClean="0"/>
              <a:t>‹Nr.›</a:t>
            </a:fld>
            <a:endParaRPr lang="de-CH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47992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2A14-0CC3-4AD1-8297-58C9350BC67D}" type="datetimeFigureOut">
              <a:rPr lang="de-CH" smtClean="0"/>
              <a:t>13.05.2022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6DEB-0048-43FE-B8BF-C52BF6E7046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789382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2A14-0CC3-4AD1-8297-58C9350BC67D}" type="datetimeFigureOut">
              <a:rPr lang="de-CH" smtClean="0"/>
              <a:t>13.05.2022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6DEB-0048-43FE-B8BF-C52BF6E70469}" type="slidenum">
              <a:rPr lang="de-CH" smtClean="0"/>
              <a:t>‹Nr.›</a:t>
            </a:fld>
            <a:endParaRPr lang="de-CH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3006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2A14-0CC3-4AD1-8297-58C9350BC67D}" type="datetimeFigureOut">
              <a:rPr lang="de-CH" smtClean="0"/>
              <a:t>13.05.2022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6DEB-0048-43FE-B8BF-C52BF6E7046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57028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2A14-0CC3-4AD1-8297-58C9350BC67D}" type="datetimeFigureOut">
              <a:rPr lang="de-CH" smtClean="0"/>
              <a:t>13.05.2022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6DEB-0048-43FE-B8BF-C52BF6E7046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985996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2A14-0CC3-4AD1-8297-58C9350BC67D}" type="datetimeFigureOut">
              <a:rPr lang="de-CH" smtClean="0"/>
              <a:t>13.05.2022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6DEB-0048-43FE-B8BF-C52BF6E7046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9601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2A14-0CC3-4AD1-8297-58C9350BC67D}" type="datetimeFigureOut">
              <a:rPr lang="de-CH" smtClean="0"/>
              <a:t>13.05.2022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6DEB-0048-43FE-B8BF-C52BF6E7046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30888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2A14-0CC3-4AD1-8297-58C9350BC67D}" type="datetimeFigureOut">
              <a:rPr lang="de-CH" smtClean="0"/>
              <a:t>13.05.2022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6DEB-0048-43FE-B8BF-C52BF6E7046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27928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5115464"/>
            <a:ext cx="8534400" cy="87893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2035834"/>
            <a:ext cx="4937655" cy="2901829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2035833"/>
            <a:ext cx="4934479" cy="2901829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2A14-0CC3-4AD1-8297-58C9350BC67D}" type="datetimeFigureOut">
              <a:rPr lang="de-CH" smtClean="0"/>
              <a:t>13.05.2022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6DEB-0048-43FE-B8BF-C52BF6E70469}" type="slidenum">
              <a:rPr lang="de-CH" smtClean="0"/>
              <a:t>‹Nr.›</a:t>
            </a:fld>
            <a:endParaRPr lang="de-CH"/>
          </a:p>
        </p:txBody>
      </p:sp>
      <p:pic>
        <p:nvPicPr>
          <p:cNvPr id="10" name="Grafik 9" descr="Ein Bild, das Text enthält.&#10;&#10;Automatisch generierte Beschreibung">
            <a:extLst>
              <a:ext uri="{FF2B5EF4-FFF2-40B4-BE49-F238E27FC236}">
                <a16:creationId xmlns:a16="http://schemas.microsoft.com/office/drawing/2014/main" id="{DED3496C-A66F-474C-A3B6-55E735F91F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271555" cy="194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504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2A14-0CC3-4AD1-8297-58C9350BC67D}" type="datetimeFigureOut">
              <a:rPr lang="de-CH" smtClean="0"/>
              <a:t>13.05.2022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6DEB-0048-43FE-B8BF-C52BF6E7046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0263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2A14-0CC3-4AD1-8297-58C9350BC67D}" type="datetimeFigureOut">
              <a:rPr lang="de-CH" smtClean="0"/>
              <a:t>13.05.2022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6DEB-0048-43FE-B8BF-C52BF6E7046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20806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2A14-0CC3-4AD1-8297-58C9350BC67D}" type="datetimeFigureOut">
              <a:rPr lang="de-CH" smtClean="0"/>
              <a:t>13.05.2022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6DEB-0048-43FE-B8BF-C52BF6E7046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1103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2A14-0CC3-4AD1-8297-58C9350BC67D}" type="datetimeFigureOut">
              <a:rPr lang="de-CH" smtClean="0"/>
              <a:t>13.05.2022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6DEB-0048-43FE-B8BF-C52BF6E7046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5401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2A14-0CC3-4AD1-8297-58C9350BC67D}" type="datetimeFigureOut">
              <a:rPr lang="de-CH" smtClean="0"/>
              <a:t>13.05.2022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6DEB-0048-43FE-B8BF-C52BF6E7046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9185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95C2A14-0CC3-4AD1-8297-58C9350BC67D}" type="datetimeFigureOut">
              <a:rPr lang="de-CH" smtClean="0"/>
              <a:t>13.05.2022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2B16DEB-0048-43FE-B8BF-C52BF6E7046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29696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44A28D-5C8C-4632-96B9-64B04D8B019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40372" y="3886199"/>
            <a:ext cx="8001000" cy="2971801"/>
          </a:xfrm>
        </p:spPr>
        <p:txBody>
          <a:bodyPr/>
          <a:lstStyle/>
          <a:p>
            <a:r>
              <a:rPr lang="de-CH" dirty="0"/>
              <a:t>Alpine</a:t>
            </a:r>
            <a:br>
              <a:rPr lang="de-CH" dirty="0"/>
            </a:br>
            <a:r>
              <a:rPr lang="de-CH" dirty="0" err="1"/>
              <a:t>SkiWeltmeisterschaften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87810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30DBD4-4558-4E1F-8EFD-DEBF5807B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 9. Alpine Skiweltmeisterschaft 1939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8BFD94-32DF-475F-9D42-97935A18AD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211" y="2351314"/>
            <a:ext cx="5263743" cy="2586349"/>
          </a:xfrm>
        </p:spPr>
        <p:txBody>
          <a:bodyPr anchor="t">
            <a:normAutofit/>
          </a:bodyPr>
          <a:lstStyle/>
          <a:p>
            <a:r>
              <a:rPr lang="de-CH" dirty="0">
                <a:solidFill>
                  <a:schemeClr val="tx1"/>
                </a:solidFill>
              </a:rPr>
              <a:t>Ort: </a:t>
            </a:r>
            <a:r>
              <a:rPr lang="de-CH" dirty="0">
                <a:solidFill>
                  <a:srgbClr val="002060"/>
                </a:solidFill>
              </a:rPr>
              <a:t>Zakopane, Polen</a:t>
            </a:r>
          </a:p>
          <a:p>
            <a:r>
              <a:rPr lang="de-CH" dirty="0">
                <a:solidFill>
                  <a:schemeClr val="tx1"/>
                </a:solidFill>
              </a:rPr>
              <a:t>Datum: </a:t>
            </a:r>
            <a:r>
              <a:rPr lang="de-CH" dirty="0">
                <a:solidFill>
                  <a:srgbClr val="002060"/>
                </a:solidFill>
              </a:rPr>
              <a:t>12. – 15. Februar 1939</a:t>
            </a:r>
          </a:p>
          <a:p>
            <a:r>
              <a:rPr lang="de-CH" dirty="0">
                <a:solidFill>
                  <a:schemeClr val="tx1"/>
                </a:solidFill>
              </a:rPr>
              <a:t>Nationen: </a:t>
            </a:r>
            <a:r>
              <a:rPr lang="de-CH" dirty="0">
                <a:solidFill>
                  <a:srgbClr val="002060"/>
                </a:solidFill>
              </a:rPr>
              <a:t>12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3CD9FBA-D3D0-4F3E-97B4-C04144889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08133" y="1323703"/>
            <a:ext cx="4934479" cy="3613959"/>
          </a:xfrm>
        </p:spPr>
        <p:txBody>
          <a:bodyPr anchor="t">
            <a:normAutofit/>
          </a:bodyPr>
          <a:lstStyle/>
          <a:p>
            <a:r>
              <a:rPr lang="de-CH" dirty="0">
                <a:solidFill>
                  <a:schemeClr val="tx1"/>
                </a:solidFill>
              </a:rPr>
              <a:t>Sieger Abfahrt: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Hellmut </a:t>
            </a:r>
            <a:r>
              <a:rPr lang="de-CH" dirty="0" err="1">
                <a:solidFill>
                  <a:srgbClr val="002060"/>
                </a:solidFill>
              </a:rPr>
              <a:t>Lantschner</a:t>
            </a:r>
            <a:r>
              <a:rPr lang="de-CH" dirty="0">
                <a:solidFill>
                  <a:srgbClr val="002060"/>
                </a:solidFill>
              </a:rPr>
              <a:t> (D)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Christl Cranz (D)</a:t>
            </a:r>
          </a:p>
          <a:p>
            <a:r>
              <a:rPr lang="de-CH" dirty="0">
                <a:solidFill>
                  <a:schemeClr val="tx1"/>
                </a:solidFill>
              </a:rPr>
              <a:t>Sieger Slalom: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Rudolf Rominger (CH) 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Christl Cranz (D)</a:t>
            </a:r>
          </a:p>
          <a:p>
            <a:r>
              <a:rPr lang="de-CH" dirty="0">
                <a:solidFill>
                  <a:schemeClr val="tx1"/>
                </a:solidFill>
              </a:rPr>
              <a:t>Alpine Kombination: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Josef Jennewein (D)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Christl Cranz (D)</a:t>
            </a:r>
          </a:p>
          <a:p>
            <a:endParaRPr lang="de-CH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529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30DBD4-4558-4E1F-8EFD-DEBF5807B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 10. Alpine Skiweltmeisterschaft 1941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8BFD94-32DF-475F-9D42-97935A18AD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211" y="2351314"/>
            <a:ext cx="5263743" cy="2586349"/>
          </a:xfrm>
        </p:spPr>
        <p:txBody>
          <a:bodyPr anchor="t">
            <a:normAutofit/>
          </a:bodyPr>
          <a:lstStyle/>
          <a:p>
            <a:r>
              <a:rPr lang="de-CH" dirty="0">
                <a:solidFill>
                  <a:schemeClr val="tx1"/>
                </a:solidFill>
              </a:rPr>
              <a:t>Ort: </a:t>
            </a:r>
            <a:r>
              <a:rPr lang="de-CH" dirty="0">
                <a:solidFill>
                  <a:srgbClr val="002060"/>
                </a:solidFill>
              </a:rPr>
              <a:t>Cortina </a:t>
            </a:r>
            <a:r>
              <a:rPr lang="de-CH" dirty="0" err="1">
                <a:solidFill>
                  <a:srgbClr val="002060"/>
                </a:solidFill>
              </a:rPr>
              <a:t>d’Ampezzo</a:t>
            </a:r>
            <a:r>
              <a:rPr lang="de-CH" dirty="0">
                <a:solidFill>
                  <a:srgbClr val="002060"/>
                </a:solidFill>
              </a:rPr>
              <a:t>, Italien</a:t>
            </a:r>
          </a:p>
          <a:p>
            <a:r>
              <a:rPr lang="de-CH" dirty="0">
                <a:solidFill>
                  <a:schemeClr val="tx1"/>
                </a:solidFill>
              </a:rPr>
              <a:t>Datum: </a:t>
            </a:r>
            <a:r>
              <a:rPr lang="de-CH" dirty="0">
                <a:solidFill>
                  <a:srgbClr val="002060"/>
                </a:solidFill>
              </a:rPr>
              <a:t>2. – 4. Februar 1941</a:t>
            </a:r>
          </a:p>
          <a:p>
            <a:r>
              <a:rPr lang="de-CH" dirty="0">
                <a:solidFill>
                  <a:schemeClr val="tx1"/>
                </a:solidFill>
              </a:rPr>
              <a:t>Nationen: </a:t>
            </a:r>
            <a:r>
              <a:rPr lang="de-CH" dirty="0">
                <a:solidFill>
                  <a:srgbClr val="002060"/>
                </a:solidFill>
              </a:rPr>
              <a:t>11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3CD9FBA-D3D0-4F3E-97B4-C04144889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08133" y="1323703"/>
            <a:ext cx="6200987" cy="3613959"/>
          </a:xfrm>
        </p:spPr>
        <p:txBody>
          <a:bodyPr anchor="t">
            <a:normAutofit/>
          </a:bodyPr>
          <a:lstStyle/>
          <a:p>
            <a:r>
              <a:rPr lang="de-CH" dirty="0">
                <a:solidFill>
                  <a:schemeClr val="tx1"/>
                </a:solidFill>
              </a:rPr>
              <a:t>Sieger Abfahrt: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Josef Jennewein (D)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Christl Cranz (D)</a:t>
            </a:r>
          </a:p>
          <a:p>
            <a:r>
              <a:rPr lang="de-CH" dirty="0">
                <a:solidFill>
                  <a:schemeClr val="tx1"/>
                </a:solidFill>
              </a:rPr>
              <a:t>Sieger Slalom: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Albert Pfeifer (D), Vittorio </a:t>
            </a:r>
            <a:r>
              <a:rPr lang="de-CH" dirty="0" err="1">
                <a:solidFill>
                  <a:srgbClr val="002060"/>
                </a:solidFill>
              </a:rPr>
              <a:t>Chierroni</a:t>
            </a:r>
            <a:r>
              <a:rPr lang="de-CH" dirty="0">
                <a:solidFill>
                  <a:srgbClr val="002060"/>
                </a:solidFill>
              </a:rPr>
              <a:t> (I)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Celina </a:t>
            </a:r>
            <a:r>
              <a:rPr lang="de-CH" dirty="0" err="1">
                <a:solidFill>
                  <a:srgbClr val="002060"/>
                </a:solidFill>
              </a:rPr>
              <a:t>Seghi</a:t>
            </a:r>
            <a:r>
              <a:rPr lang="de-CH" dirty="0">
                <a:solidFill>
                  <a:srgbClr val="002060"/>
                </a:solidFill>
              </a:rPr>
              <a:t> (I)</a:t>
            </a:r>
          </a:p>
          <a:p>
            <a:r>
              <a:rPr lang="de-CH" dirty="0">
                <a:solidFill>
                  <a:schemeClr val="tx1"/>
                </a:solidFill>
              </a:rPr>
              <a:t>Alpine Kombination: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Josef Jennewein (D)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Christl Cranz (D)</a:t>
            </a:r>
          </a:p>
          <a:p>
            <a:endParaRPr lang="de-CH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892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30DBD4-4558-4E1F-8EFD-DEBF5807B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 1. Alpine Skiweltmeisterschaft 1931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8BFD94-32DF-475F-9D42-97935A18AD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211" y="2342605"/>
            <a:ext cx="4937655" cy="2595057"/>
          </a:xfrm>
        </p:spPr>
        <p:txBody>
          <a:bodyPr anchor="t"/>
          <a:lstStyle/>
          <a:p>
            <a:r>
              <a:rPr lang="de-CH" dirty="0">
                <a:solidFill>
                  <a:schemeClr val="tx1"/>
                </a:solidFill>
              </a:rPr>
              <a:t>Ort: </a:t>
            </a:r>
            <a:r>
              <a:rPr lang="de-CH" dirty="0">
                <a:solidFill>
                  <a:srgbClr val="002060"/>
                </a:solidFill>
              </a:rPr>
              <a:t>Mürren, Schweiz</a:t>
            </a:r>
          </a:p>
          <a:p>
            <a:r>
              <a:rPr lang="de-CH" dirty="0">
                <a:solidFill>
                  <a:schemeClr val="tx1"/>
                </a:solidFill>
              </a:rPr>
              <a:t>Datum: </a:t>
            </a:r>
            <a:r>
              <a:rPr lang="de-CH" dirty="0">
                <a:solidFill>
                  <a:srgbClr val="002060"/>
                </a:solidFill>
              </a:rPr>
              <a:t>20. – 23. Februar 1931</a:t>
            </a:r>
          </a:p>
          <a:p>
            <a:r>
              <a:rPr lang="de-CH" dirty="0">
                <a:solidFill>
                  <a:schemeClr val="tx1"/>
                </a:solidFill>
              </a:rPr>
              <a:t>Nationen: </a:t>
            </a:r>
            <a:r>
              <a:rPr lang="de-CH" dirty="0">
                <a:solidFill>
                  <a:srgbClr val="002060"/>
                </a:solidFill>
              </a:rPr>
              <a:t>7</a:t>
            </a:r>
          </a:p>
          <a:p>
            <a:r>
              <a:rPr lang="de-CH" dirty="0">
                <a:solidFill>
                  <a:schemeClr val="tx1"/>
                </a:solidFill>
              </a:rPr>
              <a:t>Athleten: </a:t>
            </a:r>
            <a:r>
              <a:rPr lang="de-CH" dirty="0">
                <a:solidFill>
                  <a:srgbClr val="002060"/>
                </a:solidFill>
              </a:rPr>
              <a:t>50 (30 M / 20 F)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3CD9FBA-D3D0-4F3E-97B4-C041448894C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t"/>
          <a:lstStyle/>
          <a:p>
            <a:r>
              <a:rPr lang="de-CH" dirty="0">
                <a:solidFill>
                  <a:schemeClr val="tx1"/>
                </a:solidFill>
              </a:rPr>
              <a:t>Sieger Abfahrt: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Walter Prager (CH)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 err="1">
                <a:solidFill>
                  <a:srgbClr val="002060"/>
                </a:solidFill>
              </a:rPr>
              <a:t>Esmé</a:t>
            </a:r>
            <a:r>
              <a:rPr lang="de-CH" dirty="0">
                <a:solidFill>
                  <a:srgbClr val="002060"/>
                </a:solidFill>
              </a:rPr>
              <a:t> MacKinnon (EN)</a:t>
            </a:r>
          </a:p>
          <a:p>
            <a:endParaRPr lang="de-CH" dirty="0">
              <a:solidFill>
                <a:schemeClr val="tx1"/>
              </a:solidFill>
            </a:endParaRPr>
          </a:p>
          <a:p>
            <a:r>
              <a:rPr lang="de-CH" dirty="0">
                <a:solidFill>
                  <a:schemeClr val="tx1"/>
                </a:solidFill>
              </a:rPr>
              <a:t>Sieger Slalom: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David Zogg (CH)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 err="1">
                <a:solidFill>
                  <a:srgbClr val="002060"/>
                </a:solidFill>
              </a:rPr>
              <a:t>Esmé</a:t>
            </a:r>
            <a:r>
              <a:rPr lang="de-CH" dirty="0">
                <a:solidFill>
                  <a:srgbClr val="002060"/>
                </a:solidFill>
              </a:rPr>
              <a:t> MacKinnon (EN)</a:t>
            </a:r>
          </a:p>
        </p:txBody>
      </p:sp>
    </p:spTree>
    <p:extLst>
      <p:ext uri="{BB962C8B-B14F-4D97-AF65-F5344CB8AC3E}">
        <p14:creationId xmlns:p14="http://schemas.microsoft.com/office/powerpoint/2010/main" val="3177120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30DBD4-4558-4E1F-8EFD-DEBF5807B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 2. Alpine Skiweltmeisterschaft 1932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8BFD94-32DF-475F-9D42-97935A18AD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211" y="2351314"/>
            <a:ext cx="4937655" cy="2586349"/>
          </a:xfrm>
        </p:spPr>
        <p:txBody>
          <a:bodyPr anchor="t"/>
          <a:lstStyle/>
          <a:p>
            <a:r>
              <a:rPr lang="de-CH" dirty="0">
                <a:solidFill>
                  <a:schemeClr val="tx1"/>
                </a:solidFill>
              </a:rPr>
              <a:t>Ort: </a:t>
            </a:r>
            <a:r>
              <a:rPr lang="de-CH" dirty="0">
                <a:solidFill>
                  <a:srgbClr val="002060"/>
                </a:solidFill>
              </a:rPr>
              <a:t>Cortina </a:t>
            </a:r>
            <a:r>
              <a:rPr lang="de-CH" dirty="0" err="1">
                <a:solidFill>
                  <a:srgbClr val="002060"/>
                </a:solidFill>
              </a:rPr>
              <a:t>d’Ampezzo</a:t>
            </a:r>
            <a:r>
              <a:rPr lang="de-CH" dirty="0">
                <a:solidFill>
                  <a:srgbClr val="002060"/>
                </a:solidFill>
              </a:rPr>
              <a:t>, Italien</a:t>
            </a:r>
          </a:p>
          <a:p>
            <a:r>
              <a:rPr lang="de-CH" dirty="0">
                <a:solidFill>
                  <a:schemeClr val="tx1"/>
                </a:solidFill>
              </a:rPr>
              <a:t>Datum: </a:t>
            </a:r>
            <a:r>
              <a:rPr lang="de-CH" dirty="0">
                <a:solidFill>
                  <a:srgbClr val="002060"/>
                </a:solidFill>
              </a:rPr>
              <a:t>4. – 6. Februar 1932</a:t>
            </a:r>
          </a:p>
          <a:p>
            <a:r>
              <a:rPr lang="de-CH" dirty="0">
                <a:solidFill>
                  <a:schemeClr val="tx1"/>
                </a:solidFill>
              </a:rPr>
              <a:t>Nationen: </a:t>
            </a:r>
            <a:r>
              <a:rPr lang="de-CH" dirty="0">
                <a:solidFill>
                  <a:srgbClr val="002060"/>
                </a:solidFill>
              </a:rPr>
              <a:t>8</a:t>
            </a:r>
          </a:p>
          <a:p>
            <a:r>
              <a:rPr lang="de-CH" dirty="0">
                <a:solidFill>
                  <a:schemeClr val="tx1"/>
                </a:solidFill>
              </a:rPr>
              <a:t>Athleten: </a:t>
            </a:r>
            <a:r>
              <a:rPr lang="de-CH" dirty="0">
                <a:solidFill>
                  <a:srgbClr val="002060"/>
                </a:solidFill>
              </a:rPr>
              <a:t>76 (43 M / 33 F)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3CD9FBA-D3D0-4F3E-97B4-C04144889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08133" y="1323703"/>
            <a:ext cx="4934479" cy="3613959"/>
          </a:xfrm>
        </p:spPr>
        <p:txBody>
          <a:bodyPr anchor="t"/>
          <a:lstStyle/>
          <a:p>
            <a:r>
              <a:rPr lang="de-CH" dirty="0">
                <a:solidFill>
                  <a:schemeClr val="tx1"/>
                </a:solidFill>
              </a:rPr>
              <a:t>Sieger Abfahrt: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Gustav </a:t>
            </a:r>
            <a:r>
              <a:rPr lang="de-CH" dirty="0" err="1">
                <a:solidFill>
                  <a:srgbClr val="002060"/>
                </a:solidFill>
              </a:rPr>
              <a:t>Lantschner</a:t>
            </a:r>
            <a:r>
              <a:rPr lang="de-CH" dirty="0">
                <a:solidFill>
                  <a:srgbClr val="002060"/>
                </a:solidFill>
              </a:rPr>
              <a:t> (A)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Paula Wiesinger (I)</a:t>
            </a:r>
          </a:p>
          <a:p>
            <a:r>
              <a:rPr lang="de-CH" dirty="0">
                <a:solidFill>
                  <a:schemeClr val="tx1"/>
                </a:solidFill>
              </a:rPr>
              <a:t>Sieger Slalom: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Friedl </a:t>
            </a:r>
            <a:r>
              <a:rPr lang="de-CH" dirty="0" err="1">
                <a:solidFill>
                  <a:srgbClr val="002060"/>
                </a:solidFill>
              </a:rPr>
              <a:t>Däuber</a:t>
            </a:r>
            <a:r>
              <a:rPr lang="de-CH" dirty="0">
                <a:solidFill>
                  <a:srgbClr val="002060"/>
                </a:solidFill>
              </a:rPr>
              <a:t> (D)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 err="1">
                <a:solidFill>
                  <a:srgbClr val="002060"/>
                </a:solidFill>
              </a:rPr>
              <a:t>Rösli</a:t>
            </a:r>
            <a:r>
              <a:rPr lang="de-CH" dirty="0">
                <a:solidFill>
                  <a:srgbClr val="002060"/>
                </a:solidFill>
              </a:rPr>
              <a:t> Streiff (CH)</a:t>
            </a:r>
          </a:p>
          <a:p>
            <a:r>
              <a:rPr lang="de-CH" dirty="0">
                <a:solidFill>
                  <a:schemeClr val="tx1"/>
                </a:solidFill>
              </a:rPr>
              <a:t>Alpine Kombination: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Otto Furrer (CH)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 err="1">
                <a:solidFill>
                  <a:srgbClr val="002060"/>
                </a:solidFill>
              </a:rPr>
              <a:t>Rösli</a:t>
            </a:r>
            <a:r>
              <a:rPr lang="de-CH" dirty="0">
                <a:solidFill>
                  <a:srgbClr val="002060"/>
                </a:solidFill>
              </a:rPr>
              <a:t> Streiff (CH)</a:t>
            </a:r>
          </a:p>
        </p:txBody>
      </p:sp>
    </p:spTree>
    <p:extLst>
      <p:ext uri="{BB962C8B-B14F-4D97-AF65-F5344CB8AC3E}">
        <p14:creationId xmlns:p14="http://schemas.microsoft.com/office/powerpoint/2010/main" val="3193839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30DBD4-4558-4E1F-8EFD-DEBF5807B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 3. Alpine Skiweltmeisterschaft 1933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8BFD94-32DF-475F-9D42-97935A18AD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211" y="2351314"/>
            <a:ext cx="4937655" cy="2586349"/>
          </a:xfrm>
        </p:spPr>
        <p:txBody>
          <a:bodyPr anchor="t"/>
          <a:lstStyle/>
          <a:p>
            <a:r>
              <a:rPr lang="de-CH" dirty="0">
                <a:solidFill>
                  <a:schemeClr val="tx1"/>
                </a:solidFill>
              </a:rPr>
              <a:t>Ort: </a:t>
            </a:r>
            <a:r>
              <a:rPr lang="de-CH" dirty="0">
                <a:solidFill>
                  <a:srgbClr val="002060"/>
                </a:solidFill>
              </a:rPr>
              <a:t>Innsbruck, Österreich</a:t>
            </a:r>
          </a:p>
          <a:p>
            <a:r>
              <a:rPr lang="de-CH" dirty="0">
                <a:solidFill>
                  <a:schemeClr val="tx1"/>
                </a:solidFill>
              </a:rPr>
              <a:t>Datum: </a:t>
            </a:r>
            <a:r>
              <a:rPr lang="de-CH" dirty="0">
                <a:solidFill>
                  <a:srgbClr val="002060"/>
                </a:solidFill>
              </a:rPr>
              <a:t>6. – 10. Februar 1933</a:t>
            </a:r>
          </a:p>
          <a:p>
            <a:r>
              <a:rPr lang="de-CH" dirty="0">
                <a:solidFill>
                  <a:schemeClr val="tx1"/>
                </a:solidFill>
              </a:rPr>
              <a:t>Nationen: </a:t>
            </a:r>
            <a:r>
              <a:rPr lang="de-CH" dirty="0">
                <a:solidFill>
                  <a:srgbClr val="002060"/>
                </a:solidFill>
              </a:rPr>
              <a:t>14</a:t>
            </a:r>
          </a:p>
          <a:p>
            <a:r>
              <a:rPr lang="de-CH" dirty="0">
                <a:solidFill>
                  <a:schemeClr val="tx1"/>
                </a:solidFill>
              </a:rPr>
              <a:t>Athleten: </a:t>
            </a:r>
            <a:r>
              <a:rPr lang="de-CH" dirty="0">
                <a:solidFill>
                  <a:srgbClr val="002060"/>
                </a:solidFill>
              </a:rPr>
              <a:t>103 (70 M / 33 F)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3CD9FBA-D3D0-4F3E-97B4-C04144889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08133" y="1323703"/>
            <a:ext cx="4934479" cy="3613959"/>
          </a:xfrm>
        </p:spPr>
        <p:txBody>
          <a:bodyPr anchor="t"/>
          <a:lstStyle/>
          <a:p>
            <a:r>
              <a:rPr lang="de-CH" dirty="0">
                <a:solidFill>
                  <a:schemeClr val="tx1"/>
                </a:solidFill>
              </a:rPr>
              <a:t>Sieger Abfahrt: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Walter Prager (CH)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Inge </a:t>
            </a:r>
            <a:r>
              <a:rPr lang="de-CH" dirty="0" err="1">
                <a:solidFill>
                  <a:srgbClr val="002060"/>
                </a:solidFill>
              </a:rPr>
              <a:t>Wersin-Lantschner</a:t>
            </a:r>
            <a:r>
              <a:rPr lang="de-CH" dirty="0">
                <a:solidFill>
                  <a:srgbClr val="002060"/>
                </a:solidFill>
              </a:rPr>
              <a:t> (A)</a:t>
            </a:r>
          </a:p>
          <a:p>
            <a:r>
              <a:rPr lang="de-CH" dirty="0">
                <a:solidFill>
                  <a:schemeClr val="tx1"/>
                </a:solidFill>
              </a:rPr>
              <a:t>Sieger Slalom: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Anton </a:t>
            </a:r>
            <a:r>
              <a:rPr lang="de-CH" dirty="0" err="1">
                <a:solidFill>
                  <a:srgbClr val="002060"/>
                </a:solidFill>
              </a:rPr>
              <a:t>Seelos</a:t>
            </a:r>
            <a:r>
              <a:rPr lang="de-CH" dirty="0">
                <a:solidFill>
                  <a:srgbClr val="002060"/>
                </a:solidFill>
              </a:rPr>
              <a:t> (A)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Inge </a:t>
            </a:r>
            <a:r>
              <a:rPr lang="de-CH" dirty="0" err="1">
                <a:solidFill>
                  <a:srgbClr val="002060"/>
                </a:solidFill>
              </a:rPr>
              <a:t>Wersin-Lantschner</a:t>
            </a:r>
            <a:r>
              <a:rPr lang="de-CH" dirty="0">
                <a:solidFill>
                  <a:srgbClr val="002060"/>
                </a:solidFill>
              </a:rPr>
              <a:t> (A)</a:t>
            </a:r>
          </a:p>
          <a:p>
            <a:r>
              <a:rPr lang="de-CH" dirty="0">
                <a:solidFill>
                  <a:schemeClr val="tx1"/>
                </a:solidFill>
              </a:rPr>
              <a:t>Alpine Kombination: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Anton </a:t>
            </a:r>
            <a:r>
              <a:rPr lang="de-CH" dirty="0" err="1">
                <a:solidFill>
                  <a:srgbClr val="002060"/>
                </a:solidFill>
              </a:rPr>
              <a:t>Seelos</a:t>
            </a:r>
            <a:r>
              <a:rPr lang="de-CH" dirty="0">
                <a:solidFill>
                  <a:srgbClr val="002060"/>
                </a:solidFill>
              </a:rPr>
              <a:t> (A) 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Inge </a:t>
            </a:r>
            <a:r>
              <a:rPr lang="de-CH" dirty="0" err="1">
                <a:solidFill>
                  <a:srgbClr val="002060"/>
                </a:solidFill>
              </a:rPr>
              <a:t>Wersin-Lantschner</a:t>
            </a:r>
            <a:r>
              <a:rPr lang="de-CH" dirty="0">
                <a:solidFill>
                  <a:srgbClr val="002060"/>
                </a:solidFill>
              </a:rPr>
              <a:t> (A)</a:t>
            </a:r>
          </a:p>
          <a:p>
            <a:endParaRPr lang="de-CH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231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30DBD4-4558-4E1F-8EFD-DEBF5807B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 4. Alpine Skiweltmeisterschaft 1934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8BFD94-32DF-475F-9D42-97935A18AD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211" y="2351314"/>
            <a:ext cx="4937655" cy="2586349"/>
          </a:xfrm>
        </p:spPr>
        <p:txBody>
          <a:bodyPr anchor="t"/>
          <a:lstStyle/>
          <a:p>
            <a:r>
              <a:rPr lang="de-CH" dirty="0">
                <a:solidFill>
                  <a:schemeClr val="tx1"/>
                </a:solidFill>
              </a:rPr>
              <a:t>Ort: </a:t>
            </a:r>
            <a:r>
              <a:rPr lang="de-CH" dirty="0">
                <a:solidFill>
                  <a:srgbClr val="002060"/>
                </a:solidFill>
              </a:rPr>
              <a:t>St. Moritz, Schweiz</a:t>
            </a:r>
          </a:p>
          <a:p>
            <a:r>
              <a:rPr lang="de-CH" dirty="0">
                <a:solidFill>
                  <a:schemeClr val="tx1"/>
                </a:solidFill>
              </a:rPr>
              <a:t>Datum: </a:t>
            </a:r>
            <a:r>
              <a:rPr lang="de-CH" dirty="0">
                <a:solidFill>
                  <a:srgbClr val="002060"/>
                </a:solidFill>
              </a:rPr>
              <a:t>15. – 17. Februar 1934</a:t>
            </a:r>
          </a:p>
          <a:p>
            <a:r>
              <a:rPr lang="de-CH" dirty="0">
                <a:solidFill>
                  <a:schemeClr val="tx1"/>
                </a:solidFill>
              </a:rPr>
              <a:t>Nationen: </a:t>
            </a:r>
            <a:r>
              <a:rPr lang="de-CH" dirty="0">
                <a:solidFill>
                  <a:srgbClr val="002060"/>
                </a:solidFill>
              </a:rPr>
              <a:t>16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3CD9FBA-D3D0-4F3E-97B4-C04144889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08133" y="1323703"/>
            <a:ext cx="4934479" cy="3613959"/>
          </a:xfrm>
        </p:spPr>
        <p:txBody>
          <a:bodyPr anchor="t"/>
          <a:lstStyle/>
          <a:p>
            <a:r>
              <a:rPr lang="de-CH" dirty="0">
                <a:solidFill>
                  <a:schemeClr val="tx1"/>
                </a:solidFill>
              </a:rPr>
              <a:t>Sieger Abfahrt: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David Zogg (CH)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Anny Rüegg (CH)</a:t>
            </a:r>
          </a:p>
          <a:p>
            <a:r>
              <a:rPr lang="de-CH" dirty="0">
                <a:solidFill>
                  <a:schemeClr val="tx1"/>
                </a:solidFill>
              </a:rPr>
              <a:t>Sieger Slalom: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Franz </a:t>
            </a:r>
            <a:r>
              <a:rPr lang="de-CH" dirty="0" err="1">
                <a:solidFill>
                  <a:srgbClr val="002060"/>
                </a:solidFill>
              </a:rPr>
              <a:t>Pfnür</a:t>
            </a:r>
            <a:r>
              <a:rPr lang="de-CH" dirty="0">
                <a:solidFill>
                  <a:srgbClr val="002060"/>
                </a:solidFill>
              </a:rPr>
              <a:t> (D)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Christl Cranz (D)</a:t>
            </a:r>
          </a:p>
          <a:p>
            <a:r>
              <a:rPr lang="de-CH" dirty="0">
                <a:solidFill>
                  <a:schemeClr val="tx1"/>
                </a:solidFill>
              </a:rPr>
              <a:t>Alpine Kombination: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David Zogg (CH) 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Christl Cranz (D)</a:t>
            </a:r>
          </a:p>
          <a:p>
            <a:endParaRPr lang="de-CH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424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30DBD4-4558-4E1F-8EFD-DEBF5807B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 5. Alpine Skiweltmeisterschaft 1935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8BFD94-32DF-475F-9D42-97935A18AD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211" y="2351314"/>
            <a:ext cx="4937655" cy="2586349"/>
          </a:xfrm>
        </p:spPr>
        <p:txBody>
          <a:bodyPr anchor="t">
            <a:normAutofit/>
          </a:bodyPr>
          <a:lstStyle/>
          <a:p>
            <a:r>
              <a:rPr lang="de-CH" dirty="0">
                <a:solidFill>
                  <a:schemeClr val="tx1"/>
                </a:solidFill>
              </a:rPr>
              <a:t>Ort: </a:t>
            </a:r>
            <a:r>
              <a:rPr lang="de-CH" dirty="0">
                <a:solidFill>
                  <a:srgbClr val="002060"/>
                </a:solidFill>
              </a:rPr>
              <a:t>Mürren, Schweiz</a:t>
            </a:r>
          </a:p>
          <a:p>
            <a:r>
              <a:rPr lang="de-CH" dirty="0">
                <a:solidFill>
                  <a:schemeClr val="tx1"/>
                </a:solidFill>
              </a:rPr>
              <a:t>Datum: </a:t>
            </a:r>
            <a:r>
              <a:rPr lang="de-CH" dirty="0">
                <a:solidFill>
                  <a:srgbClr val="002060"/>
                </a:solidFill>
              </a:rPr>
              <a:t>22. – 25. Februar 1935</a:t>
            </a:r>
          </a:p>
          <a:p>
            <a:r>
              <a:rPr lang="de-CH" dirty="0">
                <a:solidFill>
                  <a:schemeClr val="tx1"/>
                </a:solidFill>
              </a:rPr>
              <a:t>Nationen: </a:t>
            </a:r>
            <a:r>
              <a:rPr lang="de-CH" dirty="0">
                <a:solidFill>
                  <a:srgbClr val="002060"/>
                </a:solidFill>
              </a:rPr>
              <a:t>14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3CD9FBA-D3D0-4F3E-97B4-C04144889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08133" y="1323703"/>
            <a:ext cx="4934479" cy="3613959"/>
          </a:xfrm>
        </p:spPr>
        <p:txBody>
          <a:bodyPr anchor="t">
            <a:normAutofit/>
          </a:bodyPr>
          <a:lstStyle/>
          <a:p>
            <a:r>
              <a:rPr lang="de-CH" dirty="0">
                <a:solidFill>
                  <a:schemeClr val="tx1"/>
                </a:solidFill>
              </a:rPr>
              <a:t>Sieger Abfahrt: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Franz Zingerle (A)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Christl Cranz (D)</a:t>
            </a:r>
          </a:p>
          <a:p>
            <a:r>
              <a:rPr lang="de-CH" dirty="0">
                <a:solidFill>
                  <a:schemeClr val="tx1"/>
                </a:solidFill>
              </a:rPr>
              <a:t>Sieger Slalom: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Toni </a:t>
            </a:r>
            <a:r>
              <a:rPr lang="de-CH" dirty="0" err="1">
                <a:solidFill>
                  <a:srgbClr val="002060"/>
                </a:solidFill>
              </a:rPr>
              <a:t>Seelos</a:t>
            </a:r>
            <a:r>
              <a:rPr lang="de-CH" dirty="0">
                <a:solidFill>
                  <a:srgbClr val="002060"/>
                </a:solidFill>
              </a:rPr>
              <a:t> (A)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Anny Rüegg (CH)</a:t>
            </a:r>
          </a:p>
          <a:p>
            <a:r>
              <a:rPr lang="de-CH" dirty="0">
                <a:solidFill>
                  <a:schemeClr val="tx1"/>
                </a:solidFill>
              </a:rPr>
              <a:t>Alpine Kombination: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Toni </a:t>
            </a:r>
            <a:r>
              <a:rPr lang="de-CH" dirty="0" err="1">
                <a:solidFill>
                  <a:srgbClr val="002060"/>
                </a:solidFill>
              </a:rPr>
              <a:t>Seelos</a:t>
            </a:r>
            <a:r>
              <a:rPr lang="de-CH" dirty="0">
                <a:solidFill>
                  <a:srgbClr val="002060"/>
                </a:solidFill>
              </a:rPr>
              <a:t> (A) 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Christl Cranz (D)</a:t>
            </a:r>
          </a:p>
          <a:p>
            <a:endParaRPr lang="de-CH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243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30DBD4-4558-4E1F-8EFD-DEBF5807B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 6. Alpine Skiweltmeisterschaft 1936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8BFD94-32DF-475F-9D42-97935A18AD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211" y="2351314"/>
            <a:ext cx="4937655" cy="2586349"/>
          </a:xfrm>
        </p:spPr>
        <p:txBody>
          <a:bodyPr anchor="t">
            <a:normAutofit/>
          </a:bodyPr>
          <a:lstStyle/>
          <a:p>
            <a:r>
              <a:rPr lang="de-CH" dirty="0">
                <a:solidFill>
                  <a:schemeClr val="tx1"/>
                </a:solidFill>
              </a:rPr>
              <a:t>Ort: </a:t>
            </a:r>
            <a:r>
              <a:rPr lang="de-CH" dirty="0">
                <a:solidFill>
                  <a:srgbClr val="002060"/>
                </a:solidFill>
              </a:rPr>
              <a:t>Innsbruck, Österreich</a:t>
            </a:r>
          </a:p>
          <a:p>
            <a:r>
              <a:rPr lang="de-CH" dirty="0">
                <a:solidFill>
                  <a:schemeClr val="tx1"/>
                </a:solidFill>
              </a:rPr>
              <a:t>Datum: </a:t>
            </a:r>
            <a:r>
              <a:rPr lang="de-CH" dirty="0">
                <a:solidFill>
                  <a:srgbClr val="002060"/>
                </a:solidFill>
              </a:rPr>
              <a:t>21. – 22. Februar 1936</a:t>
            </a:r>
          </a:p>
          <a:p>
            <a:r>
              <a:rPr lang="de-CH" dirty="0">
                <a:solidFill>
                  <a:schemeClr val="tx1"/>
                </a:solidFill>
              </a:rPr>
              <a:t>Nationen: </a:t>
            </a:r>
            <a:r>
              <a:rPr lang="de-CH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3CD9FBA-D3D0-4F3E-97B4-C04144889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08133" y="1323703"/>
            <a:ext cx="4934479" cy="3613959"/>
          </a:xfrm>
        </p:spPr>
        <p:txBody>
          <a:bodyPr anchor="t">
            <a:normAutofit/>
          </a:bodyPr>
          <a:lstStyle/>
          <a:p>
            <a:r>
              <a:rPr lang="de-CH" dirty="0">
                <a:solidFill>
                  <a:schemeClr val="tx1"/>
                </a:solidFill>
              </a:rPr>
              <a:t>Sieger Abfahrt: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Rudolf Rominger (CH)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Evelyn </a:t>
            </a:r>
            <a:r>
              <a:rPr lang="de-CH" dirty="0" err="1">
                <a:solidFill>
                  <a:srgbClr val="002060"/>
                </a:solidFill>
              </a:rPr>
              <a:t>Pinching</a:t>
            </a:r>
            <a:r>
              <a:rPr lang="de-CH" dirty="0">
                <a:solidFill>
                  <a:srgbClr val="002060"/>
                </a:solidFill>
              </a:rPr>
              <a:t> (EN)</a:t>
            </a:r>
          </a:p>
          <a:p>
            <a:r>
              <a:rPr lang="de-CH" dirty="0">
                <a:solidFill>
                  <a:schemeClr val="tx1"/>
                </a:solidFill>
              </a:rPr>
              <a:t>Sieger Slalom: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Rudolph Matt (A)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Gerda </a:t>
            </a:r>
            <a:r>
              <a:rPr lang="de-CH" dirty="0" err="1">
                <a:solidFill>
                  <a:srgbClr val="002060"/>
                </a:solidFill>
              </a:rPr>
              <a:t>Paumgarten</a:t>
            </a:r>
            <a:r>
              <a:rPr lang="de-CH" dirty="0">
                <a:solidFill>
                  <a:srgbClr val="002060"/>
                </a:solidFill>
              </a:rPr>
              <a:t> (CH)</a:t>
            </a:r>
          </a:p>
          <a:p>
            <a:r>
              <a:rPr lang="de-CH" dirty="0">
                <a:solidFill>
                  <a:schemeClr val="tx1"/>
                </a:solidFill>
              </a:rPr>
              <a:t>Alpine Kombination: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Rudolf Rominger (CH) 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Evelyn </a:t>
            </a:r>
            <a:r>
              <a:rPr lang="de-CH" dirty="0" err="1">
                <a:solidFill>
                  <a:srgbClr val="002060"/>
                </a:solidFill>
              </a:rPr>
              <a:t>Pinching</a:t>
            </a:r>
            <a:r>
              <a:rPr lang="de-CH" dirty="0">
                <a:solidFill>
                  <a:srgbClr val="002060"/>
                </a:solidFill>
              </a:rPr>
              <a:t> (EN)</a:t>
            </a:r>
          </a:p>
          <a:p>
            <a:endParaRPr lang="de-CH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371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30DBD4-4558-4E1F-8EFD-DEBF5807B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 7. Alpine Skiweltmeisterschaft 1937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8BFD94-32DF-475F-9D42-97935A18AD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211" y="2351314"/>
            <a:ext cx="5263743" cy="2586349"/>
          </a:xfrm>
        </p:spPr>
        <p:txBody>
          <a:bodyPr anchor="t">
            <a:normAutofit/>
          </a:bodyPr>
          <a:lstStyle/>
          <a:p>
            <a:r>
              <a:rPr lang="de-CH" dirty="0">
                <a:solidFill>
                  <a:schemeClr val="tx1"/>
                </a:solidFill>
              </a:rPr>
              <a:t>Ort: </a:t>
            </a:r>
            <a:r>
              <a:rPr lang="de-CH" dirty="0">
                <a:solidFill>
                  <a:srgbClr val="002060"/>
                </a:solidFill>
              </a:rPr>
              <a:t>Chamonix, Frankreich</a:t>
            </a:r>
          </a:p>
          <a:p>
            <a:r>
              <a:rPr lang="de-CH" dirty="0">
                <a:solidFill>
                  <a:schemeClr val="tx1"/>
                </a:solidFill>
              </a:rPr>
              <a:t>Datum: </a:t>
            </a:r>
            <a:r>
              <a:rPr lang="de-CH" dirty="0">
                <a:solidFill>
                  <a:srgbClr val="002060"/>
                </a:solidFill>
              </a:rPr>
              <a:t>13. – 15. Februar 1937</a:t>
            </a:r>
          </a:p>
          <a:p>
            <a:r>
              <a:rPr lang="de-CH" dirty="0">
                <a:solidFill>
                  <a:schemeClr val="tx1"/>
                </a:solidFill>
              </a:rPr>
              <a:t>Nationen: </a:t>
            </a:r>
            <a:r>
              <a:rPr lang="de-CH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3CD9FBA-D3D0-4F3E-97B4-C04144889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08133" y="1323703"/>
            <a:ext cx="4934479" cy="3613959"/>
          </a:xfrm>
        </p:spPr>
        <p:txBody>
          <a:bodyPr anchor="t">
            <a:normAutofit/>
          </a:bodyPr>
          <a:lstStyle/>
          <a:p>
            <a:r>
              <a:rPr lang="de-CH" dirty="0">
                <a:solidFill>
                  <a:schemeClr val="tx1"/>
                </a:solidFill>
              </a:rPr>
              <a:t>Sieger Abfahrt: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Émile Allais (F)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Christl Cranz (D)</a:t>
            </a:r>
          </a:p>
          <a:p>
            <a:r>
              <a:rPr lang="de-CH" dirty="0">
                <a:solidFill>
                  <a:schemeClr val="tx1"/>
                </a:solidFill>
              </a:rPr>
              <a:t>Sieger Slalom: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Émile Allais (F) 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Christl Cranz (D)</a:t>
            </a:r>
          </a:p>
          <a:p>
            <a:r>
              <a:rPr lang="de-CH" dirty="0">
                <a:solidFill>
                  <a:schemeClr val="tx1"/>
                </a:solidFill>
              </a:rPr>
              <a:t>Alpine Kombination: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Émile Allais (F) 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Christl Cranz (D)</a:t>
            </a:r>
          </a:p>
          <a:p>
            <a:endParaRPr lang="de-CH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52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30DBD4-4558-4E1F-8EFD-DEBF5807B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 8. Alpine Skiweltmeisterschaft 1938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8BFD94-32DF-475F-9D42-97935A18AD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211" y="2351314"/>
            <a:ext cx="5263743" cy="2586349"/>
          </a:xfrm>
        </p:spPr>
        <p:txBody>
          <a:bodyPr anchor="t">
            <a:normAutofit/>
          </a:bodyPr>
          <a:lstStyle/>
          <a:p>
            <a:r>
              <a:rPr lang="de-CH" dirty="0">
                <a:solidFill>
                  <a:schemeClr val="tx1"/>
                </a:solidFill>
              </a:rPr>
              <a:t>Ort: </a:t>
            </a:r>
            <a:r>
              <a:rPr lang="de-CH" dirty="0">
                <a:solidFill>
                  <a:srgbClr val="002060"/>
                </a:solidFill>
              </a:rPr>
              <a:t>Engelberg, Schweiz</a:t>
            </a:r>
          </a:p>
          <a:p>
            <a:r>
              <a:rPr lang="de-CH" dirty="0">
                <a:solidFill>
                  <a:schemeClr val="tx1"/>
                </a:solidFill>
              </a:rPr>
              <a:t>Datum: </a:t>
            </a:r>
            <a:r>
              <a:rPr lang="de-CH" dirty="0">
                <a:solidFill>
                  <a:srgbClr val="002060"/>
                </a:solidFill>
              </a:rPr>
              <a:t>5. – 6. März 1938</a:t>
            </a:r>
          </a:p>
          <a:p>
            <a:r>
              <a:rPr lang="de-CH" dirty="0">
                <a:solidFill>
                  <a:schemeClr val="tx1"/>
                </a:solidFill>
              </a:rPr>
              <a:t>Nationen: </a:t>
            </a:r>
            <a:r>
              <a:rPr lang="de-CH" dirty="0">
                <a:solidFill>
                  <a:srgbClr val="002060"/>
                </a:solidFill>
              </a:rPr>
              <a:t>11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3CD9FBA-D3D0-4F3E-97B4-C04144889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08133" y="1323703"/>
            <a:ext cx="4934479" cy="3613959"/>
          </a:xfrm>
        </p:spPr>
        <p:txBody>
          <a:bodyPr anchor="t">
            <a:normAutofit/>
          </a:bodyPr>
          <a:lstStyle/>
          <a:p>
            <a:r>
              <a:rPr lang="de-CH" dirty="0">
                <a:solidFill>
                  <a:schemeClr val="tx1"/>
                </a:solidFill>
              </a:rPr>
              <a:t>Sieger Abfahrt: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James </a:t>
            </a:r>
            <a:r>
              <a:rPr lang="de-CH" dirty="0" err="1">
                <a:solidFill>
                  <a:srgbClr val="002060"/>
                </a:solidFill>
              </a:rPr>
              <a:t>Couttet</a:t>
            </a:r>
            <a:r>
              <a:rPr lang="de-CH" dirty="0">
                <a:solidFill>
                  <a:srgbClr val="002060"/>
                </a:solidFill>
              </a:rPr>
              <a:t> (F)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Lisa Resch (D)</a:t>
            </a:r>
          </a:p>
          <a:p>
            <a:r>
              <a:rPr lang="de-CH" dirty="0">
                <a:solidFill>
                  <a:schemeClr val="tx1"/>
                </a:solidFill>
              </a:rPr>
              <a:t>Sieger Slalom: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Rudolf Rominger (CH) 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Christl Cranz (D)</a:t>
            </a:r>
          </a:p>
          <a:p>
            <a:r>
              <a:rPr lang="de-CH" dirty="0">
                <a:solidFill>
                  <a:schemeClr val="tx1"/>
                </a:solidFill>
              </a:rPr>
              <a:t>Alpine Kombination: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Männer: </a:t>
            </a:r>
            <a:r>
              <a:rPr lang="de-CH" dirty="0">
                <a:solidFill>
                  <a:srgbClr val="002060"/>
                </a:solidFill>
              </a:rPr>
              <a:t>Émile Allais (F)</a:t>
            </a:r>
            <a:br>
              <a:rPr lang="de-CH" dirty="0">
                <a:solidFill>
                  <a:srgbClr val="002060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Frauen: </a:t>
            </a:r>
            <a:r>
              <a:rPr lang="de-CH" dirty="0">
                <a:solidFill>
                  <a:srgbClr val="002060"/>
                </a:solidFill>
              </a:rPr>
              <a:t>Christl Cranz (D)</a:t>
            </a:r>
          </a:p>
          <a:p>
            <a:endParaRPr lang="de-CH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803879"/>
      </p:ext>
    </p:extLst>
  </p:cSld>
  <p:clrMapOvr>
    <a:masterClrMapping/>
  </p:clrMapOvr>
</p:sld>
</file>

<file path=ppt/theme/theme1.xml><?xml version="1.0" encoding="utf-8"?>
<a:theme xmlns:a="http://schemas.openxmlformats.org/drawingml/2006/main" name="Segment">
  <a:themeElements>
    <a:clrScheme name="Segment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gmen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gment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1E0B7D-E142-4338-8B3A-ED119F36A6F1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customXml/itemProps2.xml><?xml version="1.0" encoding="utf-8"?>
<ds:datastoreItem xmlns:ds="http://schemas.openxmlformats.org/officeDocument/2006/customXml" ds:itemID="{0690463D-4BF0-4A85-885B-4A0B880DA56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30654A-D1BD-45EE-90D8-A3A5E051ADC6}"/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823</Words>
  <Application>Microsoft Office PowerPoint</Application>
  <PresentationFormat>Breitbild</PresentationFormat>
  <Paragraphs>74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Century Gothic</vt:lpstr>
      <vt:lpstr>Wingdings 3</vt:lpstr>
      <vt:lpstr>Segment</vt:lpstr>
      <vt:lpstr>Alpine SkiWeltmeisterschaften</vt:lpstr>
      <vt:lpstr> 1. Alpine Skiweltmeisterschaft 1931 </vt:lpstr>
      <vt:lpstr> 2. Alpine Skiweltmeisterschaft 1932 </vt:lpstr>
      <vt:lpstr> 3. Alpine Skiweltmeisterschaft 1933 </vt:lpstr>
      <vt:lpstr> 4. Alpine Skiweltmeisterschaft 1934 </vt:lpstr>
      <vt:lpstr> 5. Alpine Skiweltmeisterschaft 1935 </vt:lpstr>
      <vt:lpstr> 6. Alpine Skiweltmeisterschaft 1936 </vt:lpstr>
      <vt:lpstr> 7. Alpine Skiweltmeisterschaft 1937 </vt:lpstr>
      <vt:lpstr> 8. Alpine Skiweltmeisterschaft 1938 </vt:lpstr>
      <vt:lpstr> 9. Alpine Skiweltmeisterschaft 1939 </vt:lpstr>
      <vt:lpstr> 10. Alpine Skiweltmeisterschaft 1941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Alpine SkiWeltmeisterschaften</dc:title>
  <dc:creator>Georges Wyttenbach</dc:creator>
  <cp:lastModifiedBy>Doris Keller</cp:lastModifiedBy>
  <cp:revision>2</cp:revision>
  <dcterms:created xsi:type="dcterms:W3CDTF">2021-08-18T12:29:50Z</dcterms:created>
  <dcterms:modified xsi:type="dcterms:W3CDTF">2022-05-13T08:17:04Z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479200</vt:r8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</Properties>
</file>