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069D974-034D-456F-8C11-C93BC49F47AE}" v="3" dt="2021-12-10T13:41:41.68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90" d="100"/>
          <a:sy n="90" d="100"/>
        </p:scale>
        <p:origin x="2019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1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oob Martin BZWU" userId="247815f2-0d2c-4d7f-92ee-90c16503944c" providerId="ADAL" clId="{280C5CB0-781E-49D4-9A4B-BF99AEE32422}"/>
    <pc:docChg chg="custSel modSld">
      <pc:chgData name="Stoob Martin BZWU" userId="247815f2-0d2c-4d7f-92ee-90c16503944c" providerId="ADAL" clId="{280C5CB0-781E-49D4-9A4B-BF99AEE32422}" dt="2021-12-10T13:46:10.124" v="0" actId="478"/>
      <pc:docMkLst>
        <pc:docMk/>
      </pc:docMkLst>
      <pc:sldChg chg="addSp delSp modSp mod">
        <pc:chgData name="Stoob Martin BZWU" userId="247815f2-0d2c-4d7f-92ee-90c16503944c" providerId="ADAL" clId="{280C5CB0-781E-49D4-9A4B-BF99AEE32422}" dt="2021-12-10T13:46:10.124" v="0" actId="478"/>
        <pc:sldMkLst>
          <pc:docMk/>
          <pc:sldMk cId="3228640123" sldId="257"/>
        </pc:sldMkLst>
        <pc:spChg chg="add mod">
          <ac:chgData name="Stoob Martin BZWU" userId="247815f2-0d2c-4d7f-92ee-90c16503944c" providerId="ADAL" clId="{280C5CB0-781E-49D4-9A4B-BF99AEE32422}" dt="2021-12-10T13:46:10.124" v="0" actId="478"/>
          <ac:spMkLst>
            <pc:docMk/>
            <pc:sldMk cId="3228640123" sldId="257"/>
            <ac:spMk id="4" creationId="{1900434B-4063-4633-B5FF-5DB4FF5C7B2F}"/>
          </ac:spMkLst>
        </pc:spChg>
        <pc:graphicFrameChg chg="del">
          <ac:chgData name="Stoob Martin BZWU" userId="247815f2-0d2c-4d7f-92ee-90c16503944c" providerId="ADAL" clId="{280C5CB0-781E-49D4-9A4B-BF99AEE32422}" dt="2021-12-10T13:46:10.124" v="0" actId="478"/>
          <ac:graphicFrameMkLst>
            <pc:docMk/>
            <pc:sldMk cId="3228640123" sldId="257"/>
            <ac:graphicFrameMk id="12" creationId="{CC78F854-C2C6-46FC-A8F6-8A266F04A572}"/>
          </ac:graphicFrameMkLst>
        </pc:graphicFrameChg>
      </pc:sldChg>
    </pc:docChg>
  </pc:docChgLst>
  <pc:docChgLst>
    <pc:chgData name="Stoob Martin BZWU" userId="247815f2-0d2c-4d7f-92ee-90c16503944c" providerId="ADAL" clId="{B069D974-034D-456F-8C11-C93BC49F47AE}"/>
    <pc:docChg chg="custSel addSld modSld">
      <pc:chgData name="Stoob Martin BZWU" userId="247815f2-0d2c-4d7f-92ee-90c16503944c" providerId="ADAL" clId="{B069D974-034D-456F-8C11-C93BC49F47AE}" dt="2021-12-10T13:41:59.597" v="21" actId="22"/>
      <pc:docMkLst>
        <pc:docMk/>
      </pc:docMkLst>
      <pc:sldChg chg="addSp delSp modSp mod setBg setClrOvrMap">
        <pc:chgData name="Stoob Martin BZWU" userId="247815f2-0d2c-4d7f-92ee-90c16503944c" providerId="ADAL" clId="{B069D974-034D-456F-8C11-C93BC49F47AE}" dt="2021-12-10T13:30:24.419" v="4" actId="26606"/>
        <pc:sldMkLst>
          <pc:docMk/>
          <pc:sldMk cId="978233208" sldId="256"/>
        </pc:sldMkLst>
        <pc:spChg chg="mod">
          <ac:chgData name="Stoob Martin BZWU" userId="247815f2-0d2c-4d7f-92ee-90c16503944c" providerId="ADAL" clId="{B069D974-034D-456F-8C11-C93BC49F47AE}" dt="2021-12-10T13:30:24.419" v="4" actId="26606"/>
          <ac:spMkLst>
            <pc:docMk/>
            <pc:sldMk cId="978233208" sldId="256"/>
            <ac:spMk id="2" creationId="{7E36F4F9-DA7F-47EF-BF5E-18BF74F7551F}"/>
          </ac:spMkLst>
        </pc:spChg>
        <pc:spChg chg="del">
          <ac:chgData name="Stoob Martin BZWU" userId="247815f2-0d2c-4d7f-92ee-90c16503944c" providerId="ADAL" clId="{B069D974-034D-456F-8C11-C93BC49F47AE}" dt="2021-12-10T13:30:24.419" v="4" actId="26606"/>
          <ac:spMkLst>
            <pc:docMk/>
            <pc:sldMk cId="978233208" sldId="256"/>
            <ac:spMk id="14" creationId="{71B2258F-86CA-4D4D-8270-BC05FCDEBFB3}"/>
          </ac:spMkLst>
        </pc:spChg>
        <pc:spChg chg="add">
          <ac:chgData name="Stoob Martin BZWU" userId="247815f2-0d2c-4d7f-92ee-90c16503944c" providerId="ADAL" clId="{B069D974-034D-456F-8C11-C93BC49F47AE}" dt="2021-12-10T13:30:24.419" v="4" actId="26606"/>
          <ac:spMkLst>
            <pc:docMk/>
            <pc:sldMk cId="978233208" sldId="256"/>
            <ac:spMk id="19" creationId="{DCF1FFC3-D020-43C3-8B93-EF6BEFC46DD6}"/>
          </ac:spMkLst>
        </pc:spChg>
        <pc:picChg chg="mod">
          <ac:chgData name="Stoob Martin BZWU" userId="247815f2-0d2c-4d7f-92ee-90c16503944c" providerId="ADAL" clId="{B069D974-034D-456F-8C11-C93BC49F47AE}" dt="2021-12-10T13:30:24.419" v="4" actId="26606"/>
          <ac:picMkLst>
            <pc:docMk/>
            <pc:sldMk cId="978233208" sldId="256"/>
            <ac:picMk id="5" creationId="{BFE48C6F-D9AB-4AF6-8E40-872396720B65}"/>
          </ac:picMkLst>
        </pc:picChg>
        <pc:cxnChg chg="add">
          <ac:chgData name="Stoob Martin BZWU" userId="247815f2-0d2c-4d7f-92ee-90c16503944c" providerId="ADAL" clId="{B069D974-034D-456F-8C11-C93BC49F47AE}" dt="2021-12-10T13:30:24.419" v="4" actId="26606"/>
          <ac:cxnSpMkLst>
            <pc:docMk/>
            <pc:sldMk cId="978233208" sldId="256"/>
            <ac:cxnSpMk id="21" creationId="{16FC4A39-71B0-433B-AB94-CBFFA0DF90DF}"/>
          </ac:cxnSpMkLst>
        </pc:cxnChg>
      </pc:sldChg>
      <pc:sldChg chg="modSp mod">
        <pc:chgData name="Stoob Martin BZWU" userId="247815f2-0d2c-4d7f-92ee-90c16503944c" providerId="ADAL" clId="{B069D974-034D-456F-8C11-C93BC49F47AE}" dt="2021-12-10T13:38:58.672" v="15" actId="14100"/>
        <pc:sldMkLst>
          <pc:docMk/>
          <pc:sldMk cId="3228640123" sldId="257"/>
        </pc:sldMkLst>
        <pc:graphicFrameChg chg="mod">
          <ac:chgData name="Stoob Martin BZWU" userId="247815f2-0d2c-4d7f-92ee-90c16503944c" providerId="ADAL" clId="{B069D974-034D-456F-8C11-C93BC49F47AE}" dt="2021-12-10T13:38:58.672" v="15" actId="14100"/>
          <ac:graphicFrameMkLst>
            <pc:docMk/>
            <pc:sldMk cId="3228640123" sldId="257"/>
            <ac:graphicFrameMk id="12" creationId="{CC78F854-C2C6-46FC-A8F6-8A266F04A572}"/>
          </ac:graphicFrameMkLst>
        </pc:graphicFrameChg>
      </pc:sldChg>
      <pc:sldChg chg="addSp delSp new mod">
        <pc:chgData name="Stoob Martin BZWU" userId="247815f2-0d2c-4d7f-92ee-90c16503944c" providerId="ADAL" clId="{B069D974-034D-456F-8C11-C93BC49F47AE}" dt="2021-12-10T13:41:59.597" v="21" actId="22"/>
        <pc:sldMkLst>
          <pc:docMk/>
          <pc:sldMk cId="916970956" sldId="258"/>
        </pc:sldMkLst>
        <pc:spChg chg="del">
          <ac:chgData name="Stoob Martin BZWU" userId="247815f2-0d2c-4d7f-92ee-90c16503944c" providerId="ADAL" clId="{B069D974-034D-456F-8C11-C93BC49F47AE}" dt="2021-12-10T13:41:01.787" v="18" actId="478"/>
          <ac:spMkLst>
            <pc:docMk/>
            <pc:sldMk cId="916970956" sldId="258"/>
            <ac:spMk id="2" creationId="{BA2857DD-5D30-4A33-9E55-3DE2127FB660}"/>
          </ac:spMkLst>
        </pc:spChg>
        <pc:spChg chg="del">
          <ac:chgData name="Stoob Martin BZWU" userId="247815f2-0d2c-4d7f-92ee-90c16503944c" providerId="ADAL" clId="{B069D974-034D-456F-8C11-C93BC49F47AE}" dt="2021-12-10T13:41:00.383" v="17" actId="478"/>
          <ac:spMkLst>
            <pc:docMk/>
            <pc:sldMk cId="916970956" sldId="258"/>
            <ac:spMk id="3" creationId="{D02E6D43-CB33-403A-AED1-7B72EA694F5B}"/>
          </ac:spMkLst>
        </pc:spChg>
        <pc:picChg chg="add del">
          <ac:chgData name="Stoob Martin BZWU" userId="247815f2-0d2c-4d7f-92ee-90c16503944c" providerId="ADAL" clId="{B069D974-034D-456F-8C11-C93BC49F47AE}" dt="2021-12-10T13:40:57.342" v="16" actId="478"/>
          <ac:picMkLst>
            <pc:docMk/>
            <pc:sldMk cId="916970956" sldId="258"/>
            <ac:picMk id="5" creationId="{18C16898-0A05-413E-BDBB-A6D7C79771E1}"/>
          </ac:picMkLst>
        </pc:picChg>
        <pc:picChg chg="add del">
          <ac:chgData name="Stoob Martin BZWU" userId="247815f2-0d2c-4d7f-92ee-90c16503944c" providerId="ADAL" clId="{B069D974-034D-456F-8C11-C93BC49F47AE}" dt="2021-12-10T13:41:58.313" v="20" actId="478"/>
          <ac:picMkLst>
            <pc:docMk/>
            <pc:sldMk cId="916970956" sldId="258"/>
            <ac:picMk id="7" creationId="{78F8208E-91B8-4862-97D7-6874D4DA3466}"/>
          </ac:picMkLst>
        </pc:picChg>
        <pc:picChg chg="add">
          <ac:chgData name="Stoob Martin BZWU" userId="247815f2-0d2c-4d7f-92ee-90c16503944c" providerId="ADAL" clId="{B069D974-034D-456F-8C11-C93BC49F47AE}" dt="2021-12-10T13:41:59.597" v="21" actId="22"/>
          <ac:picMkLst>
            <pc:docMk/>
            <pc:sldMk cId="916970956" sldId="258"/>
            <ac:picMk id="9" creationId="{4C6B98E2-563B-4FD4-BFEA-AC203C3F2EB2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DF615F-9D3F-4F81-800D-B9B74BDD53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9556486-611C-46FC-BECE-99B4356269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1D34782-4802-4394-B9EA-46D8DDC1EB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35F03-AF1E-482D-BEF8-4952301C23B8}" type="datetimeFigureOut">
              <a:rPr lang="de-CH" smtClean="0"/>
              <a:t>10.12.2021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F7490B9-0573-4F75-8B9B-7EBEB5589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2096275-F745-47DA-874C-9FB50E8077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A3409-5ED2-49C4-B75A-4587878244F6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010467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646F2B5-EFA7-4BCE-AEAB-1C12AC6A3C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F412655-4FB7-4BF8-84B4-8A3FC1467B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04DDC9A-9428-4D05-97E8-541A9026F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35F03-AF1E-482D-BEF8-4952301C23B8}" type="datetimeFigureOut">
              <a:rPr lang="de-CH" smtClean="0"/>
              <a:t>10.12.2021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9F89E23-DEC7-49FE-81A0-91EC814A6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59D2986-5FF7-4EFA-96E0-C62D763897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A3409-5ED2-49C4-B75A-4587878244F6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49964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C0E87657-B950-4555-B506-04C5D95F5A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DFCDC5A-A57E-4C7F-B190-DA1D1A7A64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268CF45-8D45-41A8-A837-1464174EC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35F03-AF1E-482D-BEF8-4952301C23B8}" type="datetimeFigureOut">
              <a:rPr lang="de-CH" smtClean="0"/>
              <a:t>10.12.2021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C6518EB-EF52-4DBD-91B3-E2EC8B846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FFA5384-B604-4B94-A776-03EC3164DE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A3409-5ED2-49C4-B75A-4587878244F6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38103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83D512B-05B9-4DE6-95D0-E88064EC3F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45BB66A-4034-4D18-AD1B-D6EC620EE0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DAF7C0B-2CAE-4A93-9D76-97F370956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35F03-AF1E-482D-BEF8-4952301C23B8}" type="datetimeFigureOut">
              <a:rPr lang="de-CH" smtClean="0"/>
              <a:t>10.12.2021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139860C-954B-4F15-B12E-AEFB82ECE2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D311562-E544-4DE8-A6C0-15825A355B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A3409-5ED2-49C4-B75A-4587878244F6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3893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11C0B5-0DEE-4A5E-A701-81603DD0E5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C05D776-1D32-4A3F-879C-99DB4007DA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99F8357-1DAF-4E33-AD16-FF38511C64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35F03-AF1E-482D-BEF8-4952301C23B8}" type="datetimeFigureOut">
              <a:rPr lang="de-CH" smtClean="0"/>
              <a:t>10.12.2021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99EA2AE-0074-4B4B-9AA9-1B921053F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FE34BAF-6FD7-41E5-BF98-5F5406986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A3409-5ED2-49C4-B75A-4587878244F6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24075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905D8D-894B-4226-AAB7-BCDEBA88C5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589E853-A9F7-4D1E-8F26-8D6938C90B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1D6E615-0704-4184-9210-AAA31DDFF1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B451A22-45A7-4970-9250-08AC15C65C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35F03-AF1E-482D-BEF8-4952301C23B8}" type="datetimeFigureOut">
              <a:rPr lang="de-CH" smtClean="0"/>
              <a:t>10.12.2021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BFA789F-69E7-4342-9BE1-52C9F866F0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DBD5944-535A-47FF-92D5-D39334026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A3409-5ED2-49C4-B75A-4587878244F6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70797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F54355-5845-419E-9B08-40F641E7B9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1E84868-F603-4822-B0CC-318179927E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A580D56-7F8B-4943-B8AB-0012732367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522174CA-9893-405F-9A08-2950140157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7F864BEA-2F07-487D-9148-9C6519611E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9A6208AF-C8DE-4497-A9F5-71FCDF88AD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35F03-AF1E-482D-BEF8-4952301C23B8}" type="datetimeFigureOut">
              <a:rPr lang="de-CH" smtClean="0"/>
              <a:t>10.12.2021</a:t>
            </a:fld>
            <a:endParaRPr lang="de-CH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8604D9E5-D6E4-46DF-B88A-F9FA740AD2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36AA3788-78AA-4168-8156-6F82D94CE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A3409-5ED2-49C4-B75A-4587878244F6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5805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610DD9F-D17B-46B1-AC9B-AF0448C71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0A26BCBF-7E2E-46A2-B5E2-0B27BA5A7F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35F03-AF1E-482D-BEF8-4952301C23B8}" type="datetimeFigureOut">
              <a:rPr lang="de-CH" smtClean="0"/>
              <a:t>10.12.2021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B0AD10D-ACF6-47B8-BE07-518043821E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B90B824-7B2D-4120-A425-051667568C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A3409-5ED2-49C4-B75A-4587878244F6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01961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030E0D6A-609A-4DB2-A4A0-E1D0339EA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35F03-AF1E-482D-BEF8-4952301C23B8}" type="datetimeFigureOut">
              <a:rPr lang="de-CH" smtClean="0"/>
              <a:t>10.12.2021</a:t>
            </a:fld>
            <a:endParaRPr lang="de-CH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8DFC8402-823B-400B-A337-A05D85619A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7DBD974-072D-426D-BA88-FEFD9B03D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A3409-5ED2-49C4-B75A-4587878244F6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72948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F791A65-9CD2-48EE-84F6-CBC72AFFCE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F40F10D-E944-432D-8A50-1BB9213B75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903B102-28EE-4B29-A9E0-23FF7EC081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E35447C-16B2-41D4-9F7B-9A4075EF06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35F03-AF1E-482D-BEF8-4952301C23B8}" type="datetimeFigureOut">
              <a:rPr lang="de-CH" smtClean="0"/>
              <a:t>10.12.2021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CAAFE92-E108-4C4F-9D48-601BAAC3C0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C145AE6-84E6-434B-AA7A-E28B86CC0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A3409-5ED2-49C4-B75A-4587878244F6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4618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D345AE-29DE-461B-A267-B141E52E05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D8BEC44C-F859-4CD1-9A62-C455B51A21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ACCE167-8B12-4368-9EB1-36C76AF30F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660806B-D02C-461B-BAC6-EB4879EB9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35F03-AF1E-482D-BEF8-4952301C23B8}" type="datetimeFigureOut">
              <a:rPr lang="de-CH" smtClean="0"/>
              <a:t>10.12.2021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E458B13-595B-470B-B79D-1AC2D91A2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DCDE4E2-FCC9-4B51-A530-E59307E75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A3409-5ED2-49C4-B75A-4587878244F6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14877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07EF8473-DDF8-4F4A-B53E-F409633F5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D1D5582-F35A-4320-B200-AFB142873B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72A8239-3D7C-4DAC-934E-C12C3F7D09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135F03-AF1E-482D-BEF8-4952301C23B8}" type="datetimeFigureOut">
              <a:rPr lang="de-CH" smtClean="0"/>
              <a:t>10.12.2021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E7BD64D-532A-41E0-B71C-6158C460E0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BDA6267-EC6F-429B-8572-C9A91BD2DB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4A3409-5ED2-49C4-B75A-4587878244F6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2353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rei leere Werbetafeln">
            <a:extLst>
              <a:ext uri="{FF2B5EF4-FFF2-40B4-BE49-F238E27FC236}">
                <a16:creationId xmlns:a16="http://schemas.microsoft.com/office/drawing/2014/main" id="{BFE48C6F-D9AB-4AF6-8E40-872396720B6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417" b="13997"/>
          <a:stretch/>
        </p:blipFill>
        <p:spPr>
          <a:xfrm>
            <a:off x="20" y="1"/>
            <a:ext cx="12191980" cy="6857999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DCF1FFC3-D020-43C3-8B93-EF6BEFC46D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1912620" y="1929384"/>
            <a:ext cx="8366760" cy="2999232"/>
          </a:xfrm>
          <a:prstGeom prst="rect">
            <a:avLst/>
          </a:prstGeom>
          <a:solidFill>
            <a:schemeClr val="bg1">
              <a:alpha val="89000"/>
            </a:schemeClr>
          </a:solidFill>
          <a:ln w="127000" cap="sq" cmpd="thinThick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E36F4F9-DA7F-47EF-BF5E-18BF74F755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66010" y="2242539"/>
            <a:ext cx="7459980" cy="1425924"/>
          </a:xfrm>
        </p:spPr>
        <p:txBody>
          <a:bodyPr>
            <a:normAutofit/>
          </a:bodyPr>
          <a:lstStyle/>
          <a:p>
            <a:r>
              <a:rPr lang="de-CH" sz="5400" dirty="0"/>
              <a:t>Werbung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6FC4A39-71B0-433B-AB94-CBFFA0DF9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802605" y="3792064"/>
            <a:ext cx="2586790" cy="0"/>
          </a:xfrm>
          <a:prstGeom prst="line">
            <a:avLst/>
          </a:prstGeom>
          <a:ln w="2222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8233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BE9F00-5294-46C0-923E-921334DFAF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Die AIDA Formel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900434B-4063-4633-B5FF-5DB4FF5C7B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286401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fik 8">
            <a:extLst>
              <a:ext uri="{FF2B5EF4-FFF2-40B4-BE49-F238E27FC236}">
                <a16:creationId xmlns:a16="http://schemas.microsoft.com/office/drawing/2014/main" id="{4C6B98E2-563B-4FD4-BFEA-AC203C3F2E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23"/>
            <a:ext cx="12192000" cy="6855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69709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E0A218B65CF8F4E9AF05F2AB7592672" ma:contentTypeVersion="19" ma:contentTypeDescription="Ein neues Dokument erstellen." ma:contentTypeScope="" ma:versionID="896d5db0d1d056281e1cba17532560c4">
  <xsd:schema xmlns:xsd="http://www.w3.org/2001/XMLSchema" xmlns:xs="http://www.w3.org/2001/XMLSchema" xmlns:p="http://schemas.microsoft.com/office/2006/metadata/properties" xmlns:ns2="5d36d37b-71b4-4416-b8a2-712a72be7925" xmlns:ns3="e92a2ac5-b25a-46ac-94d3-afeb148eacd8" targetNamespace="http://schemas.microsoft.com/office/2006/metadata/properties" ma:root="true" ma:fieldsID="894d5c3fc7a739f299e410a9e03e8636" ns2:_="" ns3:_="">
    <xsd:import namespace="5d36d37b-71b4-4416-b8a2-712a72be7925"/>
    <xsd:import namespace="e92a2ac5-b25a-46ac-94d3-afeb148eac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36d37b-71b4-4416-b8a2-712a72be79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markierungen" ma:readOnly="false" ma:fieldId="{5cf76f15-5ced-4ddc-b409-7134ff3c332f}" ma:taxonomyMulti="true" ma:sspId="37208fab-4dc0-401f-83e0-c7b9bb7a639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2a2ac5-b25a-46ac-94d3-afeb148eacd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ffe5ca1-ef84-4dab-a378-9389cdd71f7b}" ma:internalName="TaxCatchAll" ma:showField="CatchAllData" ma:web="e92a2ac5-b25a-46ac-94d3-afeb148eacd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5d36d37b-71b4-4416-b8a2-712a72be7925" xsi:nil="true"/>
    <SharedWithUsers xmlns="e92a2ac5-b25a-46ac-94d3-afeb148eacd8">
      <UserInfo>
        <DisplayName/>
        <AccountId xsi:nil="true"/>
        <AccountType/>
      </UserInfo>
    </SharedWithUsers>
    <TaxCatchAll xmlns="e92a2ac5-b25a-46ac-94d3-afeb148eacd8" xsi:nil="true"/>
    <lcf76f155ced4ddcb4097134ff3c332f xmlns="5d36d37b-71b4-4416-b8a2-712a72be792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82E340E-4BA3-41CF-B5C7-A54A2971C947}"/>
</file>

<file path=customXml/itemProps2.xml><?xml version="1.0" encoding="utf-8"?>
<ds:datastoreItem xmlns:ds="http://schemas.openxmlformats.org/officeDocument/2006/customXml" ds:itemID="{39AACFAC-EA5A-4043-8AB9-625F19957151}"/>
</file>

<file path=customXml/itemProps3.xml><?xml version="1.0" encoding="utf-8"?>
<ds:datastoreItem xmlns:ds="http://schemas.openxmlformats.org/officeDocument/2006/customXml" ds:itemID="{D1266D2F-A7B3-49CA-A39D-EAFF15707E3C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Breitbild</PresentationFormat>
  <Paragraphs>2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</vt:lpstr>
      <vt:lpstr>Werbung</vt:lpstr>
      <vt:lpstr>Die AIDA Formel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Werbung</dc:title>
  <dc:creator>Stoob Martin BZWU</dc:creator>
  <cp:lastModifiedBy>Stoob Martin BZWU</cp:lastModifiedBy>
  <cp:revision>1</cp:revision>
  <dcterms:created xsi:type="dcterms:W3CDTF">2021-12-10T13:01:01Z</dcterms:created>
  <dcterms:modified xsi:type="dcterms:W3CDTF">2021-12-10T13:46:13Z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0x010100BE0A218B65CF8F4E9AF05F2AB7592672</vt:lpwstr>
  </property>
  <property fmtid="{D5CDD505-2E9C-101B-9397-08002B2CF9AE}" pid="3" name="Order">
    <vt:r8>661800</vt:r8>
  </property>
  <property fmtid="{D5CDD505-2E9C-101B-9397-08002B2CF9AE}" pid="4" name="xd_ProgID">
    <vt:lpwstr/>
  </property>
  <property fmtid="{D5CDD505-2E9C-101B-9397-08002B2CF9AE}" pid="5" name="_SourceUrl">
    <vt:lpwstr/>
  </property>
  <property fmtid="{D5CDD505-2E9C-101B-9397-08002B2CF9AE}" pid="6" name="_SharedFileIndex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  <property fmtid="{D5CDD505-2E9C-101B-9397-08002B2CF9AE}" pid="11" name="xd_Signature">
    <vt:bool>false</vt:bool>
  </property>
  <property fmtid="{D5CDD505-2E9C-101B-9397-08002B2CF9AE}" pid="12" name="MediaServiceImageTags">
    <vt:lpwstr/>
  </property>
</Properties>
</file>