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 userDrawn="1">
          <p15:clr>
            <a:srgbClr val="A4A3A4"/>
          </p15:clr>
        </p15:guide>
        <p15:guide id="2" pos="2094" userDrawn="1">
          <p15:clr>
            <a:srgbClr val="A4A3A4"/>
          </p15:clr>
        </p15:guide>
        <p15:guide id="3" pos="5586" userDrawn="1">
          <p15:clr>
            <a:srgbClr val="A4A3A4"/>
          </p15:clr>
        </p15:guide>
        <p15:guide id="4" orient="horz" pos="34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930" y="762"/>
      </p:cViewPr>
      <p:guideLst>
        <p:guide orient="horz" pos="1480"/>
        <p:guide pos="2094"/>
        <p:guide pos="5586"/>
        <p:guide orient="horz" pos="34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B6302-A50E-4A7B-8B70-32FAA8DF7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5E3C56-6CCF-42D3-9686-1D0732A37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4D0017-A66F-42B5-93CD-BE3BB9E84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759275-2A9C-4777-9ED7-6BF9D13F2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099286-3A21-4DAC-AA2C-F340013B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718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6115E-C59D-4DBB-AF7F-0EB02AF3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EECA1B-8833-4637-894A-88AEFD06F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44C1E3-90BA-44FA-AD65-6EC395FB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5FE20-00B8-4D22-A71E-DBF5E2FBA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A6A7BF-FD54-4BFB-B3FD-5CEF2EE3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957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7CD35AD-348B-4922-8036-4BF41AD94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460E9E-80F0-4F2A-804F-1A468C523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3731B1-A749-469C-B63E-F01B2778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D9E977-3A08-41D8-A23C-DC48EE3C0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C8B65-13C2-47A2-B139-CF88636A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7280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658B2-8DDB-4C63-94F0-597010612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15FFE3-EBAE-42CE-B9D7-2E929C4D4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713"/>
            <a:ext cx="10515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834296-16C1-4E61-83E0-D1FE07D59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EBE5CB-854E-4B25-840D-66651E07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6F532E-0C04-43AA-A6FF-928000B0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  <p:pic>
        <p:nvPicPr>
          <p:cNvPr id="1028" name="Picture 4" descr="Wings Lernmedien AG">
            <a:extLst>
              <a:ext uri="{FF2B5EF4-FFF2-40B4-BE49-F238E27FC236}">
                <a16:creationId xmlns:a16="http://schemas.microsoft.com/office/drawing/2014/main" id="{882EAD99-57ED-47B7-892F-F171B7BE32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21" y="627856"/>
            <a:ext cx="238125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26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A7C81-A117-402C-AEA3-64EE7F677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F68665-9D46-439E-A142-4C11CE7A8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575FAA-FE8D-4C32-BAD6-E7E40A414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A87E44-D121-489B-B978-0FA08428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72E5EF-32FB-4252-BC74-70A4DBBF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04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4D2EA-22FE-4306-9F3E-C7828F525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88C844-25F6-479D-8F78-DC8DC5B13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A550A23-C719-4109-A1EE-22310D839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3722D9-7618-499C-A0C2-D1B7FEEC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D9AD83-6B80-4FE5-A4BC-4067C2FD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BCC863-6FF7-4EF5-9F64-59274029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404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0303AE-4684-4D52-A956-B8888206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EFCE7E-1503-4BC5-881E-CD862A76F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345A02-353D-4286-887E-1EF086D8F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07BB00-B19D-46EA-91DD-403FF6269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7DA1A3-721C-439F-AA05-9BD30B4D3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5A1A1A7-5280-49FF-8A99-D4A39E940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911D253-C9D2-46A7-B47B-CEFAEA573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272078-4594-4544-8077-C9E86DE09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780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87ACFC-D070-4CA9-AFE6-A98313345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D7C71A-0895-4A47-ACB5-E747CC9C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166608-355C-4170-8008-9833BA2F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0D4996-E2DE-495C-B9E5-62733E06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530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A7E9675-52D3-4395-8DA2-04A789D5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53ED53-E8DF-4F4E-81EC-E7AE825C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612E23-E3B4-4B3D-8A7B-07DD8AC84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8742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A5F35-160E-4C5C-B1EF-81F89E5A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6FD448-EBD3-4DC0-94E5-FEC3D4F5D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4C8131-4346-4AD1-A0E4-0A618C638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FFA852-C85C-4E59-97AD-6ED800B8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D1555F-9E93-44D2-AECF-413C4AF1C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4C65CF-6DBC-4155-BC34-BD78E7B0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137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3FF1E8-A38F-4F82-BFE2-948589CD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2440A88-172F-4A36-8B0C-4FF7ACB392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A24844-6AFD-47C2-8A0A-231C6A5BE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444BCB-43CD-4BF7-8210-F9919A15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50F84D-DBFA-4041-901B-7EB6BA12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FCFBFA-777B-481C-941D-0BF7B81B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257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485780A-C9EA-49F4-B0CC-D4410BFF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484757-E22B-4FA1-B613-10DF078A6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F585BF-B112-47C4-B2FF-84124B4D9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B94184-94F6-4016-A9F2-A589B002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6D8053-3A30-46C2-BEE7-8E3795229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898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C17B0D2C-34DE-448A-8D18-8394642B84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Untertitel 10">
            <a:extLst>
              <a:ext uri="{FF2B5EF4-FFF2-40B4-BE49-F238E27FC236}">
                <a16:creationId xmlns:a16="http://schemas.microsoft.com/office/drawing/2014/main" id="{E837E35D-6199-4A42-8D55-A48683298E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CD6254EC-4578-4BB3-AFAD-47A3DD78579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200"/>
            <a:ext cx="11255375" cy="5011738"/>
          </a:xfr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DF0C1BD-4597-447B-ADE3-67F37AAD180F}"/>
              </a:ext>
            </a:extLst>
          </p:cNvPr>
          <p:cNvSpPr txBox="1"/>
          <p:nvPr/>
        </p:nvSpPr>
        <p:spPr>
          <a:xfrm>
            <a:off x="1933992" y="5434013"/>
            <a:ext cx="738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dirty="0"/>
              <a:t>Lernvideos für Word, Excel und PowerPoint</a:t>
            </a:r>
          </a:p>
        </p:txBody>
      </p:sp>
    </p:spTree>
    <p:extLst>
      <p:ext uri="{BB962C8B-B14F-4D97-AF65-F5344CB8AC3E}">
        <p14:creationId xmlns:p14="http://schemas.microsoft.com/office/powerpoint/2010/main" val="2405141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E185E-EFE2-4C43-8A18-AA49316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Tabulatoren in Word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BEECF512-CA86-4FD9-88FB-4350F774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1519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E185E-EFE2-4C43-8A18-AA49316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Prozentrechnen in Excel</a:t>
            </a: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612CED1A-1368-414E-B1EA-65A384AE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848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E185E-EFE2-4C43-8A18-AA49316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Organigramm in PowerPoint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3E85407D-BA5B-486D-80A8-FE6A0826B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5314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F82AF74-67E9-4BFA-A615-6D0F45EEEA45}"/>
</file>

<file path=customXml/itemProps2.xml><?xml version="1.0" encoding="utf-8"?>
<ds:datastoreItem xmlns:ds="http://schemas.openxmlformats.org/officeDocument/2006/customXml" ds:itemID="{9ECE5A7E-A1BE-409C-93AA-4BE8408D78AF}"/>
</file>

<file path=customXml/itemProps3.xml><?xml version="1.0" encoding="utf-8"?>
<ds:datastoreItem xmlns:ds="http://schemas.openxmlformats.org/officeDocument/2006/customXml" ds:itemID="{008794B1-CFA8-41E9-807C-FAF4E8EC9C5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Tabulatoren in Word</vt:lpstr>
      <vt:lpstr>Prozentrechnen in Excel</vt:lpstr>
      <vt:lpstr>Organigramm in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Georges Wyttenbach</cp:lastModifiedBy>
  <cp:revision>9</cp:revision>
  <dcterms:created xsi:type="dcterms:W3CDTF">2021-06-28T06:32:04Z</dcterms:created>
  <dcterms:modified xsi:type="dcterms:W3CDTF">2021-06-28T17:12:06Z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  <property fmtid="{D5CDD505-2E9C-101B-9397-08002B2CF9AE}" pid="4" name="Order">
    <vt:r8>972300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