
<file path=[Content_Types].xml><?xml version="1.0" encoding="utf-8"?>
<Types xmlns="http://schemas.openxmlformats.org/package/2006/content-types">
  <Default Extension="glb" ContentType="model/gltf.binary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1" r:id="rId6"/>
    <p:sldId id="276" r:id="rId7"/>
    <p:sldId id="277" r:id="rId8"/>
    <p:sldId id="278" r:id="rId9"/>
    <p:sldId id="279" r:id="rId10"/>
  </p:sldIdLst>
  <p:sldSz cx="12188825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117" userDrawn="1">
          <p15:clr>
            <a:srgbClr val="A4A3A4"/>
          </p15:clr>
        </p15:guide>
        <p15:guide id="2" orient="horz" pos="15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706" autoAdjust="0"/>
  </p:normalViewPr>
  <p:slideViewPr>
    <p:cSldViewPr>
      <p:cViewPr varScale="1">
        <p:scale>
          <a:sx n="72" d="100"/>
          <a:sy n="72" d="100"/>
        </p:scale>
        <p:origin x="318" y="72"/>
      </p:cViewPr>
      <p:guideLst>
        <p:guide pos="1117"/>
        <p:guide orient="horz" pos="15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Linie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Tabelle1!$A$2:$A$4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22000</c:v>
                </c:pt>
                <c:pt idx="1">
                  <c:v>25600</c:v>
                </c:pt>
                <c:pt idx="2">
                  <c:v>24800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9-4DF7-88A7-2E7F5672CB3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Charter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Tabelle1!$A$2:$A$4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34600</c:v>
                </c:pt>
                <c:pt idx="1">
                  <c:v>32500</c:v>
                </c:pt>
                <c:pt idx="2">
                  <c:v>33700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D9-4DF7-88A7-2E7F5672CB3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Cargo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Tabelle1!$A$2:$A$4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8000</c:v>
                </c:pt>
                <c:pt idx="1">
                  <c:v>9600</c:v>
                </c:pt>
                <c:pt idx="2">
                  <c:v>12500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D9-4DF7-88A7-2E7F5672C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728384"/>
        <c:axId val="595726416"/>
      </c:barChart>
      <c:catAx>
        <c:axId val="59572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5726416"/>
        <c:crosses val="autoZero"/>
        <c:auto val="1"/>
        <c:lblAlgn val="ctr"/>
        <c:lblOffset val="100"/>
        <c:noMultiLvlLbl val="0"/>
      </c:catAx>
      <c:valAx>
        <c:axId val="59572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572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>
              <a:latin typeface="Century Gothic" panose="020B0502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A7591A-13FD-4616-9B5B-B62B9043E4BE}" type="datetime1">
              <a:rPr lang="de-DE" smtClean="0">
                <a:latin typeface="Century Gothic" panose="020B0502020202020204" pitchFamily="34" charset="0"/>
              </a:rPr>
              <a:t>28.05.2025</a:t>
            </a:fld>
            <a:endParaRPr lang="de-DE">
              <a:latin typeface="Century Gothic" panose="020B0502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>
              <a:latin typeface="Century Gothic" panose="020B0502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de-DE" smtClean="0">
                <a:latin typeface="Century Gothic" panose="020B0502020202020204" pitchFamily="34" charset="0"/>
              </a:rPr>
              <a:t>‹Nr.›</a:t>
            </a:fld>
            <a:endParaRPr lang="de-DE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A8FFA4E2-4B16-4C58-B505-5FF130815DB2}" type="datetime1">
              <a:rPr lang="de-DE" noProof="0" smtClean="0"/>
              <a:t>28.05.2025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9C971FF-EF28-4195-A575-329446EFAA5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12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6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49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487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024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16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 descr="Landkarte von Europa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de-DE" noProof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e-DE" noProof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A28EA14-A876-44AB-A329-116A1BF6AABA}" type="datetime1">
              <a:rPr lang="de-DE" noProof="0" smtClean="0"/>
              <a:t>28.05.2025</a:t>
            </a:fld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e-DE" noProof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1F79136-EF00-4864-A12A-0C648EDB473B}" type="datetime1">
              <a:rPr lang="de-DE" noProof="0" smtClean="0"/>
              <a:t>28.05.2025</a:t>
            </a:fld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e-DE" noProof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9DD29A7-8CCF-4A95-B10E-31796A9283E8}" type="datetime1">
              <a:rPr lang="de-DE" noProof="0" smtClean="0"/>
              <a:t>28.05.2025</a:t>
            </a:fld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e-DE" noProof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4B3BB89-0CAF-4E26-B76C-51211CFD251B}" type="datetime1">
              <a:rPr lang="de-DE" noProof="0" smtClean="0"/>
              <a:t>28.05.2025</a:t>
            </a:fld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e-DE" noProof="0"/>
              <a:t>Fußzeile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194C79B-3ABF-4356-AF98-355A525486FA}" type="datetime1">
              <a:rPr lang="de-DE" noProof="0" smtClean="0"/>
              <a:t>28.05.2025</a:t>
            </a:fld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e-DE" noProof="0"/>
              <a:t>Fußzeile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913EE32-A3B8-4C67-A098-F08F2EFCCD07}" type="datetime1">
              <a:rPr lang="de-DE" noProof="0" smtClean="0"/>
              <a:t>28.05.2025</a:t>
            </a:fld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e-DE" noProof="0"/>
              <a:t>Fußzeile hinzufügen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A1765A5-B87B-4218-9F81-4124A44A12AF}" type="datetime1">
              <a:rPr lang="de-DE" noProof="0" smtClean="0"/>
              <a:t>28.05.2025</a:t>
            </a:fld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e-DE" noProof="0"/>
              <a:t>Fußzeile hinzufügen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9870F74-CCA8-4742-B08C-B43B7EB6E0E2}" type="datetime1">
              <a:rPr lang="de-DE" noProof="0" smtClean="0"/>
              <a:t>28.05.2025</a:t>
            </a:fld>
            <a:endParaRPr lang="de-DE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noProof="0">
              <a:latin typeface="Century Gothic" panose="020B0502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e-DE" noProof="0"/>
              <a:t>Fußzeile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1ED65C8-A6C0-4093-989B-5D5D7469799E}" type="datetime1">
              <a:rPr lang="de-DE" noProof="0" smtClean="0"/>
              <a:t>28.05.2025</a:t>
            </a:fld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noProof="0">
              <a:latin typeface="Century Gothic" panose="020B0502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 hasCustomPrompt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e-DE" noProof="0"/>
              <a:t>Fußzeile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704AD6A-B71A-4B18-9696-CF18DE154399}" type="datetime1">
              <a:rPr lang="de-DE" noProof="0" smtClean="0"/>
              <a:t>28.05.2025</a:t>
            </a:fld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noProof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7EE92D8D-192C-40BD-883C-3926539CF259}" type="datetime1">
              <a:rPr lang="de-DE" noProof="0" smtClean="0"/>
              <a:t>28.05.2025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53852" y="1700808"/>
            <a:ext cx="9753600" cy="2752329"/>
          </a:xfrm>
        </p:spPr>
        <p:txBody>
          <a:bodyPr rtlCol="0">
            <a:normAutofit/>
          </a:bodyPr>
          <a:lstStyle/>
          <a:p>
            <a:pPr rtl="0"/>
            <a:r>
              <a:rPr lang="de-CH" sz="6000" b="1" noProof="1">
                <a:solidFill>
                  <a:schemeClr val="tx1"/>
                </a:solidFill>
                <a:latin typeface="Century Gothic" panose="020B0502020202020204" pitchFamily="34" charset="0"/>
              </a:rPr>
              <a:t>Wings-Airline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97868" y="4532601"/>
            <a:ext cx="7684839" cy="1143000"/>
          </a:xfrm>
        </p:spPr>
        <p:txBody>
          <a:bodyPr rtlCol="0">
            <a:normAutofit/>
          </a:bodyPr>
          <a:lstStyle/>
          <a:p>
            <a:r>
              <a:rPr lang="de-DE" sz="2800" dirty="0"/>
              <a:t>Frei wie ein Vogel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-Modell 3" descr="Flugzeug">
                <a:extLst>
                  <a:ext uri="{FF2B5EF4-FFF2-40B4-BE49-F238E27FC236}">
                    <a16:creationId xmlns:a16="http://schemas.microsoft.com/office/drawing/2014/main" id="{8FC468C9-68D9-4EE5-8C2F-326AF4BA65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7952816"/>
                  </p:ext>
                </p:extLst>
              </p:nvPr>
            </p:nvGraphicFramePr>
            <p:xfrm>
              <a:off x="1053852" y="1049844"/>
              <a:ext cx="4384725" cy="230295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4384725" cy="2302955"/>
                    </a:xfrm>
                    <a:prstGeom prst="rect">
                      <a:avLst/>
                    </a:prstGeom>
                  </am3d:spPr>
                  <am3d:camera>
                    <am3d:pos x="0" y="0" z="637718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74022" d="1000000"/>
                    <am3d:preTrans dx="0" dy="-5522222" dz="-54636"/>
                    <am3d:scale>
                      <am3d:sx n="1000000" d="1000000"/>
                      <am3d:sy n="1000000" d="1000000"/>
                      <am3d:sz n="1000000" d="1000000"/>
                    </am3d:scale>
                    <am3d:rot ax="-2274869" ay="1992758" az="-1386265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74032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-Modell 3" descr="Flugzeug">
                <a:extLst>
                  <a:ext uri="{FF2B5EF4-FFF2-40B4-BE49-F238E27FC236}">
                    <a16:creationId xmlns:a16="http://schemas.microsoft.com/office/drawing/2014/main" id="{8FC468C9-68D9-4EE5-8C2F-326AF4BA65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3852" y="1049844"/>
                <a:ext cx="4384725" cy="23029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9836" y="980728"/>
            <a:ext cx="10945216" cy="952129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de-CH" b="1" dirty="0"/>
              <a:t>Orte, die wir täglich anfliegen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1557908" y="2286000"/>
            <a:ext cx="7344544" cy="351926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München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Barcelona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Mailand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Athen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Paris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Wien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Berlin</a:t>
            </a:r>
          </a:p>
        </p:txBody>
      </p:sp>
    </p:spTree>
    <p:extLst>
      <p:ext uri="{BB962C8B-B14F-4D97-AF65-F5344CB8AC3E}">
        <p14:creationId xmlns:p14="http://schemas.microsoft.com/office/powerpoint/2010/main" val="19822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9836" y="980728"/>
            <a:ext cx="10945216" cy="952129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de-CH" b="1" dirty="0"/>
              <a:t>Gründe, mit uns zu fliegen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1557908" y="2286000"/>
            <a:ext cx="7344544" cy="351926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800" noProof="1"/>
              <a:t>Unser Flugzeuge sind top fit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800" noProof="1"/>
              <a:t>Unsere Piloten sind gut drauf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800" noProof="1"/>
              <a:t>Unser Service ist 1A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800" noProof="1"/>
              <a:t>Unsere Preise sind low level</a:t>
            </a:r>
          </a:p>
        </p:txBody>
      </p:sp>
    </p:spTree>
    <p:extLst>
      <p:ext uri="{BB962C8B-B14F-4D97-AF65-F5344CB8AC3E}">
        <p14:creationId xmlns:p14="http://schemas.microsoft.com/office/powerpoint/2010/main" val="29752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9836" y="980728"/>
            <a:ext cx="10945216" cy="952129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de-CH" b="1" dirty="0"/>
              <a:t>Preise, die Sie lieben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9454DE1B-E72A-45BC-9902-7F449B18A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144559"/>
              </p:ext>
            </p:extLst>
          </p:nvPr>
        </p:nvGraphicFramePr>
        <p:xfrm>
          <a:off x="1701800" y="2204864"/>
          <a:ext cx="9577190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15438">
                  <a:extLst>
                    <a:ext uri="{9D8B030D-6E8A-4147-A177-3AD203B41FA5}">
                      <a16:colId xmlns:a16="http://schemas.microsoft.com/office/drawing/2014/main" val="3720389315"/>
                    </a:ext>
                  </a:extLst>
                </a:gridCol>
                <a:gridCol w="1915438">
                  <a:extLst>
                    <a:ext uri="{9D8B030D-6E8A-4147-A177-3AD203B41FA5}">
                      <a16:colId xmlns:a16="http://schemas.microsoft.com/office/drawing/2014/main" val="563464657"/>
                    </a:ext>
                  </a:extLst>
                </a:gridCol>
                <a:gridCol w="1915438">
                  <a:extLst>
                    <a:ext uri="{9D8B030D-6E8A-4147-A177-3AD203B41FA5}">
                      <a16:colId xmlns:a16="http://schemas.microsoft.com/office/drawing/2014/main" val="1237214876"/>
                    </a:ext>
                  </a:extLst>
                </a:gridCol>
                <a:gridCol w="1915438">
                  <a:extLst>
                    <a:ext uri="{9D8B030D-6E8A-4147-A177-3AD203B41FA5}">
                      <a16:colId xmlns:a16="http://schemas.microsoft.com/office/drawing/2014/main" val="2956101831"/>
                    </a:ext>
                  </a:extLst>
                </a:gridCol>
                <a:gridCol w="1915438">
                  <a:extLst>
                    <a:ext uri="{9D8B030D-6E8A-4147-A177-3AD203B41FA5}">
                      <a16:colId xmlns:a16="http://schemas.microsoft.com/office/drawing/2014/main" val="1311220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CH" noProof="1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noProof="1"/>
                        <a:t>Rom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noProof="1"/>
                        <a:t>Paris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noProof="1"/>
                        <a:t>Barcelona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noProof="1"/>
                        <a:t>Athen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noProof="1"/>
                        <a:t>First Class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noProof="1"/>
                        <a:t>780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b="1" noProof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noProof="1"/>
                        <a:t>520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b="1" noProof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998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noProof="1"/>
                        <a:t>Business 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noProof="1"/>
                        <a:t>650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noProof="1"/>
                        <a:t>460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noProof="1"/>
                        <a:t>420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noProof="1"/>
                        <a:t>620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643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noProof="1"/>
                        <a:t>Economy 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noProof="1"/>
                        <a:t>305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noProof="1"/>
                        <a:t>320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noProof="1"/>
                        <a:t>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noProof="1"/>
                        <a:t>490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846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9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9836" y="980728"/>
            <a:ext cx="10945216" cy="952129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de-CH" b="1" dirty="0"/>
              <a:t>Anzahl Flüge pro Jahr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DD9F8546-D34A-45C1-A0E0-0EDAD45537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3901844"/>
              </p:ext>
            </p:extLst>
          </p:nvPr>
        </p:nvGraphicFramePr>
        <p:xfrm>
          <a:off x="2031471" y="2420938"/>
          <a:ext cx="8125883" cy="3716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97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9836" y="980728"/>
            <a:ext cx="10945216" cy="952129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de-CH" b="1" dirty="0"/>
              <a:t>Von Metropole zu Metropole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CAAAAAF-FE6B-4D5E-9059-35B0E26F5FAC}"/>
              </a:ext>
            </a:extLst>
          </p:cNvPr>
          <p:cNvSpPr/>
          <p:nvPr/>
        </p:nvSpPr>
        <p:spPr>
          <a:xfrm>
            <a:off x="5099100" y="2404080"/>
            <a:ext cx="1777134" cy="17771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/>
              <a:t>Zürich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22676E6-82F3-4A76-87CE-33BD277BF253}"/>
              </a:ext>
            </a:extLst>
          </p:cNvPr>
          <p:cNvSpPr/>
          <p:nvPr/>
        </p:nvSpPr>
        <p:spPr>
          <a:xfrm>
            <a:off x="5258586" y="4969012"/>
            <a:ext cx="1458162" cy="14581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/>
              <a:t>Rom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88CFB4B-3B50-4170-BB55-B01E3F79987C}"/>
              </a:ext>
            </a:extLst>
          </p:cNvPr>
          <p:cNvSpPr/>
          <p:nvPr/>
        </p:nvSpPr>
        <p:spPr>
          <a:xfrm>
            <a:off x="2568806" y="2563566"/>
            <a:ext cx="1458162" cy="14581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/>
              <a:t>Paris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966DBEF-31A4-4F3B-A83C-518BD779F385}"/>
              </a:ext>
            </a:extLst>
          </p:cNvPr>
          <p:cNvSpPr/>
          <p:nvPr/>
        </p:nvSpPr>
        <p:spPr>
          <a:xfrm>
            <a:off x="7961615" y="2563566"/>
            <a:ext cx="1458162" cy="145816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/>
              <a:t>Athen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5A6BF773-E607-4A98-AC5B-D757AE8229A8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4026968" y="3292647"/>
            <a:ext cx="10721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C1E858EB-D18D-4735-AA66-5F150202ED47}"/>
              </a:ext>
            </a:extLst>
          </p:cNvPr>
          <p:cNvCxnSpPr>
            <a:stCxn id="7" idx="4"/>
            <a:endCxn id="8" idx="0"/>
          </p:cNvCxnSpPr>
          <p:nvPr/>
        </p:nvCxnSpPr>
        <p:spPr>
          <a:xfrm>
            <a:off x="5987667" y="4181214"/>
            <a:ext cx="0" cy="7877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A90FD5FD-65F2-4ADB-9673-B44CC7A4C883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876234" y="3292647"/>
            <a:ext cx="10853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6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uropäisches Festland 16: 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347_TF02804877" id="{75C79753-0E1F-450E-AF2D-DB0B4AE0B5F4}" vid="{58EA1E81-E3C1-417C-AA45-4A2179E328FE}"/>
    </a:ext>
  </a:extLst>
</a:theme>
</file>

<file path=ppt/theme/theme2.xml><?xml version="1.0" encoding="utf-8"?>
<a:theme xmlns:a="http://schemas.openxmlformats.org/drawingml/2006/main" name="Office-Design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A218B65CF8F4E9AF05F2AB7592672" ma:contentTypeVersion="19" ma:contentTypeDescription="Ein neues Dokument erstellen." ma:contentTypeScope="" ma:versionID="896d5db0d1d056281e1cba17532560c4">
  <xsd:schema xmlns:xsd="http://www.w3.org/2001/XMLSchema" xmlns:xs="http://www.w3.org/2001/XMLSchema" xmlns:p="http://schemas.microsoft.com/office/2006/metadata/properties" xmlns:ns2="5d36d37b-71b4-4416-b8a2-712a72be7925" xmlns:ns3="e92a2ac5-b25a-46ac-94d3-afeb148eacd8" targetNamespace="http://schemas.microsoft.com/office/2006/metadata/properties" ma:root="true" ma:fieldsID="894d5c3fc7a739f299e410a9e03e8636" ns2:_="" ns3:_="">
    <xsd:import namespace="5d36d37b-71b4-4416-b8a2-712a72be7925"/>
    <xsd:import namespace="e92a2ac5-b25a-46ac-94d3-afeb148ea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6d37b-71b4-4416-b8a2-712a72be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37208fab-4dc0-401f-83e0-c7b9bb7a6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2ac5-b25a-46ac-94d3-afeb148ea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fe5ca1-ef84-4dab-a378-9389cdd71f7b}" ma:internalName="TaxCatchAll" ma:showField="CatchAllData" ma:web="e92a2ac5-b25a-46ac-94d3-afeb148ea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5d36d37b-71b4-4416-b8a2-712a72be7925" xsi:nil="true"/>
    <SharedWithUsers xmlns="e92a2ac5-b25a-46ac-94d3-afeb148eacd8">
      <UserInfo>
        <DisplayName/>
        <AccountId xsi:nil="true"/>
        <AccountType/>
      </UserInfo>
    </SharedWithUsers>
    <TaxCatchAll xmlns="e92a2ac5-b25a-46ac-94d3-afeb148eacd8" xsi:nil="true"/>
    <lcf76f155ced4ddcb4097134ff3c332f xmlns="5d36d37b-71b4-4416-b8a2-712a72be792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DC3D09-FC79-430F-AF08-6EA298FA2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36d37b-71b4-4416-b8a2-712a72be7925"/>
    <ds:schemaRef ds:uri="e92a2ac5-b25a-46ac-94d3-afeb148ea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947175-8A3F-49EE-BD88-EF049E0C1A47}">
  <ds:schemaRefs>
    <ds:schemaRef ds:uri="http://schemas.microsoft.com/office/2006/metadata/properties"/>
    <ds:schemaRef ds:uri="http://schemas.microsoft.com/office/infopath/2007/PartnerControls"/>
    <ds:schemaRef ds:uri="5d36d37b-71b4-4416-b8a2-712a72be7925"/>
    <ds:schemaRef ds:uri="e92a2ac5-b25a-46ac-94d3-afeb148eacd8"/>
  </ds:schemaRefs>
</ds:datastoreItem>
</file>

<file path=customXml/itemProps3.xml><?xml version="1.0" encoding="utf-8"?>
<ds:datastoreItem xmlns:ds="http://schemas.openxmlformats.org/officeDocument/2006/customXml" ds:itemID="{387FAD9D-AF5F-41A6-B99C-2FD9B7687F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Serie Weltkarten, Präsentation Europäischer Kontinent (Breitbild)</Template>
  <TotalTime>0</TotalTime>
  <Words>86</Words>
  <Application>Microsoft Office PowerPoint</Application>
  <PresentationFormat>Benutzerdefiniert</PresentationFormat>
  <Paragraphs>45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Europäisches Festland 16: 9</vt:lpstr>
      <vt:lpstr>Wings-Airline</vt:lpstr>
      <vt:lpstr>Orte, die wir täglich anfliegen</vt:lpstr>
      <vt:lpstr>Gründe, mit uns zu fliegen</vt:lpstr>
      <vt:lpstr>Preise, die Sie lieben</vt:lpstr>
      <vt:lpstr>Anzahl Flüge pro Jahr</vt:lpstr>
      <vt:lpstr>Von Metropole zu Metropole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Titellayout</dc:title>
  <dc:creator>Georges Wyttenbach</dc:creator>
  <cp:lastModifiedBy>Doris Keller</cp:lastModifiedBy>
  <cp:revision>11</cp:revision>
  <dcterms:created xsi:type="dcterms:W3CDTF">2020-02-17T07:09:48Z</dcterms:created>
  <dcterms:modified xsi:type="dcterms:W3CDTF">2025-05-28T06:36:11Z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0x010100BE0A218B65CF8F4E9AF05F2AB7592672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Order">
    <vt:r8>382800</vt:r8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xd_Signature">
    <vt:bool>false</vt:bool>
  </property>
  <property fmtid="{D5CDD505-2E9C-101B-9397-08002B2CF9AE}" pid="17" name="MediaServiceImageTags">
    <vt:lpwstr/>
  </property>
</Properties>
</file>