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84" r:id="rId5"/>
    <p:sldId id="260" r:id="rId6"/>
    <p:sldId id="263" r:id="rId7"/>
    <p:sldId id="261" r:id="rId8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5272" autoAdjust="0"/>
  </p:normalViewPr>
  <p:slideViewPr>
    <p:cSldViewPr snapToGrid="0">
      <p:cViewPr varScale="1">
        <p:scale>
          <a:sx n="79" d="100"/>
          <a:sy n="79" d="100"/>
        </p:scale>
        <p:origin x="14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1938" y="2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32261598-94BB-4834-8816-2E655DCE9D6A}"/>
    <pc:docChg chg="custSel modSld">
      <pc:chgData name="Doris Keller" userId="8632a153-503d-4ef7-b3c8-3b4e1994d05e" providerId="ADAL" clId="{32261598-94BB-4834-8816-2E655DCE9D6A}" dt="2022-05-24T12:57:55.822" v="1" actId="478"/>
      <pc:docMkLst>
        <pc:docMk/>
      </pc:docMkLst>
      <pc:sldChg chg="delSp modSp mod">
        <pc:chgData name="Doris Keller" userId="8632a153-503d-4ef7-b3c8-3b4e1994d05e" providerId="ADAL" clId="{32261598-94BB-4834-8816-2E655DCE9D6A}" dt="2022-05-24T12:57:55.822" v="1" actId="478"/>
        <pc:sldMkLst>
          <pc:docMk/>
          <pc:sldMk cId="763829285" sldId="284"/>
        </pc:sldMkLst>
        <pc:spChg chg="mod">
          <ac:chgData name="Doris Keller" userId="8632a153-503d-4ef7-b3c8-3b4e1994d05e" providerId="ADAL" clId="{32261598-94BB-4834-8816-2E655DCE9D6A}" dt="2022-05-24T12:57:53.659" v="0" actId="1076"/>
          <ac:spMkLst>
            <pc:docMk/>
            <pc:sldMk cId="763829285" sldId="284"/>
            <ac:spMk id="2" creationId="{00000000-0000-0000-0000-000000000000}"/>
          </ac:spMkLst>
        </pc:spChg>
        <pc:spChg chg="del">
          <ac:chgData name="Doris Keller" userId="8632a153-503d-4ef7-b3c8-3b4e1994d05e" providerId="ADAL" clId="{32261598-94BB-4834-8816-2E655DCE9D6A}" dt="2022-05-24T12:57:55.822" v="1" actId="478"/>
          <ac:spMkLst>
            <pc:docMk/>
            <pc:sldMk cId="763829285" sldId="284"/>
            <ac:spMk id="5" creationId="{83258BD1-6108-99B1-E73D-4A657EB1215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0650309-1F0A-498D-A4E6-08217D47D008}" type="datetime1">
              <a:rPr lang="de-DE" smtClean="0"/>
              <a:t>08.10.2022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de-DE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0B74664-F14C-4A19-B6FA-BAEA1FA0ADBB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 dirty="0"/>
              <a:t>Textmasterformat durch Klicken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542409-6A04-4DC6-AC3A-D3758287A8F2}" type="slidenum">
              <a:rPr lang="de-DE" noProof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77542409-6A04-4DC6-AC3A-D3758287A8F2}" type="slidenum">
              <a:rPr lang="de-DE" sz="12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77542409-6A04-4DC6-AC3A-D3758287A8F2}" type="slidenum">
              <a:rPr lang="de-DE" sz="12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99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77542409-6A04-4DC6-AC3A-D3758287A8F2}" type="slidenum">
              <a:rPr lang="de-DE" sz="12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07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77542409-6A04-4DC6-AC3A-D3758287A8F2}" type="slidenum">
              <a:rPr lang="de-DE" sz="1200" b="0" i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44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70AFBED-3493-967B-2DAD-5F9FB4AAF0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94739" y="0"/>
            <a:ext cx="5029200" cy="593610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751777" y="3019706"/>
            <a:ext cx="484632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751777" y="5381894"/>
            <a:ext cx="484632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pic>
        <p:nvPicPr>
          <p:cNvPr id="8" name="Bild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61" y="2057400"/>
            <a:ext cx="1479550" cy="3886200"/>
          </a:xfrm>
          <a:prstGeom prst="rect">
            <a:avLst/>
          </a:prstGeom>
        </p:spPr>
      </p:pic>
      <p:pic>
        <p:nvPicPr>
          <p:cNvPr id="10" name="Bild 9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42308" y="2057400"/>
            <a:ext cx="2054406" cy="3886200"/>
          </a:xfrm>
          <a:prstGeom prst="rect">
            <a:avLst/>
          </a:prstGeom>
        </p:spPr>
      </p:pic>
      <p:pic>
        <p:nvPicPr>
          <p:cNvPr id="11" name="Bild 10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10485" y="2057400"/>
            <a:ext cx="328097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2F3DB1-DFA2-415F-A584-9B026530B767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190500"/>
            <a:ext cx="2057400" cy="5986463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90500"/>
            <a:ext cx="7734300" cy="5986463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18F2FF-0502-4F69-81A7-D2EDF778B492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56A5B5-6E52-4844-80DA-C2A940E2F4B9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51777" y="2263913"/>
            <a:ext cx="6949440" cy="3143393"/>
          </a:xfrm>
        </p:spPr>
        <p:txBody>
          <a:bodyPr rtlCol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751777" y="5381893"/>
            <a:ext cx="694944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pic>
        <p:nvPicPr>
          <p:cNvPr id="11" name="Bild 10" descr="Nahaufnahme von Grünpflanzen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Bild 8" descr="Wellen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409700" y="1556281"/>
            <a:ext cx="4610099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1556281"/>
            <a:ext cx="4609775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9C671B-F620-4367-A933-8506C7E68FBC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409699" y="1554480"/>
            <a:ext cx="4608576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409699" y="2434147"/>
            <a:ext cx="4608576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54480"/>
            <a:ext cx="4610100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2434147"/>
            <a:ext cx="4610100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1DDF42-2438-45A4-91D1-81AB06610D08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32D86F-8E43-414B-8F4D-0322DB959683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9D23E2-51AD-4424-A210-A57B26F50539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682434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09699" y="915923"/>
            <a:ext cx="5216979" cy="5065776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682434" y="3502152"/>
            <a:ext cx="4155622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2CE3137-155E-4C27-854B-AE05670E902B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 descr="Leerer Platzhalter zum Hinzufügen eines Bilds. Klicken Sie auf den Platzhalter, und wählen Sie das hinzuzufügende Bild aus.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de-DE" noProof="0"/>
              <a:t>‹Nr.›</a:t>
            </a:fld>
            <a:endParaRPr lang="de-DE" noProof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CC1967-6E38-445B-BB43-33CF4734EFCF}" type="datetime1">
              <a:rPr lang="de-DE" noProof="0" smtClean="0"/>
              <a:t>08.10.2022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11" name="Rechteck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68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9CD8D479-8942-46E8-A226-A4E01F7A105C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07195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B7966D16-74E4-41C9-B63C-25901C581615}" type="datetime1">
              <a:rPr lang="de-DE" noProof="0" smtClean="0"/>
              <a:t>08.10.2022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de-DE" noProof="0"/>
              <a:t>Fußzeile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76242" y="2463652"/>
            <a:ext cx="4846320" cy="2387600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ct val="0"/>
              </a:spcBef>
              <a:buNone/>
            </a:pPr>
            <a:r>
              <a:rPr lang="de-DE" sz="4800" b="0" i="0" dirty="0">
                <a:solidFill>
                  <a:schemeClr val="bg1"/>
                </a:solidFill>
                <a:latin typeface="Corbel"/>
              </a:rPr>
              <a:t>Wasserfälle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382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ct val="0"/>
              </a:spcBef>
              <a:buNone/>
            </a:pPr>
            <a:r>
              <a:rPr lang="de-DE" sz="3400" b="0" i="0" dirty="0">
                <a:solidFill>
                  <a:schemeClr val="bg1"/>
                </a:solidFill>
                <a:latin typeface="Corbel"/>
              </a:rPr>
              <a:t>Wasserfälle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914400">
              <a:buNone/>
            </a:pPr>
            <a:r>
              <a:rPr lang="de-DE" sz="800" b="0" i="0" dirty="0">
                <a:solidFill>
                  <a:srgbClr val="8BAA00">
                    <a:lumMod val="75000"/>
                  </a:srgbClr>
                </a:solidFill>
                <a:latin typeface="Corbel"/>
              </a:rPr>
              <a:t>Juni, 2021</a:t>
            </a:r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de-DE" sz="800" b="0" i="0" dirty="0">
                <a:solidFill>
                  <a:srgbClr val="8BAA00">
                    <a:lumMod val="75000"/>
                  </a:srgbClr>
                </a:solidFill>
                <a:latin typeface="Corbel"/>
              </a:rPr>
              <a:t>Hier Fußzeilentext eingeben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914400">
              <a:buNone/>
            </a:pPr>
            <a:fld id="{9CD8D479-8942-46E8-A226-A4E01F7A105C}" type="slidenum">
              <a:rPr lang="de-DE" sz="800" b="0" i="0" smtClean="0">
                <a:solidFill>
                  <a:srgbClr val="8BAA00">
                    <a:lumMod val="75000"/>
                  </a:srgbClr>
                </a:solidFill>
                <a:latin typeface="Corbel"/>
              </a:rPr>
              <a:t>2</a:t>
            </a:fld>
            <a:endParaRPr lang="de-DE" dirty="0"/>
          </a:p>
        </p:txBody>
      </p:sp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18AA9568-0181-442E-B772-01646B00D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871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ct val="0"/>
              </a:spcBef>
              <a:buNone/>
            </a:pPr>
            <a:r>
              <a:rPr lang="de-DE" sz="3400" b="0" i="0" dirty="0">
                <a:solidFill>
                  <a:schemeClr val="bg1"/>
                </a:solidFill>
                <a:latin typeface="Corbel"/>
              </a:rPr>
              <a:t>Wasserfälle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914400">
              <a:buNone/>
            </a:pPr>
            <a:r>
              <a:rPr lang="de-DE" sz="800" b="0" i="0" dirty="0">
                <a:solidFill>
                  <a:srgbClr val="8BAA00">
                    <a:lumMod val="75000"/>
                  </a:srgbClr>
                </a:solidFill>
                <a:latin typeface="Corbel"/>
              </a:rPr>
              <a:t>Juni, 2021</a:t>
            </a:r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de-DE" sz="800" b="0" i="0" dirty="0">
                <a:solidFill>
                  <a:srgbClr val="8BAA00">
                    <a:lumMod val="75000"/>
                  </a:srgbClr>
                </a:solidFill>
                <a:latin typeface="Corbel"/>
              </a:rPr>
              <a:t>Hier Fußzeilentext eingeben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914400">
              <a:buNone/>
            </a:pPr>
            <a:fld id="{9CD8D479-8942-46E8-A226-A4E01F7A105C}" type="slidenum">
              <a:rPr lang="de-DE" sz="800" b="0" i="0" smtClean="0">
                <a:solidFill>
                  <a:srgbClr val="8BAA00">
                    <a:lumMod val="75000"/>
                  </a:srgbClr>
                </a:solidFill>
                <a:latin typeface="Corbel"/>
              </a:rPr>
              <a:t>3</a:t>
            </a:fld>
            <a:endParaRPr lang="de-DE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52D6252-8EF3-4D4B-B2EC-86AE059EA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372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ct val="0"/>
              </a:spcBef>
              <a:buNone/>
            </a:pPr>
            <a:r>
              <a:rPr lang="de-DE" sz="3400" b="0" i="0" dirty="0">
                <a:solidFill>
                  <a:schemeClr val="bg1"/>
                </a:solidFill>
                <a:latin typeface="Corbel"/>
              </a:rPr>
              <a:t>Wasserfälle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914400">
              <a:buNone/>
            </a:pPr>
            <a:r>
              <a:rPr lang="de-DE" sz="800" b="0" i="0" dirty="0">
                <a:solidFill>
                  <a:srgbClr val="8BAA00">
                    <a:lumMod val="75000"/>
                  </a:srgbClr>
                </a:solidFill>
                <a:latin typeface="Corbel"/>
              </a:rPr>
              <a:t>Juni, 2021</a:t>
            </a:r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de-DE" sz="800" b="0" i="0" dirty="0">
                <a:solidFill>
                  <a:srgbClr val="8BAA00">
                    <a:lumMod val="75000"/>
                  </a:srgbClr>
                </a:solidFill>
                <a:latin typeface="Corbel"/>
              </a:rPr>
              <a:t>Hier Fußzeilentext eingeben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914400">
              <a:buNone/>
            </a:pPr>
            <a:fld id="{9CD8D479-8942-46E8-A226-A4E01F7A105C}" type="slidenum">
              <a:rPr lang="de-DE" sz="800" b="0" i="0" smtClean="0">
                <a:solidFill>
                  <a:srgbClr val="8BAA00">
                    <a:lumMod val="75000"/>
                  </a:srgbClr>
                </a:solidFill>
                <a:latin typeface="Corbel"/>
              </a:rPr>
              <a:t>4</a:t>
            </a:fld>
            <a:endParaRPr lang="de-DE" dirty="0"/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5A7B308D-B401-4029-978C-D21B76C37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318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Ökologie 16: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755_TF03098889" id="{B4B699B7-935B-4005-AB07-F4C4EC6BC9ED}" vid="{BA215826-251C-4E13-A4E6-FA03EF675CF8}"/>
    </a:ext>
  </a:extLst>
</a:theme>
</file>

<file path=ppt/theme/theme2.xml><?xml version="1.0" encoding="utf-8"?>
<a:theme xmlns:a="http://schemas.openxmlformats.org/drawingml/2006/main" name="Office-Design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CF07A7F-5F87-4551-9DB5-70FF8082F9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04DD3F-1426-4989-B629-1FD40F9BEA57}"/>
</file>

<file path=customXml/itemProps3.xml><?xml version="1.0" encoding="utf-8"?>
<ds:datastoreItem xmlns:ds="http://schemas.openxmlformats.org/officeDocument/2006/customXml" ds:itemID="{6577B5C6-2CDC-4481-BCED-822FEACC0DBB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Naturfotopräsentation zur Ökologieerziehung</Template>
  <TotalTime>0</TotalTime>
  <Words>29</Words>
  <Application>Microsoft Office PowerPoint</Application>
  <PresentationFormat>Breitbild</PresentationFormat>
  <Paragraphs>17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Corbel</vt:lpstr>
      <vt:lpstr>Ökologie 16:9</vt:lpstr>
      <vt:lpstr>Wasserfälle</vt:lpstr>
      <vt:lpstr>Wasserfälle</vt:lpstr>
      <vt:lpstr>Wasserfälle</vt:lpstr>
      <vt:lpstr>Wasserfälle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Wasserfälle</dc:title>
  <dc:creator>Doris Keller</dc:creator>
  <cp:lastModifiedBy>Doris Keller</cp:lastModifiedBy>
  <cp:revision>1</cp:revision>
  <dcterms:created xsi:type="dcterms:W3CDTF">2022-05-24T12:51:41Z</dcterms:created>
  <dcterms:modified xsi:type="dcterms:W3CDTF">2022-10-08T07:25:16Z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972500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