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6.xml" ContentType="application/vnd.openxmlformats-officedocument.drawingml.diagramData+xml"/>
  <Override PartName="/ppt/diagrams/data5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layout2.xml" ContentType="application/vnd.openxmlformats-officedocument.drawingml.diagramLayout+xml"/>
  <Override PartName="/ppt/diagrams/drawing4.xml" ContentType="application/vnd.ms-office.drawingml.diagramDrawing+xml"/>
  <Override PartName="/ppt/diagrams/drawing3.xml" ContentType="application/vnd.ms-office.drawingml.diagramDrawing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colors3.xml" ContentType="application/vnd.openxmlformats-officedocument.drawingml.diagramColors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7" autoAdjust="0"/>
    <p:restoredTop sz="94660"/>
  </p:normalViewPr>
  <p:slideViewPr>
    <p:cSldViewPr snapToGrid="0">
      <p:cViewPr>
        <p:scale>
          <a:sx n="50" d="100"/>
          <a:sy n="50" d="100"/>
        </p:scale>
        <p:origin x="994" y="8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482706-51DA-48FD-897B-142F9C467B08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92D8965D-3BC3-4017-952D-C88FF489EEE2}">
      <dgm:prSet phldrT="[Text]"/>
      <dgm:spPr/>
      <dgm:t>
        <a:bodyPr/>
        <a:lstStyle/>
        <a:p>
          <a:r>
            <a:rPr lang="de-CH" dirty="0"/>
            <a:t>A</a:t>
          </a:r>
        </a:p>
      </dgm:t>
    </dgm:pt>
    <dgm:pt modelId="{CDC35B82-C36D-4188-87EB-6942ACEAB7EA}" type="parTrans" cxnId="{09A0E20F-8CA7-4687-8F29-3FEE203A13E8}">
      <dgm:prSet/>
      <dgm:spPr/>
      <dgm:t>
        <a:bodyPr/>
        <a:lstStyle/>
        <a:p>
          <a:endParaRPr lang="de-CH"/>
        </a:p>
      </dgm:t>
    </dgm:pt>
    <dgm:pt modelId="{7B3ABF11-E068-4990-B9CE-9A4280FF4CFB}" type="sibTrans" cxnId="{09A0E20F-8CA7-4687-8F29-3FEE203A13E8}">
      <dgm:prSet/>
      <dgm:spPr/>
      <dgm:t>
        <a:bodyPr/>
        <a:lstStyle/>
        <a:p>
          <a:endParaRPr lang="de-CH"/>
        </a:p>
      </dgm:t>
    </dgm:pt>
    <dgm:pt modelId="{F9C345D4-568F-4A9D-8CCA-25E27D11ECDA}">
      <dgm:prSet phldrT="[Text]"/>
      <dgm:spPr/>
      <dgm:t>
        <a:bodyPr/>
        <a:lstStyle/>
        <a:p>
          <a:r>
            <a:rPr lang="de-CH" dirty="0"/>
            <a:t>Aktivitäten auflisten</a:t>
          </a:r>
        </a:p>
      </dgm:t>
    </dgm:pt>
    <dgm:pt modelId="{044062E7-2680-42AC-8738-727921647756}" type="parTrans" cxnId="{D66BA7CA-5B2A-4857-87D6-C8A560F13AEF}">
      <dgm:prSet/>
      <dgm:spPr/>
      <dgm:t>
        <a:bodyPr/>
        <a:lstStyle/>
        <a:p>
          <a:endParaRPr lang="de-CH"/>
        </a:p>
      </dgm:t>
    </dgm:pt>
    <dgm:pt modelId="{08F187A8-7A78-4660-95AC-9A3BAF85C4FB}" type="sibTrans" cxnId="{D66BA7CA-5B2A-4857-87D6-C8A560F13AEF}">
      <dgm:prSet/>
      <dgm:spPr/>
      <dgm:t>
        <a:bodyPr/>
        <a:lstStyle/>
        <a:p>
          <a:endParaRPr lang="de-CH"/>
        </a:p>
      </dgm:t>
    </dgm:pt>
    <dgm:pt modelId="{DB3E9CBB-ADB7-444A-961B-1B432188B0BD}">
      <dgm:prSet phldrT="[Text]"/>
      <dgm:spPr/>
      <dgm:t>
        <a:bodyPr/>
        <a:lstStyle/>
        <a:p>
          <a:r>
            <a:rPr lang="de-CH" dirty="0"/>
            <a:t>B</a:t>
          </a:r>
        </a:p>
      </dgm:t>
    </dgm:pt>
    <dgm:pt modelId="{E3A613AE-A92E-4041-AAC8-5D863D91D2E1}" type="parTrans" cxnId="{D1DC644F-F472-445B-A90C-A885A3AB38BD}">
      <dgm:prSet/>
      <dgm:spPr/>
      <dgm:t>
        <a:bodyPr/>
        <a:lstStyle/>
        <a:p>
          <a:endParaRPr lang="de-CH"/>
        </a:p>
      </dgm:t>
    </dgm:pt>
    <dgm:pt modelId="{D40AD07D-00DA-40F9-A35A-B9DDC7FA1BB2}" type="sibTrans" cxnId="{D1DC644F-F472-445B-A90C-A885A3AB38BD}">
      <dgm:prSet/>
      <dgm:spPr/>
      <dgm:t>
        <a:bodyPr/>
        <a:lstStyle/>
        <a:p>
          <a:endParaRPr lang="de-CH"/>
        </a:p>
      </dgm:t>
    </dgm:pt>
    <dgm:pt modelId="{891C68ED-1C05-43B1-8887-2FDD153C56D4}">
      <dgm:prSet phldrT="[Text]" phldr="1"/>
      <dgm:spPr/>
      <dgm:t>
        <a:bodyPr/>
        <a:lstStyle/>
        <a:p>
          <a:endParaRPr lang="de-CH"/>
        </a:p>
      </dgm:t>
    </dgm:pt>
    <dgm:pt modelId="{543DACDE-C740-4581-ACEA-496F44720FDD}" type="parTrans" cxnId="{35793E49-EC58-41C8-AB9C-11092759E583}">
      <dgm:prSet/>
      <dgm:spPr/>
      <dgm:t>
        <a:bodyPr/>
        <a:lstStyle/>
        <a:p>
          <a:endParaRPr lang="de-CH"/>
        </a:p>
      </dgm:t>
    </dgm:pt>
    <dgm:pt modelId="{1267039A-8393-4C6F-96A6-669561123CE0}" type="sibTrans" cxnId="{35793E49-EC58-41C8-AB9C-11092759E583}">
      <dgm:prSet/>
      <dgm:spPr/>
      <dgm:t>
        <a:bodyPr/>
        <a:lstStyle/>
        <a:p>
          <a:endParaRPr lang="de-CH"/>
        </a:p>
      </dgm:t>
    </dgm:pt>
    <dgm:pt modelId="{4DB1565D-D8C9-497B-B4DC-343F4D72437E}">
      <dgm:prSet phldrT="[Text]" phldr="1"/>
      <dgm:spPr/>
      <dgm:t>
        <a:bodyPr/>
        <a:lstStyle/>
        <a:p>
          <a:endParaRPr lang="de-CH"/>
        </a:p>
      </dgm:t>
    </dgm:pt>
    <dgm:pt modelId="{4CCA6E2A-5601-4789-B979-0186E4EAFC35}" type="parTrans" cxnId="{202E71A0-6E75-40EA-A768-EBAFB3C6CBFA}">
      <dgm:prSet/>
      <dgm:spPr/>
      <dgm:t>
        <a:bodyPr/>
        <a:lstStyle/>
        <a:p>
          <a:endParaRPr lang="de-CH"/>
        </a:p>
      </dgm:t>
    </dgm:pt>
    <dgm:pt modelId="{679D9F71-B18A-4938-82EA-866E4F14A3D7}" type="sibTrans" cxnId="{202E71A0-6E75-40EA-A768-EBAFB3C6CBFA}">
      <dgm:prSet/>
      <dgm:spPr/>
      <dgm:t>
        <a:bodyPr/>
        <a:lstStyle/>
        <a:p>
          <a:endParaRPr lang="de-CH"/>
        </a:p>
      </dgm:t>
    </dgm:pt>
    <dgm:pt modelId="{3062DE1E-B9F3-418A-BE5E-C926265ABC9B}" type="pres">
      <dgm:prSet presAssocID="{08482706-51DA-48FD-897B-142F9C467B08}" presName="Name0" presStyleCnt="0">
        <dgm:presLayoutVars>
          <dgm:dir/>
          <dgm:animLvl val="lvl"/>
          <dgm:resizeHandles/>
        </dgm:presLayoutVars>
      </dgm:prSet>
      <dgm:spPr/>
    </dgm:pt>
    <dgm:pt modelId="{7BFDF207-FA9F-4E99-8A90-08CC327CB057}" type="pres">
      <dgm:prSet presAssocID="{92D8965D-3BC3-4017-952D-C88FF489EEE2}" presName="linNode" presStyleCnt="0"/>
      <dgm:spPr/>
    </dgm:pt>
    <dgm:pt modelId="{747C52A2-0A98-4773-B610-B868921C1629}" type="pres">
      <dgm:prSet presAssocID="{92D8965D-3BC3-4017-952D-C88FF489EEE2}" presName="parentShp" presStyleLbl="node1" presStyleIdx="0" presStyleCnt="2">
        <dgm:presLayoutVars>
          <dgm:bulletEnabled val="1"/>
        </dgm:presLayoutVars>
      </dgm:prSet>
      <dgm:spPr/>
    </dgm:pt>
    <dgm:pt modelId="{41B5EEFC-5F2C-4A94-9C87-3452DB50217C}" type="pres">
      <dgm:prSet presAssocID="{92D8965D-3BC3-4017-952D-C88FF489EEE2}" presName="childShp" presStyleLbl="bgAccFollowNode1" presStyleIdx="0" presStyleCnt="2">
        <dgm:presLayoutVars>
          <dgm:bulletEnabled val="1"/>
        </dgm:presLayoutVars>
      </dgm:prSet>
      <dgm:spPr/>
    </dgm:pt>
    <dgm:pt modelId="{C8B660F5-4448-4690-BCE5-7AA68C8A8449}" type="pres">
      <dgm:prSet presAssocID="{7B3ABF11-E068-4990-B9CE-9A4280FF4CFB}" presName="spacing" presStyleCnt="0"/>
      <dgm:spPr/>
    </dgm:pt>
    <dgm:pt modelId="{1EC63544-2EDA-43DB-B17E-1A45096850E2}" type="pres">
      <dgm:prSet presAssocID="{DB3E9CBB-ADB7-444A-961B-1B432188B0BD}" presName="linNode" presStyleCnt="0"/>
      <dgm:spPr/>
    </dgm:pt>
    <dgm:pt modelId="{3840B415-DD03-44C9-B1B2-12DADD5857B3}" type="pres">
      <dgm:prSet presAssocID="{DB3E9CBB-ADB7-444A-961B-1B432188B0BD}" presName="parentShp" presStyleLbl="node1" presStyleIdx="1" presStyleCnt="2">
        <dgm:presLayoutVars>
          <dgm:bulletEnabled val="1"/>
        </dgm:presLayoutVars>
      </dgm:prSet>
      <dgm:spPr/>
    </dgm:pt>
    <dgm:pt modelId="{0D8C09EA-87A5-4F52-BD99-013D84E789CD}" type="pres">
      <dgm:prSet presAssocID="{DB3E9CBB-ADB7-444A-961B-1B432188B0BD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09A0E20F-8CA7-4687-8F29-3FEE203A13E8}" srcId="{08482706-51DA-48FD-897B-142F9C467B08}" destId="{92D8965D-3BC3-4017-952D-C88FF489EEE2}" srcOrd="0" destOrd="0" parTransId="{CDC35B82-C36D-4188-87EB-6942ACEAB7EA}" sibTransId="{7B3ABF11-E068-4990-B9CE-9A4280FF4CFB}"/>
    <dgm:cxn modelId="{5848771C-7E04-4B56-BA85-04EF51FCE1FA}" type="presOf" srcId="{4DB1565D-D8C9-497B-B4DC-343F4D72437E}" destId="{0D8C09EA-87A5-4F52-BD99-013D84E789CD}" srcOrd="0" destOrd="1" presId="urn:microsoft.com/office/officeart/2005/8/layout/vList6"/>
    <dgm:cxn modelId="{9D64F525-DF23-4451-9E52-E83C7D26AAF4}" type="presOf" srcId="{891C68ED-1C05-43B1-8887-2FDD153C56D4}" destId="{0D8C09EA-87A5-4F52-BD99-013D84E789CD}" srcOrd="0" destOrd="0" presId="urn:microsoft.com/office/officeart/2005/8/layout/vList6"/>
    <dgm:cxn modelId="{35793E49-EC58-41C8-AB9C-11092759E583}" srcId="{DB3E9CBB-ADB7-444A-961B-1B432188B0BD}" destId="{891C68ED-1C05-43B1-8887-2FDD153C56D4}" srcOrd="0" destOrd="0" parTransId="{543DACDE-C740-4581-ACEA-496F44720FDD}" sibTransId="{1267039A-8393-4C6F-96A6-669561123CE0}"/>
    <dgm:cxn modelId="{D1DC644F-F472-445B-A90C-A885A3AB38BD}" srcId="{08482706-51DA-48FD-897B-142F9C467B08}" destId="{DB3E9CBB-ADB7-444A-961B-1B432188B0BD}" srcOrd="1" destOrd="0" parTransId="{E3A613AE-A92E-4041-AAC8-5D863D91D2E1}" sibTransId="{D40AD07D-00DA-40F9-A35A-B9DDC7FA1BB2}"/>
    <dgm:cxn modelId="{36DACF8A-EE1F-4B4E-B6EC-24EFB07298B0}" type="presOf" srcId="{DB3E9CBB-ADB7-444A-961B-1B432188B0BD}" destId="{3840B415-DD03-44C9-B1B2-12DADD5857B3}" srcOrd="0" destOrd="0" presId="urn:microsoft.com/office/officeart/2005/8/layout/vList6"/>
    <dgm:cxn modelId="{202E71A0-6E75-40EA-A768-EBAFB3C6CBFA}" srcId="{DB3E9CBB-ADB7-444A-961B-1B432188B0BD}" destId="{4DB1565D-D8C9-497B-B4DC-343F4D72437E}" srcOrd="1" destOrd="0" parTransId="{4CCA6E2A-5601-4789-B979-0186E4EAFC35}" sibTransId="{679D9F71-B18A-4938-82EA-866E4F14A3D7}"/>
    <dgm:cxn modelId="{A5BF74BA-F777-4D55-892A-CA9FDD9CB627}" type="presOf" srcId="{08482706-51DA-48FD-897B-142F9C467B08}" destId="{3062DE1E-B9F3-418A-BE5E-C926265ABC9B}" srcOrd="0" destOrd="0" presId="urn:microsoft.com/office/officeart/2005/8/layout/vList6"/>
    <dgm:cxn modelId="{D66BA7CA-5B2A-4857-87D6-C8A560F13AEF}" srcId="{92D8965D-3BC3-4017-952D-C88FF489EEE2}" destId="{F9C345D4-568F-4A9D-8CCA-25E27D11ECDA}" srcOrd="0" destOrd="0" parTransId="{044062E7-2680-42AC-8738-727921647756}" sibTransId="{08F187A8-7A78-4660-95AC-9A3BAF85C4FB}"/>
    <dgm:cxn modelId="{50C775D5-8315-4E1A-B5F1-1FD42E5DB89C}" type="presOf" srcId="{F9C345D4-568F-4A9D-8CCA-25E27D11ECDA}" destId="{41B5EEFC-5F2C-4A94-9C87-3452DB50217C}" srcOrd="0" destOrd="0" presId="urn:microsoft.com/office/officeart/2005/8/layout/vList6"/>
    <dgm:cxn modelId="{126AD4FC-FFB5-4022-8E91-AEAA353953EA}" type="presOf" srcId="{92D8965D-3BC3-4017-952D-C88FF489EEE2}" destId="{747C52A2-0A98-4773-B610-B868921C1629}" srcOrd="0" destOrd="0" presId="urn:microsoft.com/office/officeart/2005/8/layout/vList6"/>
    <dgm:cxn modelId="{EE474FE5-4CDE-4DE5-B72B-C5F9494839C4}" type="presParOf" srcId="{3062DE1E-B9F3-418A-BE5E-C926265ABC9B}" destId="{7BFDF207-FA9F-4E99-8A90-08CC327CB057}" srcOrd="0" destOrd="0" presId="urn:microsoft.com/office/officeart/2005/8/layout/vList6"/>
    <dgm:cxn modelId="{99F9388E-F20E-4480-97ED-4AD248E14FF8}" type="presParOf" srcId="{7BFDF207-FA9F-4E99-8A90-08CC327CB057}" destId="{747C52A2-0A98-4773-B610-B868921C1629}" srcOrd="0" destOrd="0" presId="urn:microsoft.com/office/officeart/2005/8/layout/vList6"/>
    <dgm:cxn modelId="{E97D9BF0-E377-4DA2-B620-C2FC32FF83BA}" type="presParOf" srcId="{7BFDF207-FA9F-4E99-8A90-08CC327CB057}" destId="{41B5EEFC-5F2C-4A94-9C87-3452DB50217C}" srcOrd="1" destOrd="0" presId="urn:microsoft.com/office/officeart/2005/8/layout/vList6"/>
    <dgm:cxn modelId="{2EEAFF1C-5E56-4C56-9AF3-178B59792262}" type="presParOf" srcId="{3062DE1E-B9F3-418A-BE5E-C926265ABC9B}" destId="{C8B660F5-4448-4690-BCE5-7AA68C8A8449}" srcOrd="1" destOrd="0" presId="urn:microsoft.com/office/officeart/2005/8/layout/vList6"/>
    <dgm:cxn modelId="{8C879F3F-6CC3-480D-B620-CF6E6C782B97}" type="presParOf" srcId="{3062DE1E-B9F3-418A-BE5E-C926265ABC9B}" destId="{1EC63544-2EDA-43DB-B17E-1A45096850E2}" srcOrd="2" destOrd="0" presId="urn:microsoft.com/office/officeart/2005/8/layout/vList6"/>
    <dgm:cxn modelId="{E2D030BD-41B4-4026-83F5-58D908D71E65}" type="presParOf" srcId="{1EC63544-2EDA-43DB-B17E-1A45096850E2}" destId="{3840B415-DD03-44C9-B1B2-12DADD5857B3}" srcOrd="0" destOrd="0" presId="urn:microsoft.com/office/officeart/2005/8/layout/vList6"/>
    <dgm:cxn modelId="{1361D255-FC3C-4AFB-A884-78A0E11BD298}" type="presParOf" srcId="{1EC63544-2EDA-43DB-B17E-1A45096850E2}" destId="{0D8C09EA-87A5-4F52-BD99-013D84E789C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482706-51DA-48FD-897B-142F9C467B08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92D8965D-3BC3-4017-952D-C88FF489EEE2}">
      <dgm:prSet phldrT="[Text]"/>
      <dgm:spPr/>
      <dgm:t>
        <a:bodyPr/>
        <a:lstStyle/>
        <a:p>
          <a:r>
            <a:rPr lang="de-CH" dirty="0"/>
            <a:t>A</a:t>
          </a:r>
        </a:p>
      </dgm:t>
    </dgm:pt>
    <dgm:pt modelId="{CDC35B82-C36D-4188-87EB-6942ACEAB7EA}" type="parTrans" cxnId="{09A0E20F-8CA7-4687-8F29-3FEE203A13E8}">
      <dgm:prSet/>
      <dgm:spPr/>
      <dgm:t>
        <a:bodyPr/>
        <a:lstStyle/>
        <a:p>
          <a:endParaRPr lang="de-CH"/>
        </a:p>
      </dgm:t>
    </dgm:pt>
    <dgm:pt modelId="{7B3ABF11-E068-4990-B9CE-9A4280FF4CFB}" type="sibTrans" cxnId="{09A0E20F-8CA7-4687-8F29-3FEE203A13E8}">
      <dgm:prSet/>
      <dgm:spPr/>
      <dgm:t>
        <a:bodyPr/>
        <a:lstStyle/>
        <a:p>
          <a:endParaRPr lang="de-CH"/>
        </a:p>
      </dgm:t>
    </dgm:pt>
    <dgm:pt modelId="{F9C345D4-568F-4A9D-8CCA-25E27D11ECDA}">
      <dgm:prSet phldrT="[Text]"/>
      <dgm:spPr/>
      <dgm:t>
        <a:bodyPr/>
        <a:lstStyle/>
        <a:p>
          <a:r>
            <a:rPr lang="de-CH" dirty="0"/>
            <a:t>Aktivitäten auflisten</a:t>
          </a:r>
        </a:p>
      </dgm:t>
    </dgm:pt>
    <dgm:pt modelId="{044062E7-2680-42AC-8738-727921647756}" type="parTrans" cxnId="{D66BA7CA-5B2A-4857-87D6-C8A560F13AEF}">
      <dgm:prSet/>
      <dgm:spPr/>
      <dgm:t>
        <a:bodyPr/>
        <a:lstStyle/>
        <a:p>
          <a:endParaRPr lang="de-CH"/>
        </a:p>
      </dgm:t>
    </dgm:pt>
    <dgm:pt modelId="{08F187A8-7A78-4660-95AC-9A3BAF85C4FB}" type="sibTrans" cxnId="{D66BA7CA-5B2A-4857-87D6-C8A560F13AEF}">
      <dgm:prSet/>
      <dgm:spPr/>
      <dgm:t>
        <a:bodyPr/>
        <a:lstStyle/>
        <a:p>
          <a:endParaRPr lang="de-CH"/>
        </a:p>
      </dgm:t>
    </dgm:pt>
    <dgm:pt modelId="{DB3E9CBB-ADB7-444A-961B-1B432188B0BD}">
      <dgm:prSet phldrT="[Text]"/>
      <dgm:spPr/>
      <dgm:t>
        <a:bodyPr/>
        <a:lstStyle/>
        <a:p>
          <a:r>
            <a:rPr lang="de-CH" dirty="0"/>
            <a:t>B</a:t>
          </a:r>
        </a:p>
      </dgm:t>
    </dgm:pt>
    <dgm:pt modelId="{E3A613AE-A92E-4041-AAC8-5D863D91D2E1}" type="parTrans" cxnId="{D1DC644F-F472-445B-A90C-A885A3AB38BD}">
      <dgm:prSet/>
      <dgm:spPr/>
      <dgm:t>
        <a:bodyPr/>
        <a:lstStyle/>
        <a:p>
          <a:endParaRPr lang="de-CH"/>
        </a:p>
      </dgm:t>
    </dgm:pt>
    <dgm:pt modelId="{D40AD07D-00DA-40F9-A35A-B9DDC7FA1BB2}" type="sibTrans" cxnId="{D1DC644F-F472-445B-A90C-A885A3AB38BD}">
      <dgm:prSet/>
      <dgm:spPr/>
      <dgm:t>
        <a:bodyPr/>
        <a:lstStyle/>
        <a:p>
          <a:endParaRPr lang="de-CH"/>
        </a:p>
      </dgm:t>
    </dgm:pt>
    <dgm:pt modelId="{891C68ED-1C05-43B1-8887-2FDD153C56D4}">
      <dgm:prSet phldrT="[Text]" phldr="1"/>
      <dgm:spPr/>
      <dgm:t>
        <a:bodyPr/>
        <a:lstStyle/>
        <a:p>
          <a:endParaRPr lang="de-CH"/>
        </a:p>
      </dgm:t>
    </dgm:pt>
    <dgm:pt modelId="{543DACDE-C740-4581-ACEA-496F44720FDD}" type="parTrans" cxnId="{35793E49-EC58-41C8-AB9C-11092759E583}">
      <dgm:prSet/>
      <dgm:spPr/>
      <dgm:t>
        <a:bodyPr/>
        <a:lstStyle/>
        <a:p>
          <a:endParaRPr lang="de-CH"/>
        </a:p>
      </dgm:t>
    </dgm:pt>
    <dgm:pt modelId="{1267039A-8393-4C6F-96A6-669561123CE0}" type="sibTrans" cxnId="{35793E49-EC58-41C8-AB9C-11092759E583}">
      <dgm:prSet/>
      <dgm:spPr/>
      <dgm:t>
        <a:bodyPr/>
        <a:lstStyle/>
        <a:p>
          <a:endParaRPr lang="de-CH"/>
        </a:p>
      </dgm:t>
    </dgm:pt>
    <dgm:pt modelId="{4DB1565D-D8C9-497B-B4DC-343F4D72437E}">
      <dgm:prSet phldrT="[Text]" phldr="1"/>
      <dgm:spPr/>
      <dgm:t>
        <a:bodyPr/>
        <a:lstStyle/>
        <a:p>
          <a:endParaRPr lang="de-CH"/>
        </a:p>
      </dgm:t>
    </dgm:pt>
    <dgm:pt modelId="{4CCA6E2A-5601-4789-B979-0186E4EAFC35}" type="parTrans" cxnId="{202E71A0-6E75-40EA-A768-EBAFB3C6CBFA}">
      <dgm:prSet/>
      <dgm:spPr/>
      <dgm:t>
        <a:bodyPr/>
        <a:lstStyle/>
        <a:p>
          <a:endParaRPr lang="de-CH"/>
        </a:p>
      </dgm:t>
    </dgm:pt>
    <dgm:pt modelId="{679D9F71-B18A-4938-82EA-866E4F14A3D7}" type="sibTrans" cxnId="{202E71A0-6E75-40EA-A768-EBAFB3C6CBFA}">
      <dgm:prSet/>
      <dgm:spPr/>
      <dgm:t>
        <a:bodyPr/>
        <a:lstStyle/>
        <a:p>
          <a:endParaRPr lang="de-CH"/>
        </a:p>
      </dgm:t>
    </dgm:pt>
    <dgm:pt modelId="{3062DE1E-B9F3-418A-BE5E-C926265ABC9B}" type="pres">
      <dgm:prSet presAssocID="{08482706-51DA-48FD-897B-142F9C467B08}" presName="Name0" presStyleCnt="0">
        <dgm:presLayoutVars>
          <dgm:dir/>
          <dgm:animLvl val="lvl"/>
          <dgm:resizeHandles/>
        </dgm:presLayoutVars>
      </dgm:prSet>
      <dgm:spPr/>
    </dgm:pt>
    <dgm:pt modelId="{7BFDF207-FA9F-4E99-8A90-08CC327CB057}" type="pres">
      <dgm:prSet presAssocID="{92D8965D-3BC3-4017-952D-C88FF489EEE2}" presName="linNode" presStyleCnt="0"/>
      <dgm:spPr/>
    </dgm:pt>
    <dgm:pt modelId="{747C52A2-0A98-4773-B610-B868921C1629}" type="pres">
      <dgm:prSet presAssocID="{92D8965D-3BC3-4017-952D-C88FF489EEE2}" presName="parentShp" presStyleLbl="node1" presStyleIdx="0" presStyleCnt="2">
        <dgm:presLayoutVars>
          <dgm:bulletEnabled val="1"/>
        </dgm:presLayoutVars>
      </dgm:prSet>
      <dgm:spPr/>
    </dgm:pt>
    <dgm:pt modelId="{41B5EEFC-5F2C-4A94-9C87-3452DB50217C}" type="pres">
      <dgm:prSet presAssocID="{92D8965D-3BC3-4017-952D-C88FF489EEE2}" presName="childShp" presStyleLbl="bgAccFollowNode1" presStyleIdx="0" presStyleCnt="2">
        <dgm:presLayoutVars>
          <dgm:bulletEnabled val="1"/>
        </dgm:presLayoutVars>
      </dgm:prSet>
      <dgm:spPr/>
    </dgm:pt>
    <dgm:pt modelId="{C8B660F5-4448-4690-BCE5-7AA68C8A8449}" type="pres">
      <dgm:prSet presAssocID="{7B3ABF11-E068-4990-B9CE-9A4280FF4CFB}" presName="spacing" presStyleCnt="0"/>
      <dgm:spPr/>
    </dgm:pt>
    <dgm:pt modelId="{1EC63544-2EDA-43DB-B17E-1A45096850E2}" type="pres">
      <dgm:prSet presAssocID="{DB3E9CBB-ADB7-444A-961B-1B432188B0BD}" presName="linNode" presStyleCnt="0"/>
      <dgm:spPr/>
    </dgm:pt>
    <dgm:pt modelId="{3840B415-DD03-44C9-B1B2-12DADD5857B3}" type="pres">
      <dgm:prSet presAssocID="{DB3E9CBB-ADB7-444A-961B-1B432188B0BD}" presName="parentShp" presStyleLbl="node1" presStyleIdx="1" presStyleCnt="2">
        <dgm:presLayoutVars>
          <dgm:bulletEnabled val="1"/>
        </dgm:presLayoutVars>
      </dgm:prSet>
      <dgm:spPr/>
    </dgm:pt>
    <dgm:pt modelId="{0D8C09EA-87A5-4F52-BD99-013D84E789CD}" type="pres">
      <dgm:prSet presAssocID="{DB3E9CBB-ADB7-444A-961B-1B432188B0BD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09A0E20F-8CA7-4687-8F29-3FEE203A13E8}" srcId="{08482706-51DA-48FD-897B-142F9C467B08}" destId="{92D8965D-3BC3-4017-952D-C88FF489EEE2}" srcOrd="0" destOrd="0" parTransId="{CDC35B82-C36D-4188-87EB-6942ACEAB7EA}" sibTransId="{7B3ABF11-E068-4990-B9CE-9A4280FF4CFB}"/>
    <dgm:cxn modelId="{5848771C-7E04-4B56-BA85-04EF51FCE1FA}" type="presOf" srcId="{4DB1565D-D8C9-497B-B4DC-343F4D72437E}" destId="{0D8C09EA-87A5-4F52-BD99-013D84E789CD}" srcOrd="0" destOrd="1" presId="urn:microsoft.com/office/officeart/2005/8/layout/vList6"/>
    <dgm:cxn modelId="{9D64F525-DF23-4451-9E52-E83C7D26AAF4}" type="presOf" srcId="{891C68ED-1C05-43B1-8887-2FDD153C56D4}" destId="{0D8C09EA-87A5-4F52-BD99-013D84E789CD}" srcOrd="0" destOrd="0" presId="urn:microsoft.com/office/officeart/2005/8/layout/vList6"/>
    <dgm:cxn modelId="{35793E49-EC58-41C8-AB9C-11092759E583}" srcId="{DB3E9CBB-ADB7-444A-961B-1B432188B0BD}" destId="{891C68ED-1C05-43B1-8887-2FDD153C56D4}" srcOrd="0" destOrd="0" parTransId="{543DACDE-C740-4581-ACEA-496F44720FDD}" sibTransId="{1267039A-8393-4C6F-96A6-669561123CE0}"/>
    <dgm:cxn modelId="{D1DC644F-F472-445B-A90C-A885A3AB38BD}" srcId="{08482706-51DA-48FD-897B-142F9C467B08}" destId="{DB3E9CBB-ADB7-444A-961B-1B432188B0BD}" srcOrd="1" destOrd="0" parTransId="{E3A613AE-A92E-4041-AAC8-5D863D91D2E1}" sibTransId="{D40AD07D-00DA-40F9-A35A-B9DDC7FA1BB2}"/>
    <dgm:cxn modelId="{36DACF8A-EE1F-4B4E-B6EC-24EFB07298B0}" type="presOf" srcId="{DB3E9CBB-ADB7-444A-961B-1B432188B0BD}" destId="{3840B415-DD03-44C9-B1B2-12DADD5857B3}" srcOrd="0" destOrd="0" presId="urn:microsoft.com/office/officeart/2005/8/layout/vList6"/>
    <dgm:cxn modelId="{202E71A0-6E75-40EA-A768-EBAFB3C6CBFA}" srcId="{DB3E9CBB-ADB7-444A-961B-1B432188B0BD}" destId="{4DB1565D-D8C9-497B-B4DC-343F4D72437E}" srcOrd="1" destOrd="0" parTransId="{4CCA6E2A-5601-4789-B979-0186E4EAFC35}" sibTransId="{679D9F71-B18A-4938-82EA-866E4F14A3D7}"/>
    <dgm:cxn modelId="{A5BF74BA-F777-4D55-892A-CA9FDD9CB627}" type="presOf" srcId="{08482706-51DA-48FD-897B-142F9C467B08}" destId="{3062DE1E-B9F3-418A-BE5E-C926265ABC9B}" srcOrd="0" destOrd="0" presId="urn:microsoft.com/office/officeart/2005/8/layout/vList6"/>
    <dgm:cxn modelId="{D66BA7CA-5B2A-4857-87D6-C8A560F13AEF}" srcId="{92D8965D-3BC3-4017-952D-C88FF489EEE2}" destId="{F9C345D4-568F-4A9D-8CCA-25E27D11ECDA}" srcOrd="0" destOrd="0" parTransId="{044062E7-2680-42AC-8738-727921647756}" sibTransId="{08F187A8-7A78-4660-95AC-9A3BAF85C4FB}"/>
    <dgm:cxn modelId="{50C775D5-8315-4E1A-B5F1-1FD42E5DB89C}" type="presOf" srcId="{F9C345D4-568F-4A9D-8CCA-25E27D11ECDA}" destId="{41B5EEFC-5F2C-4A94-9C87-3452DB50217C}" srcOrd="0" destOrd="0" presId="urn:microsoft.com/office/officeart/2005/8/layout/vList6"/>
    <dgm:cxn modelId="{126AD4FC-FFB5-4022-8E91-AEAA353953EA}" type="presOf" srcId="{92D8965D-3BC3-4017-952D-C88FF489EEE2}" destId="{747C52A2-0A98-4773-B610-B868921C1629}" srcOrd="0" destOrd="0" presId="urn:microsoft.com/office/officeart/2005/8/layout/vList6"/>
    <dgm:cxn modelId="{EE474FE5-4CDE-4DE5-B72B-C5F9494839C4}" type="presParOf" srcId="{3062DE1E-B9F3-418A-BE5E-C926265ABC9B}" destId="{7BFDF207-FA9F-4E99-8A90-08CC327CB057}" srcOrd="0" destOrd="0" presId="urn:microsoft.com/office/officeart/2005/8/layout/vList6"/>
    <dgm:cxn modelId="{99F9388E-F20E-4480-97ED-4AD248E14FF8}" type="presParOf" srcId="{7BFDF207-FA9F-4E99-8A90-08CC327CB057}" destId="{747C52A2-0A98-4773-B610-B868921C1629}" srcOrd="0" destOrd="0" presId="urn:microsoft.com/office/officeart/2005/8/layout/vList6"/>
    <dgm:cxn modelId="{E97D9BF0-E377-4DA2-B620-C2FC32FF83BA}" type="presParOf" srcId="{7BFDF207-FA9F-4E99-8A90-08CC327CB057}" destId="{41B5EEFC-5F2C-4A94-9C87-3452DB50217C}" srcOrd="1" destOrd="0" presId="urn:microsoft.com/office/officeart/2005/8/layout/vList6"/>
    <dgm:cxn modelId="{2EEAFF1C-5E56-4C56-9AF3-178B59792262}" type="presParOf" srcId="{3062DE1E-B9F3-418A-BE5E-C926265ABC9B}" destId="{C8B660F5-4448-4690-BCE5-7AA68C8A8449}" srcOrd="1" destOrd="0" presId="urn:microsoft.com/office/officeart/2005/8/layout/vList6"/>
    <dgm:cxn modelId="{8C879F3F-6CC3-480D-B620-CF6E6C782B97}" type="presParOf" srcId="{3062DE1E-B9F3-418A-BE5E-C926265ABC9B}" destId="{1EC63544-2EDA-43DB-B17E-1A45096850E2}" srcOrd="2" destOrd="0" presId="urn:microsoft.com/office/officeart/2005/8/layout/vList6"/>
    <dgm:cxn modelId="{E2D030BD-41B4-4026-83F5-58D908D71E65}" type="presParOf" srcId="{1EC63544-2EDA-43DB-B17E-1A45096850E2}" destId="{3840B415-DD03-44C9-B1B2-12DADD5857B3}" srcOrd="0" destOrd="0" presId="urn:microsoft.com/office/officeart/2005/8/layout/vList6"/>
    <dgm:cxn modelId="{1361D255-FC3C-4AFB-A884-78A0E11BD298}" type="presParOf" srcId="{1EC63544-2EDA-43DB-B17E-1A45096850E2}" destId="{0D8C09EA-87A5-4F52-BD99-013D84E789C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6FEE72-E07E-441E-8CEE-B152E37383AC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237DFE30-4778-4A34-A223-89770660DE30}">
      <dgm:prSet phldrT="[Text]"/>
      <dgm:spPr/>
      <dgm:t>
        <a:bodyPr/>
        <a:lstStyle/>
        <a:p>
          <a:r>
            <a:rPr lang="de-CH" dirty="0"/>
            <a:t>A</a:t>
          </a:r>
        </a:p>
      </dgm:t>
    </dgm:pt>
    <dgm:pt modelId="{641F1907-FE13-4554-B3AB-E8891E7C435A}" type="parTrans" cxnId="{1D0199F1-2026-4A68-9DF9-42F0C5EC5DF2}">
      <dgm:prSet/>
      <dgm:spPr/>
      <dgm:t>
        <a:bodyPr/>
        <a:lstStyle/>
        <a:p>
          <a:endParaRPr lang="de-CH"/>
        </a:p>
      </dgm:t>
    </dgm:pt>
    <dgm:pt modelId="{C67677B4-62BC-4DE4-ACC3-0DE2EF255DC7}" type="sibTrans" cxnId="{1D0199F1-2026-4A68-9DF9-42F0C5EC5DF2}">
      <dgm:prSet/>
      <dgm:spPr/>
      <dgm:t>
        <a:bodyPr/>
        <a:lstStyle/>
        <a:p>
          <a:endParaRPr lang="de-CH"/>
        </a:p>
      </dgm:t>
    </dgm:pt>
    <dgm:pt modelId="{431FFE7D-1D99-408F-B6E0-8E937A4C5988}">
      <dgm:prSet phldrT="[Text]"/>
      <dgm:spPr/>
      <dgm:t>
        <a:bodyPr/>
        <a:lstStyle/>
        <a:p>
          <a:r>
            <a:rPr lang="de-CH" dirty="0"/>
            <a:t>Aktivitäten auflisten</a:t>
          </a:r>
        </a:p>
      </dgm:t>
    </dgm:pt>
    <dgm:pt modelId="{FABA1B49-AD19-46E1-82DF-A71270535F32}" type="parTrans" cxnId="{06C9DB4A-7217-4348-A1F1-BCED1C39DC84}">
      <dgm:prSet/>
      <dgm:spPr/>
      <dgm:t>
        <a:bodyPr/>
        <a:lstStyle/>
        <a:p>
          <a:endParaRPr lang="de-CH"/>
        </a:p>
      </dgm:t>
    </dgm:pt>
    <dgm:pt modelId="{014B6792-70CB-4C49-B211-A74966A5D2E7}" type="sibTrans" cxnId="{06C9DB4A-7217-4348-A1F1-BCED1C39DC84}">
      <dgm:prSet/>
      <dgm:spPr/>
      <dgm:t>
        <a:bodyPr/>
        <a:lstStyle/>
        <a:p>
          <a:endParaRPr lang="de-CH"/>
        </a:p>
      </dgm:t>
    </dgm:pt>
    <dgm:pt modelId="{4C44BA09-4C81-4E82-BD6E-32A75AA66F79}">
      <dgm:prSet phldrT="[Text]"/>
      <dgm:spPr/>
      <dgm:t>
        <a:bodyPr/>
        <a:lstStyle/>
        <a:p>
          <a:r>
            <a:rPr lang="de-CH" dirty="0"/>
            <a:t>L</a:t>
          </a:r>
        </a:p>
      </dgm:t>
    </dgm:pt>
    <dgm:pt modelId="{2DCED20D-06FA-4A4B-8430-C1738566D6BD}" type="parTrans" cxnId="{6BC2126A-03E8-4B49-AC3E-7EA7F7461D60}">
      <dgm:prSet/>
      <dgm:spPr/>
      <dgm:t>
        <a:bodyPr/>
        <a:lstStyle/>
        <a:p>
          <a:endParaRPr lang="de-CH"/>
        </a:p>
      </dgm:t>
    </dgm:pt>
    <dgm:pt modelId="{BD07253D-34D3-45B9-99A4-38075CFA943D}" type="sibTrans" cxnId="{6BC2126A-03E8-4B49-AC3E-7EA7F7461D60}">
      <dgm:prSet/>
      <dgm:spPr/>
      <dgm:t>
        <a:bodyPr/>
        <a:lstStyle/>
        <a:p>
          <a:endParaRPr lang="de-CH"/>
        </a:p>
      </dgm:t>
    </dgm:pt>
    <dgm:pt modelId="{A38A7EEE-7DFF-45FA-85F4-FD792F68CEAC}">
      <dgm:prSet phldrT="[Text]"/>
      <dgm:spPr/>
      <dgm:t>
        <a:bodyPr/>
        <a:lstStyle/>
        <a:p>
          <a:r>
            <a:rPr lang="de-CH" dirty="0"/>
            <a:t>P</a:t>
          </a:r>
        </a:p>
      </dgm:t>
    </dgm:pt>
    <dgm:pt modelId="{141E5DF6-7B7E-4969-8D74-F0F4DBFFC654}" type="parTrans" cxnId="{1E283424-A528-4E31-ACCA-2E96E0C654E9}">
      <dgm:prSet/>
      <dgm:spPr/>
      <dgm:t>
        <a:bodyPr/>
        <a:lstStyle/>
        <a:p>
          <a:endParaRPr lang="de-CH"/>
        </a:p>
      </dgm:t>
    </dgm:pt>
    <dgm:pt modelId="{635C6E91-2B52-4E7C-9B32-3113F0AB523D}" type="sibTrans" cxnId="{1E283424-A528-4E31-ACCA-2E96E0C654E9}">
      <dgm:prSet/>
      <dgm:spPr/>
      <dgm:t>
        <a:bodyPr/>
        <a:lstStyle/>
        <a:p>
          <a:endParaRPr lang="de-CH"/>
        </a:p>
      </dgm:t>
    </dgm:pt>
    <dgm:pt modelId="{088B068A-E706-4CCD-B203-E54E9E2B5E34}">
      <dgm:prSet phldrT="[Text]"/>
      <dgm:spPr/>
      <dgm:t>
        <a:bodyPr/>
        <a:lstStyle/>
        <a:p>
          <a:r>
            <a:rPr lang="de-CH" dirty="0"/>
            <a:t>Pufferzeiten berücksichtigen</a:t>
          </a:r>
        </a:p>
      </dgm:t>
    </dgm:pt>
    <dgm:pt modelId="{6665CA37-C1BD-4CB2-97C8-106AC3385B45}" type="parTrans" cxnId="{CF5BA189-B145-4DB8-9337-8631D9CAEF4B}">
      <dgm:prSet/>
      <dgm:spPr/>
      <dgm:t>
        <a:bodyPr/>
        <a:lstStyle/>
        <a:p>
          <a:endParaRPr lang="de-CH"/>
        </a:p>
      </dgm:t>
    </dgm:pt>
    <dgm:pt modelId="{63ABE528-3698-4893-A878-47C66427F415}" type="sibTrans" cxnId="{CF5BA189-B145-4DB8-9337-8631D9CAEF4B}">
      <dgm:prSet/>
      <dgm:spPr/>
      <dgm:t>
        <a:bodyPr/>
        <a:lstStyle/>
        <a:p>
          <a:endParaRPr lang="de-CH"/>
        </a:p>
      </dgm:t>
    </dgm:pt>
    <dgm:pt modelId="{B1ACCC6B-FF37-4912-9055-60AF042E570C}">
      <dgm:prSet phldrT="[Text]"/>
      <dgm:spPr/>
      <dgm:t>
        <a:bodyPr/>
        <a:lstStyle/>
        <a:p>
          <a:r>
            <a:rPr lang="de-CH" dirty="0"/>
            <a:t>E</a:t>
          </a:r>
        </a:p>
      </dgm:t>
    </dgm:pt>
    <dgm:pt modelId="{1AD45234-E547-42AA-9429-8E421268E96D}" type="parTrans" cxnId="{77C9689F-C459-421F-B5AA-37EED3527304}">
      <dgm:prSet/>
      <dgm:spPr/>
      <dgm:t>
        <a:bodyPr/>
        <a:lstStyle/>
        <a:p>
          <a:endParaRPr lang="de-CH"/>
        </a:p>
      </dgm:t>
    </dgm:pt>
    <dgm:pt modelId="{353ACBE7-89AF-4758-964B-683B2CC1B7DB}" type="sibTrans" cxnId="{77C9689F-C459-421F-B5AA-37EED3527304}">
      <dgm:prSet/>
      <dgm:spPr/>
      <dgm:t>
        <a:bodyPr/>
        <a:lstStyle/>
        <a:p>
          <a:endParaRPr lang="de-CH"/>
        </a:p>
      </dgm:t>
    </dgm:pt>
    <dgm:pt modelId="{54414F6F-2A56-4D83-8C1C-3F53A16612E1}">
      <dgm:prSet phldrT="[Text]"/>
      <dgm:spPr/>
      <dgm:t>
        <a:bodyPr/>
        <a:lstStyle/>
        <a:p>
          <a:r>
            <a:rPr lang="de-CH" dirty="0"/>
            <a:t>N</a:t>
          </a:r>
        </a:p>
      </dgm:t>
    </dgm:pt>
    <dgm:pt modelId="{1D9947AA-8658-4386-A46E-BAEF5F7DCBDC}" type="parTrans" cxnId="{E04D004A-36CC-4EB8-9920-85A362BB676C}">
      <dgm:prSet/>
      <dgm:spPr/>
      <dgm:t>
        <a:bodyPr/>
        <a:lstStyle/>
        <a:p>
          <a:endParaRPr lang="de-CH"/>
        </a:p>
      </dgm:t>
    </dgm:pt>
    <dgm:pt modelId="{BEA1A71F-7D8B-486D-8FED-54F2068B56FF}" type="sibTrans" cxnId="{E04D004A-36CC-4EB8-9920-85A362BB676C}">
      <dgm:prSet/>
      <dgm:spPr/>
      <dgm:t>
        <a:bodyPr/>
        <a:lstStyle/>
        <a:p>
          <a:endParaRPr lang="de-CH"/>
        </a:p>
      </dgm:t>
    </dgm:pt>
    <dgm:pt modelId="{2DB7C370-1D62-47B0-B6A6-3B3A58C59505}">
      <dgm:prSet/>
      <dgm:spPr/>
      <dgm:t>
        <a:bodyPr/>
        <a:lstStyle/>
        <a:p>
          <a:r>
            <a:rPr lang="de-CH" dirty="0"/>
            <a:t>Länge der Aufgaben abschätzen</a:t>
          </a:r>
        </a:p>
      </dgm:t>
    </dgm:pt>
    <dgm:pt modelId="{09318BAC-DE36-4BD1-92D6-1FFECE579B9A}" type="parTrans" cxnId="{4EA95021-9B41-43B9-9F4C-FBD0F2895A1A}">
      <dgm:prSet/>
      <dgm:spPr/>
      <dgm:t>
        <a:bodyPr/>
        <a:lstStyle/>
        <a:p>
          <a:endParaRPr lang="de-CH"/>
        </a:p>
      </dgm:t>
    </dgm:pt>
    <dgm:pt modelId="{9FA948E2-9AF8-4703-AB58-1FA33EFE981F}" type="sibTrans" cxnId="{4EA95021-9B41-43B9-9F4C-FBD0F2895A1A}">
      <dgm:prSet/>
      <dgm:spPr/>
      <dgm:t>
        <a:bodyPr/>
        <a:lstStyle/>
        <a:p>
          <a:endParaRPr lang="de-CH"/>
        </a:p>
      </dgm:t>
    </dgm:pt>
    <dgm:pt modelId="{F827C4A3-AAD6-4F89-BB13-503EADC49559}">
      <dgm:prSet/>
      <dgm:spPr/>
      <dgm:t>
        <a:bodyPr/>
        <a:lstStyle/>
        <a:p>
          <a:r>
            <a:rPr lang="de-CH" dirty="0"/>
            <a:t>Entscheidungen treffen</a:t>
          </a:r>
        </a:p>
      </dgm:t>
    </dgm:pt>
    <dgm:pt modelId="{BDDE2C32-35C6-4A8F-B363-78FE7F4B42D0}" type="parTrans" cxnId="{24035D0E-FA89-47AF-8796-81D994089585}">
      <dgm:prSet/>
      <dgm:spPr/>
      <dgm:t>
        <a:bodyPr/>
        <a:lstStyle/>
        <a:p>
          <a:endParaRPr lang="de-CH"/>
        </a:p>
      </dgm:t>
    </dgm:pt>
    <dgm:pt modelId="{5B5AA916-26D1-4B11-89EF-AA913F300A2F}" type="sibTrans" cxnId="{24035D0E-FA89-47AF-8796-81D994089585}">
      <dgm:prSet/>
      <dgm:spPr/>
      <dgm:t>
        <a:bodyPr/>
        <a:lstStyle/>
        <a:p>
          <a:endParaRPr lang="de-CH"/>
        </a:p>
      </dgm:t>
    </dgm:pt>
    <dgm:pt modelId="{804283C5-0BCD-4C62-BD16-A36744DC6C39}">
      <dgm:prSet/>
      <dgm:spPr/>
      <dgm:t>
        <a:bodyPr/>
        <a:lstStyle/>
        <a:p>
          <a:r>
            <a:rPr lang="de-CH" dirty="0"/>
            <a:t>Nachkontrolle</a:t>
          </a:r>
        </a:p>
      </dgm:t>
    </dgm:pt>
    <dgm:pt modelId="{A20125EC-E7CF-49B2-A99D-728E75F9DAF1}" type="parTrans" cxnId="{57D07CFE-B5CA-497B-9795-1BDEC63A3BBA}">
      <dgm:prSet/>
      <dgm:spPr/>
      <dgm:t>
        <a:bodyPr/>
        <a:lstStyle/>
        <a:p>
          <a:endParaRPr lang="de-CH"/>
        </a:p>
      </dgm:t>
    </dgm:pt>
    <dgm:pt modelId="{D4C6E927-00FE-4262-B9AB-82A6E3976845}" type="sibTrans" cxnId="{57D07CFE-B5CA-497B-9795-1BDEC63A3BBA}">
      <dgm:prSet/>
      <dgm:spPr/>
      <dgm:t>
        <a:bodyPr/>
        <a:lstStyle/>
        <a:p>
          <a:endParaRPr lang="de-CH"/>
        </a:p>
      </dgm:t>
    </dgm:pt>
    <dgm:pt modelId="{C9FF3B81-D63B-496F-AB35-3B381CB66C6F}" type="pres">
      <dgm:prSet presAssocID="{736FEE72-E07E-441E-8CEE-B152E37383AC}" presName="Name0" presStyleCnt="0">
        <dgm:presLayoutVars>
          <dgm:dir/>
          <dgm:animLvl val="lvl"/>
          <dgm:resizeHandles/>
        </dgm:presLayoutVars>
      </dgm:prSet>
      <dgm:spPr/>
    </dgm:pt>
    <dgm:pt modelId="{522BAAC2-0192-43DF-8F5E-41B8D442B465}" type="pres">
      <dgm:prSet presAssocID="{237DFE30-4778-4A34-A223-89770660DE30}" presName="linNode" presStyleCnt="0"/>
      <dgm:spPr/>
    </dgm:pt>
    <dgm:pt modelId="{91A906D4-604F-4717-9344-AFFB2875D0A4}" type="pres">
      <dgm:prSet presAssocID="{237DFE30-4778-4A34-A223-89770660DE30}" presName="parentShp" presStyleLbl="node1" presStyleIdx="0" presStyleCnt="5">
        <dgm:presLayoutVars>
          <dgm:bulletEnabled val="1"/>
        </dgm:presLayoutVars>
      </dgm:prSet>
      <dgm:spPr/>
    </dgm:pt>
    <dgm:pt modelId="{9388E9F9-C42A-4169-8CF2-781A146E977F}" type="pres">
      <dgm:prSet presAssocID="{237DFE30-4778-4A34-A223-89770660DE30}" presName="childShp" presStyleLbl="bgAccFollowNode1" presStyleIdx="0" presStyleCnt="5">
        <dgm:presLayoutVars>
          <dgm:bulletEnabled val="1"/>
        </dgm:presLayoutVars>
      </dgm:prSet>
      <dgm:spPr/>
    </dgm:pt>
    <dgm:pt modelId="{D2217F18-5439-4463-8A1E-CA9BC228D22D}" type="pres">
      <dgm:prSet presAssocID="{C67677B4-62BC-4DE4-ACC3-0DE2EF255DC7}" presName="spacing" presStyleCnt="0"/>
      <dgm:spPr/>
    </dgm:pt>
    <dgm:pt modelId="{687DDA81-7C6F-4DFB-B7A9-F065541D2DA3}" type="pres">
      <dgm:prSet presAssocID="{4C44BA09-4C81-4E82-BD6E-32A75AA66F79}" presName="linNode" presStyleCnt="0"/>
      <dgm:spPr/>
    </dgm:pt>
    <dgm:pt modelId="{BA73729E-48D3-48F0-88CF-61BD1C41BEC4}" type="pres">
      <dgm:prSet presAssocID="{4C44BA09-4C81-4E82-BD6E-32A75AA66F79}" presName="parentShp" presStyleLbl="node1" presStyleIdx="1" presStyleCnt="5">
        <dgm:presLayoutVars>
          <dgm:bulletEnabled val="1"/>
        </dgm:presLayoutVars>
      </dgm:prSet>
      <dgm:spPr/>
    </dgm:pt>
    <dgm:pt modelId="{9D234BBE-E5E9-4567-A0B2-1003167BACF0}" type="pres">
      <dgm:prSet presAssocID="{4C44BA09-4C81-4E82-BD6E-32A75AA66F79}" presName="childShp" presStyleLbl="bgAccFollowNode1" presStyleIdx="1" presStyleCnt="5">
        <dgm:presLayoutVars>
          <dgm:bulletEnabled val="1"/>
        </dgm:presLayoutVars>
      </dgm:prSet>
      <dgm:spPr/>
    </dgm:pt>
    <dgm:pt modelId="{20AEE331-0D71-4D27-9C8C-2DC683631F29}" type="pres">
      <dgm:prSet presAssocID="{BD07253D-34D3-45B9-99A4-38075CFA943D}" presName="spacing" presStyleCnt="0"/>
      <dgm:spPr/>
    </dgm:pt>
    <dgm:pt modelId="{C1BF0C59-7F40-42D0-90A3-89EA14281A44}" type="pres">
      <dgm:prSet presAssocID="{A38A7EEE-7DFF-45FA-85F4-FD792F68CEAC}" presName="linNode" presStyleCnt="0"/>
      <dgm:spPr/>
    </dgm:pt>
    <dgm:pt modelId="{292FA296-2E4A-4542-AD8C-404D603D6A0E}" type="pres">
      <dgm:prSet presAssocID="{A38A7EEE-7DFF-45FA-85F4-FD792F68CEAC}" presName="parentShp" presStyleLbl="node1" presStyleIdx="2" presStyleCnt="5">
        <dgm:presLayoutVars>
          <dgm:bulletEnabled val="1"/>
        </dgm:presLayoutVars>
      </dgm:prSet>
      <dgm:spPr/>
    </dgm:pt>
    <dgm:pt modelId="{2EF31A56-6208-4EA5-A476-523551123308}" type="pres">
      <dgm:prSet presAssocID="{A38A7EEE-7DFF-45FA-85F4-FD792F68CEAC}" presName="childShp" presStyleLbl="bgAccFollowNode1" presStyleIdx="2" presStyleCnt="5">
        <dgm:presLayoutVars>
          <dgm:bulletEnabled val="1"/>
        </dgm:presLayoutVars>
      </dgm:prSet>
      <dgm:spPr/>
    </dgm:pt>
    <dgm:pt modelId="{D7017D47-FA95-48F5-9FF0-5C4CAE302154}" type="pres">
      <dgm:prSet presAssocID="{635C6E91-2B52-4E7C-9B32-3113F0AB523D}" presName="spacing" presStyleCnt="0"/>
      <dgm:spPr/>
    </dgm:pt>
    <dgm:pt modelId="{B6B0CCF1-6847-41D2-B6E0-C2ECE7245555}" type="pres">
      <dgm:prSet presAssocID="{B1ACCC6B-FF37-4912-9055-60AF042E570C}" presName="linNode" presStyleCnt="0"/>
      <dgm:spPr/>
    </dgm:pt>
    <dgm:pt modelId="{9C5F1031-A7F5-4AAF-A765-16133C1981EC}" type="pres">
      <dgm:prSet presAssocID="{B1ACCC6B-FF37-4912-9055-60AF042E570C}" presName="parentShp" presStyleLbl="node1" presStyleIdx="3" presStyleCnt="5">
        <dgm:presLayoutVars>
          <dgm:bulletEnabled val="1"/>
        </dgm:presLayoutVars>
      </dgm:prSet>
      <dgm:spPr/>
    </dgm:pt>
    <dgm:pt modelId="{2D438CF2-F70A-477E-8936-9B98920FF337}" type="pres">
      <dgm:prSet presAssocID="{B1ACCC6B-FF37-4912-9055-60AF042E570C}" presName="childShp" presStyleLbl="bgAccFollowNode1" presStyleIdx="3" presStyleCnt="5">
        <dgm:presLayoutVars>
          <dgm:bulletEnabled val="1"/>
        </dgm:presLayoutVars>
      </dgm:prSet>
      <dgm:spPr/>
    </dgm:pt>
    <dgm:pt modelId="{CC76D430-84DC-48E1-99FE-45D732A8F70B}" type="pres">
      <dgm:prSet presAssocID="{353ACBE7-89AF-4758-964B-683B2CC1B7DB}" presName="spacing" presStyleCnt="0"/>
      <dgm:spPr/>
    </dgm:pt>
    <dgm:pt modelId="{6149413B-F2E9-45F3-80E4-20BF252EBFBE}" type="pres">
      <dgm:prSet presAssocID="{54414F6F-2A56-4D83-8C1C-3F53A16612E1}" presName="linNode" presStyleCnt="0"/>
      <dgm:spPr/>
    </dgm:pt>
    <dgm:pt modelId="{CED99935-4895-4E22-85AF-ECAC0793A775}" type="pres">
      <dgm:prSet presAssocID="{54414F6F-2A56-4D83-8C1C-3F53A16612E1}" presName="parentShp" presStyleLbl="node1" presStyleIdx="4" presStyleCnt="5">
        <dgm:presLayoutVars>
          <dgm:bulletEnabled val="1"/>
        </dgm:presLayoutVars>
      </dgm:prSet>
      <dgm:spPr/>
    </dgm:pt>
    <dgm:pt modelId="{E1834E14-9853-4C31-B833-ADA004822282}" type="pres">
      <dgm:prSet presAssocID="{54414F6F-2A56-4D83-8C1C-3F53A16612E1}" presName="childShp" presStyleLbl="bgAccFollowNode1" presStyleIdx="4" presStyleCnt="5">
        <dgm:presLayoutVars>
          <dgm:bulletEnabled val="1"/>
        </dgm:presLayoutVars>
      </dgm:prSet>
      <dgm:spPr/>
    </dgm:pt>
  </dgm:ptLst>
  <dgm:cxnLst>
    <dgm:cxn modelId="{24035D0E-FA89-47AF-8796-81D994089585}" srcId="{B1ACCC6B-FF37-4912-9055-60AF042E570C}" destId="{F827C4A3-AAD6-4F89-BB13-503EADC49559}" srcOrd="0" destOrd="0" parTransId="{BDDE2C32-35C6-4A8F-B363-78FE7F4B42D0}" sibTransId="{5B5AA916-26D1-4B11-89EF-AA913F300A2F}"/>
    <dgm:cxn modelId="{BE5F100F-2FE5-4A62-ABF9-DE6C8819B5BE}" type="presOf" srcId="{736FEE72-E07E-441E-8CEE-B152E37383AC}" destId="{C9FF3B81-D63B-496F-AB35-3B381CB66C6F}" srcOrd="0" destOrd="0" presId="urn:microsoft.com/office/officeart/2005/8/layout/vList6"/>
    <dgm:cxn modelId="{4EA95021-9B41-43B9-9F4C-FBD0F2895A1A}" srcId="{4C44BA09-4C81-4E82-BD6E-32A75AA66F79}" destId="{2DB7C370-1D62-47B0-B6A6-3B3A58C59505}" srcOrd="0" destOrd="0" parTransId="{09318BAC-DE36-4BD1-92D6-1FFECE579B9A}" sibTransId="{9FA948E2-9AF8-4703-AB58-1FA33EFE981F}"/>
    <dgm:cxn modelId="{1E283424-A528-4E31-ACCA-2E96E0C654E9}" srcId="{736FEE72-E07E-441E-8CEE-B152E37383AC}" destId="{A38A7EEE-7DFF-45FA-85F4-FD792F68CEAC}" srcOrd="2" destOrd="0" parTransId="{141E5DF6-7B7E-4969-8D74-F0F4DBFFC654}" sibTransId="{635C6E91-2B52-4E7C-9B32-3113F0AB523D}"/>
    <dgm:cxn modelId="{55AA142B-D456-47DF-B1B4-A26F19515C51}" type="presOf" srcId="{B1ACCC6B-FF37-4912-9055-60AF042E570C}" destId="{9C5F1031-A7F5-4AAF-A765-16133C1981EC}" srcOrd="0" destOrd="0" presId="urn:microsoft.com/office/officeart/2005/8/layout/vList6"/>
    <dgm:cxn modelId="{B0D3382D-668F-4FC4-A890-7D4C2B22041F}" type="presOf" srcId="{54414F6F-2A56-4D83-8C1C-3F53A16612E1}" destId="{CED99935-4895-4E22-85AF-ECAC0793A775}" srcOrd="0" destOrd="0" presId="urn:microsoft.com/office/officeart/2005/8/layout/vList6"/>
    <dgm:cxn modelId="{BDDC0839-44ED-4CA7-BC4D-4BA0A87E7018}" type="presOf" srcId="{804283C5-0BCD-4C62-BD16-A36744DC6C39}" destId="{E1834E14-9853-4C31-B833-ADA004822282}" srcOrd="0" destOrd="0" presId="urn:microsoft.com/office/officeart/2005/8/layout/vList6"/>
    <dgm:cxn modelId="{2930EC63-B9E6-4934-828A-582BD4AE67EA}" type="presOf" srcId="{2DB7C370-1D62-47B0-B6A6-3B3A58C59505}" destId="{9D234BBE-E5E9-4567-A0B2-1003167BACF0}" srcOrd="0" destOrd="0" presId="urn:microsoft.com/office/officeart/2005/8/layout/vList6"/>
    <dgm:cxn modelId="{6C019565-00A0-449F-AB20-E24451F959DA}" type="presOf" srcId="{088B068A-E706-4CCD-B203-E54E9E2B5E34}" destId="{2EF31A56-6208-4EA5-A476-523551123308}" srcOrd="0" destOrd="0" presId="urn:microsoft.com/office/officeart/2005/8/layout/vList6"/>
    <dgm:cxn modelId="{E04D004A-36CC-4EB8-9920-85A362BB676C}" srcId="{736FEE72-E07E-441E-8CEE-B152E37383AC}" destId="{54414F6F-2A56-4D83-8C1C-3F53A16612E1}" srcOrd="4" destOrd="0" parTransId="{1D9947AA-8658-4386-A46E-BAEF5F7DCBDC}" sibTransId="{BEA1A71F-7D8B-486D-8FED-54F2068B56FF}"/>
    <dgm:cxn modelId="{6BC2126A-03E8-4B49-AC3E-7EA7F7461D60}" srcId="{736FEE72-E07E-441E-8CEE-B152E37383AC}" destId="{4C44BA09-4C81-4E82-BD6E-32A75AA66F79}" srcOrd="1" destOrd="0" parTransId="{2DCED20D-06FA-4A4B-8430-C1738566D6BD}" sibTransId="{BD07253D-34D3-45B9-99A4-38075CFA943D}"/>
    <dgm:cxn modelId="{06C9DB4A-7217-4348-A1F1-BCED1C39DC84}" srcId="{237DFE30-4778-4A34-A223-89770660DE30}" destId="{431FFE7D-1D99-408F-B6E0-8E937A4C5988}" srcOrd="0" destOrd="0" parTransId="{FABA1B49-AD19-46E1-82DF-A71270535F32}" sibTransId="{014B6792-70CB-4C49-B211-A74966A5D2E7}"/>
    <dgm:cxn modelId="{E9F6F97C-2D10-48A4-B6EF-25645D7EA61C}" type="presOf" srcId="{A38A7EEE-7DFF-45FA-85F4-FD792F68CEAC}" destId="{292FA296-2E4A-4542-AD8C-404D603D6A0E}" srcOrd="0" destOrd="0" presId="urn:microsoft.com/office/officeart/2005/8/layout/vList6"/>
    <dgm:cxn modelId="{4B750283-3B0E-4655-882C-0185708339F6}" type="presOf" srcId="{237DFE30-4778-4A34-A223-89770660DE30}" destId="{91A906D4-604F-4717-9344-AFFB2875D0A4}" srcOrd="0" destOrd="0" presId="urn:microsoft.com/office/officeart/2005/8/layout/vList6"/>
    <dgm:cxn modelId="{CF5BA189-B145-4DB8-9337-8631D9CAEF4B}" srcId="{A38A7EEE-7DFF-45FA-85F4-FD792F68CEAC}" destId="{088B068A-E706-4CCD-B203-E54E9E2B5E34}" srcOrd="0" destOrd="0" parTransId="{6665CA37-C1BD-4CB2-97C8-106AC3385B45}" sibTransId="{63ABE528-3698-4893-A878-47C66427F415}"/>
    <dgm:cxn modelId="{1DA4439F-EFCA-40C8-81BD-2B9AA226C7B2}" type="presOf" srcId="{F827C4A3-AAD6-4F89-BB13-503EADC49559}" destId="{2D438CF2-F70A-477E-8936-9B98920FF337}" srcOrd="0" destOrd="0" presId="urn:microsoft.com/office/officeart/2005/8/layout/vList6"/>
    <dgm:cxn modelId="{77C9689F-C459-421F-B5AA-37EED3527304}" srcId="{736FEE72-E07E-441E-8CEE-B152E37383AC}" destId="{B1ACCC6B-FF37-4912-9055-60AF042E570C}" srcOrd="3" destOrd="0" parTransId="{1AD45234-E547-42AA-9429-8E421268E96D}" sibTransId="{353ACBE7-89AF-4758-964B-683B2CC1B7DB}"/>
    <dgm:cxn modelId="{61912CBD-43A7-4EF3-8374-845F7E7F9B6C}" type="presOf" srcId="{4C44BA09-4C81-4E82-BD6E-32A75AA66F79}" destId="{BA73729E-48D3-48F0-88CF-61BD1C41BEC4}" srcOrd="0" destOrd="0" presId="urn:microsoft.com/office/officeart/2005/8/layout/vList6"/>
    <dgm:cxn modelId="{2F4479D0-6439-498D-83C3-E044BCBB1B02}" type="presOf" srcId="{431FFE7D-1D99-408F-B6E0-8E937A4C5988}" destId="{9388E9F9-C42A-4169-8CF2-781A146E977F}" srcOrd="0" destOrd="0" presId="urn:microsoft.com/office/officeart/2005/8/layout/vList6"/>
    <dgm:cxn modelId="{1D0199F1-2026-4A68-9DF9-42F0C5EC5DF2}" srcId="{736FEE72-E07E-441E-8CEE-B152E37383AC}" destId="{237DFE30-4778-4A34-A223-89770660DE30}" srcOrd="0" destOrd="0" parTransId="{641F1907-FE13-4554-B3AB-E8891E7C435A}" sibTransId="{C67677B4-62BC-4DE4-ACC3-0DE2EF255DC7}"/>
    <dgm:cxn modelId="{57D07CFE-B5CA-497B-9795-1BDEC63A3BBA}" srcId="{54414F6F-2A56-4D83-8C1C-3F53A16612E1}" destId="{804283C5-0BCD-4C62-BD16-A36744DC6C39}" srcOrd="0" destOrd="0" parTransId="{A20125EC-E7CF-49B2-A99D-728E75F9DAF1}" sibTransId="{D4C6E927-00FE-4262-B9AB-82A6E3976845}"/>
    <dgm:cxn modelId="{A86AB8D2-C555-439C-B5ED-46D3A9571316}" type="presParOf" srcId="{C9FF3B81-D63B-496F-AB35-3B381CB66C6F}" destId="{522BAAC2-0192-43DF-8F5E-41B8D442B465}" srcOrd="0" destOrd="0" presId="urn:microsoft.com/office/officeart/2005/8/layout/vList6"/>
    <dgm:cxn modelId="{716A9109-FC70-4108-9E7D-0DE66D46DC0B}" type="presParOf" srcId="{522BAAC2-0192-43DF-8F5E-41B8D442B465}" destId="{91A906D4-604F-4717-9344-AFFB2875D0A4}" srcOrd="0" destOrd="0" presId="urn:microsoft.com/office/officeart/2005/8/layout/vList6"/>
    <dgm:cxn modelId="{5C442B3A-3A5B-4944-B09A-2075ED791C07}" type="presParOf" srcId="{522BAAC2-0192-43DF-8F5E-41B8D442B465}" destId="{9388E9F9-C42A-4169-8CF2-781A146E977F}" srcOrd="1" destOrd="0" presId="urn:microsoft.com/office/officeart/2005/8/layout/vList6"/>
    <dgm:cxn modelId="{EA05B42E-96D4-4A3B-B5A8-1CCB861433C0}" type="presParOf" srcId="{C9FF3B81-D63B-496F-AB35-3B381CB66C6F}" destId="{D2217F18-5439-4463-8A1E-CA9BC228D22D}" srcOrd="1" destOrd="0" presId="urn:microsoft.com/office/officeart/2005/8/layout/vList6"/>
    <dgm:cxn modelId="{1BA642D3-14FE-49FF-9B07-6A0911F9AA47}" type="presParOf" srcId="{C9FF3B81-D63B-496F-AB35-3B381CB66C6F}" destId="{687DDA81-7C6F-4DFB-B7A9-F065541D2DA3}" srcOrd="2" destOrd="0" presId="urn:microsoft.com/office/officeart/2005/8/layout/vList6"/>
    <dgm:cxn modelId="{E95C6126-7596-4067-9CB8-20963196B902}" type="presParOf" srcId="{687DDA81-7C6F-4DFB-B7A9-F065541D2DA3}" destId="{BA73729E-48D3-48F0-88CF-61BD1C41BEC4}" srcOrd="0" destOrd="0" presId="urn:microsoft.com/office/officeart/2005/8/layout/vList6"/>
    <dgm:cxn modelId="{A2402F19-99FE-41BA-BBF8-0EA3CAFD4EAF}" type="presParOf" srcId="{687DDA81-7C6F-4DFB-B7A9-F065541D2DA3}" destId="{9D234BBE-E5E9-4567-A0B2-1003167BACF0}" srcOrd="1" destOrd="0" presId="urn:microsoft.com/office/officeart/2005/8/layout/vList6"/>
    <dgm:cxn modelId="{C635379D-2C19-4FF9-822C-04985B84A40E}" type="presParOf" srcId="{C9FF3B81-D63B-496F-AB35-3B381CB66C6F}" destId="{20AEE331-0D71-4D27-9C8C-2DC683631F29}" srcOrd="3" destOrd="0" presId="urn:microsoft.com/office/officeart/2005/8/layout/vList6"/>
    <dgm:cxn modelId="{CAFBFFD9-05AF-4F99-88B1-71D9AF8F2802}" type="presParOf" srcId="{C9FF3B81-D63B-496F-AB35-3B381CB66C6F}" destId="{C1BF0C59-7F40-42D0-90A3-89EA14281A44}" srcOrd="4" destOrd="0" presId="urn:microsoft.com/office/officeart/2005/8/layout/vList6"/>
    <dgm:cxn modelId="{2EFF4BB5-5497-4D06-8461-9125433B1D15}" type="presParOf" srcId="{C1BF0C59-7F40-42D0-90A3-89EA14281A44}" destId="{292FA296-2E4A-4542-AD8C-404D603D6A0E}" srcOrd="0" destOrd="0" presId="urn:microsoft.com/office/officeart/2005/8/layout/vList6"/>
    <dgm:cxn modelId="{D95F2E0E-95F6-433A-A1A9-8CAA62467E6A}" type="presParOf" srcId="{C1BF0C59-7F40-42D0-90A3-89EA14281A44}" destId="{2EF31A56-6208-4EA5-A476-523551123308}" srcOrd="1" destOrd="0" presId="urn:microsoft.com/office/officeart/2005/8/layout/vList6"/>
    <dgm:cxn modelId="{017F42DE-8F98-4486-AFC1-8F25A8334D8B}" type="presParOf" srcId="{C9FF3B81-D63B-496F-AB35-3B381CB66C6F}" destId="{D7017D47-FA95-48F5-9FF0-5C4CAE302154}" srcOrd="5" destOrd="0" presId="urn:microsoft.com/office/officeart/2005/8/layout/vList6"/>
    <dgm:cxn modelId="{C0C50F25-2C8F-4D7A-82EE-186D93B95EF0}" type="presParOf" srcId="{C9FF3B81-D63B-496F-AB35-3B381CB66C6F}" destId="{B6B0CCF1-6847-41D2-B6E0-C2ECE7245555}" srcOrd="6" destOrd="0" presId="urn:microsoft.com/office/officeart/2005/8/layout/vList6"/>
    <dgm:cxn modelId="{810FD342-1B25-4517-8427-AABB3EAF7E98}" type="presParOf" srcId="{B6B0CCF1-6847-41D2-B6E0-C2ECE7245555}" destId="{9C5F1031-A7F5-4AAF-A765-16133C1981EC}" srcOrd="0" destOrd="0" presId="urn:microsoft.com/office/officeart/2005/8/layout/vList6"/>
    <dgm:cxn modelId="{054FA087-1A4D-4BDB-83C5-F4A604BC6017}" type="presParOf" srcId="{B6B0CCF1-6847-41D2-B6E0-C2ECE7245555}" destId="{2D438CF2-F70A-477E-8936-9B98920FF337}" srcOrd="1" destOrd="0" presId="urn:microsoft.com/office/officeart/2005/8/layout/vList6"/>
    <dgm:cxn modelId="{94855432-C9F4-4E99-B529-16FBE44EF0BD}" type="presParOf" srcId="{C9FF3B81-D63B-496F-AB35-3B381CB66C6F}" destId="{CC76D430-84DC-48E1-99FE-45D732A8F70B}" srcOrd="7" destOrd="0" presId="urn:microsoft.com/office/officeart/2005/8/layout/vList6"/>
    <dgm:cxn modelId="{A95D336B-6FB4-4F3F-984E-C631C7F7CB42}" type="presParOf" srcId="{C9FF3B81-D63B-496F-AB35-3B381CB66C6F}" destId="{6149413B-F2E9-45F3-80E4-20BF252EBFBE}" srcOrd="8" destOrd="0" presId="urn:microsoft.com/office/officeart/2005/8/layout/vList6"/>
    <dgm:cxn modelId="{F51E0D3E-8F53-47BD-AF24-B5B0AB1D52F8}" type="presParOf" srcId="{6149413B-F2E9-45F3-80E4-20BF252EBFBE}" destId="{CED99935-4895-4E22-85AF-ECAC0793A775}" srcOrd="0" destOrd="0" presId="urn:microsoft.com/office/officeart/2005/8/layout/vList6"/>
    <dgm:cxn modelId="{551186F4-9676-4D24-8E12-3CA31849C73B}" type="presParOf" srcId="{6149413B-F2E9-45F3-80E4-20BF252EBFBE}" destId="{E1834E14-9853-4C31-B833-ADA00482228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6FEE72-E07E-441E-8CEE-B152E37383AC}" type="doc">
      <dgm:prSet loTypeId="urn:microsoft.com/office/officeart/2005/8/layout/vList6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CH"/>
        </a:p>
      </dgm:t>
    </dgm:pt>
    <dgm:pt modelId="{237DFE30-4778-4A34-A223-89770660DE30}">
      <dgm:prSet phldrT="[Text]"/>
      <dgm:spPr/>
      <dgm:t>
        <a:bodyPr/>
        <a:lstStyle/>
        <a:p>
          <a:r>
            <a:rPr lang="de-CH" dirty="0"/>
            <a:t>A</a:t>
          </a:r>
        </a:p>
      </dgm:t>
    </dgm:pt>
    <dgm:pt modelId="{641F1907-FE13-4554-B3AB-E8891E7C435A}" type="parTrans" cxnId="{1D0199F1-2026-4A68-9DF9-42F0C5EC5DF2}">
      <dgm:prSet/>
      <dgm:spPr/>
      <dgm:t>
        <a:bodyPr/>
        <a:lstStyle/>
        <a:p>
          <a:endParaRPr lang="de-CH"/>
        </a:p>
      </dgm:t>
    </dgm:pt>
    <dgm:pt modelId="{C67677B4-62BC-4DE4-ACC3-0DE2EF255DC7}" type="sibTrans" cxnId="{1D0199F1-2026-4A68-9DF9-42F0C5EC5DF2}">
      <dgm:prSet/>
      <dgm:spPr/>
      <dgm:t>
        <a:bodyPr/>
        <a:lstStyle/>
        <a:p>
          <a:endParaRPr lang="de-CH"/>
        </a:p>
      </dgm:t>
    </dgm:pt>
    <dgm:pt modelId="{431FFE7D-1D99-408F-B6E0-8E937A4C5988}">
      <dgm:prSet phldrT="[Text]"/>
      <dgm:spPr/>
      <dgm:t>
        <a:bodyPr/>
        <a:lstStyle/>
        <a:p>
          <a:r>
            <a:rPr lang="de-CH" dirty="0"/>
            <a:t>Aktivitäten auflisten</a:t>
          </a:r>
        </a:p>
      </dgm:t>
    </dgm:pt>
    <dgm:pt modelId="{FABA1B49-AD19-46E1-82DF-A71270535F32}" type="parTrans" cxnId="{06C9DB4A-7217-4348-A1F1-BCED1C39DC84}">
      <dgm:prSet/>
      <dgm:spPr/>
      <dgm:t>
        <a:bodyPr/>
        <a:lstStyle/>
        <a:p>
          <a:endParaRPr lang="de-CH"/>
        </a:p>
      </dgm:t>
    </dgm:pt>
    <dgm:pt modelId="{014B6792-70CB-4C49-B211-A74966A5D2E7}" type="sibTrans" cxnId="{06C9DB4A-7217-4348-A1F1-BCED1C39DC84}">
      <dgm:prSet/>
      <dgm:spPr/>
      <dgm:t>
        <a:bodyPr/>
        <a:lstStyle/>
        <a:p>
          <a:endParaRPr lang="de-CH"/>
        </a:p>
      </dgm:t>
    </dgm:pt>
    <dgm:pt modelId="{4C44BA09-4C81-4E82-BD6E-32A75AA66F79}">
      <dgm:prSet phldrT="[Text]"/>
      <dgm:spPr/>
      <dgm:t>
        <a:bodyPr/>
        <a:lstStyle/>
        <a:p>
          <a:r>
            <a:rPr lang="de-CH" dirty="0"/>
            <a:t>L</a:t>
          </a:r>
        </a:p>
      </dgm:t>
    </dgm:pt>
    <dgm:pt modelId="{2DCED20D-06FA-4A4B-8430-C1738566D6BD}" type="parTrans" cxnId="{6BC2126A-03E8-4B49-AC3E-7EA7F7461D60}">
      <dgm:prSet/>
      <dgm:spPr/>
      <dgm:t>
        <a:bodyPr/>
        <a:lstStyle/>
        <a:p>
          <a:endParaRPr lang="de-CH"/>
        </a:p>
      </dgm:t>
    </dgm:pt>
    <dgm:pt modelId="{BD07253D-34D3-45B9-99A4-38075CFA943D}" type="sibTrans" cxnId="{6BC2126A-03E8-4B49-AC3E-7EA7F7461D60}">
      <dgm:prSet/>
      <dgm:spPr/>
      <dgm:t>
        <a:bodyPr/>
        <a:lstStyle/>
        <a:p>
          <a:endParaRPr lang="de-CH"/>
        </a:p>
      </dgm:t>
    </dgm:pt>
    <dgm:pt modelId="{A38A7EEE-7DFF-45FA-85F4-FD792F68CEAC}">
      <dgm:prSet phldrT="[Text]"/>
      <dgm:spPr/>
      <dgm:t>
        <a:bodyPr/>
        <a:lstStyle/>
        <a:p>
          <a:r>
            <a:rPr lang="de-CH" dirty="0"/>
            <a:t>P</a:t>
          </a:r>
        </a:p>
      </dgm:t>
    </dgm:pt>
    <dgm:pt modelId="{141E5DF6-7B7E-4969-8D74-F0F4DBFFC654}" type="parTrans" cxnId="{1E283424-A528-4E31-ACCA-2E96E0C654E9}">
      <dgm:prSet/>
      <dgm:spPr/>
      <dgm:t>
        <a:bodyPr/>
        <a:lstStyle/>
        <a:p>
          <a:endParaRPr lang="de-CH"/>
        </a:p>
      </dgm:t>
    </dgm:pt>
    <dgm:pt modelId="{635C6E91-2B52-4E7C-9B32-3113F0AB523D}" type="sibTrans" cxnId="{1E283424-A528-4E31-ACCA-2E96E0C654E9}">
      <dgm:prSet/>
      <dgm:spPr/>
      <dgm:t>
        <a:bodyPr/>
        <a:lstStyle/>
        <a:p>
          <a:endParaRPr lang="de-CH"/>
        </a:p>
      </dgm:t>
    </dgm:pt>
    <dgm:pt modelId="{088B068A-E706-4CCD-B203-E54E9E2B5E34}">
      <dgm:prSet phldrT="[Text]"/>
      <dgm:spPr/>
      <dgm:t>
        <a:bodyPr/>
        <a:lstStyle/>
        <a:p>
          <a:r>
            <a:rPr lang="de-CH" dirty="0"/>
            <a:t>Pufferzeiten berücksichtigen</a:t>
          </a:r>
        </a:p>
      </dgm:t>
    </dgm:pt>
    <dgm:pt modelId="{6665CA37-C1BD-4CB2-97C8-106AC3385B45}" type="parTrans" cxnId="{CF5BA189-B145-4DB8-9337-8631D9CAEF4B}">
      <dgm:prSet/>
      <dgm:spPr/>
      <dgm:t>
        <a:bodyPr/>
        <a:lstStyle/>
        <a:p>
          <a:endParaRPr lang="de-CH"/>
        </a:p>
      </dgm:t>
    </dgm:pt>
    <dgm:pt modelId="{63ABE528-3698-4893-A878-47C66427F415}" type="sibTrans" cxnId="{CF5BA189-B145-4DB8-9337-8631D9CAEF4B}">
      <dgm:prSet/>
      <dgm:spPr/>
      <dgm:t>
        <a:bodyPr/>
        <a:lstStyle/>
        <a:p>
          <a:endParaRPr lang="de-CH"/>
        </a:p>
      </dgm:t>
    </dgm:pt>
    <dgm:pt modelId="{B1ACCC6B-FF37-4912-9055-60AF042E570C}">
      <dgm:prSet phldrT="[Text]"/>
      <dgm:spPr/>
      <dgm:t>
        <a:bodyPr/>
        <a:lstStyle/>
        <a:p>
          <a:r>
            <a:rPr lang="de-CH" dirty="0"/>
            <a:t>E</a:t>
          </a:r>
        </a:p>
      </dgm:t>
    </dgm:pt>
    <dgm:pt modelId="{1AD45234-E547-42AA-9429-8E421268E96D}" type="parTrans" cxnId="{77C9689F-C459-421F-B5AA-37EED3527304}">
      <dgm:prSet/>
      <dgm:spPr/>
      <dgm:t>
        <a:bodyPr/>
        <a:lstStyle/>
        <a:p>
          <a:endParaRPr lang="de-CH"/>
        </a:p>
      </dgm:t>
    </dgm:pt>
    <dgm:pt modelId="{353ACBE7-89AF-4758-964B-683B2CC1B7DB}" type="sibTrans" cxnId="{77C9689F-C459-421F-B5AA-37EED3527304}">
      <dgm:prSet/>
      <dgm:spPr/>
      <dgm:t>
        <a:bodyPr/>
        <a:lstStyle/>
        <a:p>
          <a:endParaRPr lang="de-CH"/>
        </a:p>
      </dgm:t>
    </dgm:pt>
    <dgm:pt modelId="{54414F6F-2A56-4D83-8C1C-3F53A16612E1}">
      <dgm:prSet phldrT="[Text]"/>
      <dgm:spPr/>
      <dgm:t>
        <a:bodyPr/>
        <a:lstStyle/>
        <a:p>
          <a:r>
            <a:rPr lang="de-CH" dirty="0"/>
            <a:t>N</a:t>
          </a:r>
        </a:p>
      </dgm:t>
    </dgm:pt>
    <dgm:pt modelId="{1D9947AA-8658-4386-A46E-BAEF5F7DCBDC}" type="parTrans" cxnId="{E04D004A-36CC-4EB8-9920-85A362BB676C}">
      <dgm:prSet/>
      <dgm:spPr/>
      <dgm:t>
        <a:bodyPr/>
        <a:lstStyle/>
        <a:p>
          <a:endParaRPr lang="de-CH"/>
        </a:p>
      </dgm:t>
    </dgm:pt>
    <dgm:pt modelId="{BEA1A71F-7D8B-486D-8FED-54F2068B56FF}" type="sibTrans" cxnId="{E04D004A-36CC-4EB8-9920-85A362BB676C}">
      <dgm:prSet/>
      <dgm:spPr/>
      <dgm:t>
        <a:bodyPr/>
        <a:lstStyle/>
        <a:p>
          <a:endParaRPr lang="de-CH"/>
        </a:p>
      </dgm:t>
    </dgm:pt>
    <dgm:pt modelId="{2DB7C370-1D62-47B0-B6A6-3B3A58C59505}">
      <dgm:prSet/>
      <dgm:spPr/>
      <dgm:t>
        <a:bodyPr/>
        <a:lstStyle/>
        <a:p>
          <a:r>
            <a:rPr lang="de-CH" dirty="0"/>
            <a:t>Länge der Aufgaben abschätzen</a:t>
          </a:r>
        </a:p>
      </dgm:t>
    </dgm:pt>
    <dgm:pt modelId="{09318BAC-DE36-4BD1-92D6-1FFECE579B9A}" type="parTrans" cxnId="{4EA95021-9B41-43B9-9F4C-FBD0F2895A1A}">
      <dgm:prSet/>
      <dgm:spPr/>
      <dgm:t>
        <a:bodyPr/>
        <a:lstStyle/>
        <a:p>
          <a:endParaRPr lang="de-CH"/>
        </a:p>
      </dgm:t>
    </dgm:pt>
    <dgm:pt modelId="{9FA948E2-9AF8-4703-AB58-1FA33EFE981F}" type="sibTrans" cxnId="{4EA95021-9B41-43B9-9F4C-FBD0F2895A1A}">
      <dgm:prSet/>
      <dgm:spPr/>
      <dgm:t>
        <a:bodyPr/>
        <a:lstStyle/>
        <a:p>
          <a:endParaRPr lang="de-CH"/>
        </a:p>
      </dgm:t>
    </dgm:pt>
    <dgm:pt modelId="{F827C4A3-AAD6-4F89-BB13-503EADC49559}">
      <dgm:prSet/>
      <dgm:spPr/>
      <dgm:t>
        <a:bodyPr/>
        <a:lstStyle/>
        <a:p>
          <a:r>
            <a:rPr lang="de-CH" dirty="0"/>
            <a:t>Entscheidungen treffen</a:t>
          </a:r>
        </a:p>
      </dgm:t>
    </dgm:pt>
    <dgm:pt modelId="{BDDE2C32-35C6-4A8F-B363-78FE7F4B42D0}" type="parTrans" cxnId="{24035D0E-FA89-47AF-8796-81D994089585}">
      <dgm:prSet/>
      <dgm:spPr/>
      <dgm:t>
        <a:bodyPr/>
        <a:lstStyle/>
        <a:p>
          <a:endParaRPr lang="de-CH"/>
        </a:p>
      </dgm:t>
    </dgm:pt>
    <dgm:pt modelId="{5B5AA916-26D1-4B11-89EF-AA913F300A2F}" type="sibTrans" cxnId="{24035D0E-FA89-47AF-8796-81D994089585}">
      <dgm:prSet/>
      <dgm:spPr/>
      <dgm:t>
        <a:bodyPr/>
        <a:lstStyle/>
        <a:p>
          <a:endParaRPr lang="de-CH"/>
        </a:p>
      </dgm:t>
    </dgm:pt>
    <dgm:pt modelId="{804283C5-0BCD-4C62-BD16-A36744DC6C39}">
      <dgm:prSet/>
      <dgm:spPr/>
      <dgm:t>
        <a:bodyPr/>
        <a:lstStyle/>
        <a:p>
          <a:r>
            <a:rPr lang="de-CH" dirty="0"/>
            <a:t>Nachkontrolle</a:t>
          </a:r>
        </a:p>
      </dgm:t>
    </dgm:pt>
    <dgm:pt modelId="{A20125EC-E7CF-49B2-A99D-728E75F9DAF1}" type="parTrans" cxnId="{57D07CFE-B5CA-497B-9795-1BDEC63A3BBA}">
      <dgm:prSet/>
      <dgm:spPr/>
      <dgm:t>
        <a:bodyPr/>
        <a:lstStyle/>
        <a:p>
          <a:endParaRPr lang="de-CH"/>
        </a:p>
      </dgm:t>
    </dgm:pt>
    <dgm:pt modelId="{D4C6E927-00FE-4262-B9AB-82A6E3976845}" type="sibTrans" cxnId="{57D07CFE-B5CA-497B-9795-1BDEC63A3BBA}">
      <dgm:prSet/>
      <dgm:spPr/>
      <dgm:t>
        <a:bodyPr/>
        <a:lstStyle/>
        <a:p>
          <a:endParaRPr lang="de-CH"/>
        </a:p>
      </dgm:t>
    </dgm:pt>
    <dgm:pt modelId="{C9FF3B81-D63B-496F-AB35-3B381CB66C6F}" type="pres">
      <dgm:prSet presAssocID="{736FEE72-E07E-441E-8CEE-B152E37383AC}" presName="Name0" presStyleCnt="0">
        <dgm:presLayoutVars>
          <dgm:dir/>
          <dgm:animLvl val="lvl"/>
          <dgm:resizeHandles/>
        </dgm:presLayoutVars>
      </dgm:prSet>
      <dgm:spPr/>
    </dgm:pt>
    <dgm:pt modelId="{522BAAC2-0192-43DF-8F5E-41B8D442B465}" type="pres">
      <dgm:prSet presAssocID="{237DFE30-4778-4A34-A223-89770660DE30}" presName="linNode" presStyleCnt="0"/>
      <dgm:spPr/>
    </dgm:pt>
    <dgm:pt modelId="{91A906D4-604F-4717-9344-AFFB2875D0A4}" type="pres">
      <dgm:prSet presAssocID="{237DFE30-4778-4A34-A223-89770660DE30}" presName="parentShp" presStyleLbl="node1" presStyleIdx="0" presStyleCnt="5">
        <dgm:presLayoutVars>
          <dgm:bulletEnabled val="1"/>
        </dgm:presLayoutVars>
      </dgm:prSet>
      <dgm:spPr/>
    </dgm:pt>
    <dgm:pt modelId="{9388E9F9-C42A-4169-8CF2-781A146E977F}" type="pres">
      <dgm:prSet presAssocID="{237DFE30-4778-4A34-A223-89770660DE30}" presName="childShp" presStyleLbl="bgAccFollowNode1" presStyleIdx="0" presStyleCnt="5">
        <dgm:presLayoutVars>
          <dgm:bulletEnabled val="1"/>
        </dgm:presLayoutVars>
      </dgm:prSet>
      <dgm:spPr/>
    </dgm:pt>
    <dgm:pt modelId="{D2217F18-5439-4463-8A1E-CA9BC228D22D}" type="pres">
      <dgm:prSet presAssocID="{C67677B4-62BC-4DE4-ACC3-0DE2EF255DC7}" presName="spacing" presStyleCnt="0"/>
      <dgm:spPr/>
    </dgm:pt>
    <dgm:pt modelId="{687DDA81-7C6F-4DFB-B7A9-F065541D2DA3}" type="pres">
      <dgm:prSet presAssocID="{4C44BA09-4C81-4E82-BD6E-32A75AA66F79}" presName="linNode" presStyleCnt="0"/>
      <dgm:spPr/>
    </dgm:pt>
    <dgm:pt modelId="{BA73729E-48D3-48F0-88CF-61BD1C41BEC4}" type="pres">
      <dgm:prSet presAssocID="{4C44BA09-4C81-4E82-BD6E-32A75AA66F79}" presName="parentShp" presStyleLbl="node1" presStyleIdx="1" presStyleCnt="5">
        <dgm:presLayoutVars>
          <dgm:bulletEnabled val="1"/>
        </dgm:presLayoutVars>
      </dgm:prSet>
      <dgm:spPr/>
    </dgm:pt>
    <dgm:pt modelId="{9D234BBE-E5E9-4567-A0B2-1003167BACF0}" type="pres">
      <dgm:prSet presAssocID="{4C44BA09-4C81-4E82-BD6E-32A75AA66F79}" presName="childShp" presStyleLbl="bgAccFollowNode1" presStyleIdx="1" presStyleCnt="5">
        <dgm:presLayoutVars>
          <dgm:bulletEnabled val="1"/>
        </dgm:presLayoutVars>
      </dgm:prSet>
      <dgm:spPr/>
    </dgm:pt>
    <dgm:pt modelId="{20AEE331-0D71-4D27-9C8C-2DC683631F29}" type="pres">
      <dgm:prSet presAssocID="{BD07253D-34D3-45B9-99A4-38075CFA943D}" presName="spacing" presStyleCnt="0"/>
      <dgm:spPr/>
    </dgm:pt>
    <dgm:pt modelId="{C1BF0C59-7F40-42D0-90A3-89EA14281A44}" type="pres">
      <dgm:prSet presAssocID="{A38A7EEE-7DFF-45FA-85F4-FD792F68CEAC}" presName="linNode" presStyleCnt="0"/>
      <dgm:spPr/>
    </dgm:pt>
    <dgm:pt modelId="{292FA296-2E4A-4542-AD8C-404D603D6A0E}" type="pres">
      <dgm:prSet presAssocID="{A38A7EEE-7DFF-45FA-85F4-FD792F68CEAC}" presName="parentShp" presStyleLbl="node1" presStyleIdx="2" presStyleCnt="5">
        <dgm:presLayoutVars>
          <dgm:bulletEnabled val="1"/>
        </dgm:presLayoutVars>
      </dgm:prSet>
      <dgm:spPr/>
    </dgm:pt>
    <dgm:pt modelId="{2EF31A56-6208-4EA5-A476-523551123308}" type="pres">
      <dgm:prSet presAssocID="{A38A7EEE-7DFF-45FA-85F4-FD792F68CEAC}" presName="childShp" presStyleLbl="bgAccFollowNode1" presStyleIdx="2" presStyleCnt="5">
        <dgm:presLayoutVars>
          <dgm:bulletEnabled val="1"/>
        </dgm:presLayoutVars>
      </dgm:prSet>
      <dgm:spPr/>
    </dgm:pt>
    <dgm:pt modelId="{D7017D47-FA95-48F5-9FF0-5C4CAE302154}" type="pres">
      <dgm:prSet presAssocID="{635C6E91-2B52-4E7C-9B32-3113F0AB523D}" presName="spacing" presStyleCnt="0"/>
      <dgm:spPr/>
    </dgm:pt>
    <dgm:pt modelId="{B6B0CCF1-6847-41D2-B6E0-C2ECE7245555}" type="pres">
      <dgm:prSet presAssocID="{B1ACCC6B-FF37-4912-9055-60AF042E570C}" presName="linNode" presStyleCnt="0"/>
      <dgm:spPr/>
    </dgm:pt>
    <dgm:pt modelId="{9C5F1031-A7F5-4AAF-A765-16133C1981EC}" type="pres">
      <dgm:prSet presAssocID="{B1ACCC6B-FF37-4912-9055-60AF042E570C}" presName="parentShp" presStyleLbl="node1" presStyleIdx="3" presStyleCnt="5">
        <dgm:presLayoutVars>
          <dgm:bulletEnabled val="1"/>
        </dgm:presLayoutVars>
      </dgm:prSet>
      <dgm:spPr/>
    </dgm:pt>
    <dgm:pt modelId="{2D438CF2-F70A-477E-8936-9B98920FF337}" type="pres">
      <dgm:prSet presAssocID="{B1ACCC6B-FF37-4912-9055-60AF042E570C}" presName="childShp" presStyleLbl="bgAccFollowNode1" presStyleIdx="3" presStyleCnt="5">
        <dgm:presLayoutVars>
          <dgm:bulletEnabled val="1"/>
        </dgm:presLayoutVars>
      </dgm:prSet>
      <dgm:spPr/>
    </dgm:pt>
    <dgm:pt modelId="{CC76D430-84DC-48E1-99FE-45D732A8F70B}" type="pres">
      <dgm:prSet presAssocID="{353ACBE7-89AF-4758-964B-683B2CC1B7DB}" presName="spacing" presStyleCnt="0"/>
      <dgm:spPr/>
    </dgm:pt>
    <dgm:pt modelId="{6149413B-F2E9-45F3-80E4-20BF252EBFBE}" type="pres">
      <dgm:prSet presAssocID="{54414F6F-2A56-4D83-8C1C-3F53A16612E1}" presName="linNode" presStyleCnt="0"/>
      <dgm:spPr/>
    </dgm:pt>
    <dgm:pt modelId="{CED99935-4895-4E22-85AF-ECAC0793A775}" type="pres">
      <dgm:prSet presAssocID="{54414F6F-2A56-4D83-8C1C-3F53A16612E1}" presName="parentShp" presStyleLbl="node1" presStyleIdx="4" presStyleCnt="5">
        <dgm:presLayoutVars>
          <dgm:bulletEnabled val="1"/>
        </dgm:presLayoutVars>
      </dgm:prSet>
      <dgm:spPr/>
    </dgm:pt>
    <dgm:pt modelId="{E1834E14-9853-4C31-B833-ADA004822282}" type="pres">
      <dgm:prSet presAssocID="{54414F6F-2A56-4D83-8C1C-3F53A16612E1}" presName="childShp" presStyleLbl="bgAccFollowNode1" presStyleIdx="4" presStyleCnt="5">
        <dgm:presLayoutVars>
          <dgm:bulletEnabled val="1"/>
        </dgm:presLayoutVars>
      </dgm:prSet>
      <dgm:spPr/>
    </dgm:pt>
  </dgm:ptLst>
  <dgm:cxnLst>
    <dgm:cxn modelId="{24035D0E-FA89-47AF-8796-81D994089585}" srcId="{B1ACCC6B-FF37-4912-9055-60AF042E570C}" destId="{F827C4A3-AAD6-4F89-BB13-503EADC49559}" srcOrd="0" destOrd="0" parTransId="{BDDE2C32-35C6-4A8F-B363-78FE7F4B42D0}" sibTransId="{5B5AA916-26D1-4B11-89EF-AA913F300A2F}"/>
    <dgm:cxn modelId="{BE5F100F-2FE5-4A62-ABF9-DE6C8819B5BE}" type="presOf" srcId="{736FEE72-E07E-441E-8CEE-B152E37383AC}" destId="{C9FF3B81-D63B-496F-AB35-3B381CB66C6F}" srcOrd="0" destOrd="0" presId="urn:microsoft.com/office/officeart/2005/8/layout/vList6"/>
    <dgm:cxn modelId="{4EA95021-9B41-43B9-9F4C-FBD0F2895A1A}" srcId="{4C44BA09-4C81-4E82-BD6E-32A75AA66F79}" destId="{2DB7C370-1D62-47B0-B6A6-3B3A58C59505}" srcOrd="0" destOrd="0" parTransId="{09318BAC-DE36-4BD1-92D6-1FFECE579B9A}" sibTransId="{9FA948E2-9AF8-4703-AB58-1FA33EFE981F}"/>
    <dgm:cxn modelId="{1E283424-A528-4E31-ACCA-2E96E0C654E9}" srcId="{736FEE72-E07E-441E-8CEE-B152E37383AC}" destId="{A38A7EEE-7DFF-45FA-85F4-FD792F68CEAC}" srcOrd="2" destOrd="0" parTransId="{141E5DF6-7B7E-4969-8D74-F0F4DBFFC654}" sibTransId="{635C6E91-2B52-4E7C-9B32-3113F0AB523D}"/>
    <dgm:cxn modelId="{55AA142B-D456-47DF-B1B4-A26F19515C51}" type="presOf" srcId="{B1ACCC6B-FF37-4912-9055-60AF042E570C}" destId="{9C5F1031-A7F5-4AAF-A765-16133C1981EC}" srcOrd="0" destOrd="0" presId="urn:microsoft.com/office/officeart/2005/8/layout/vList6"/>
    <dgm:cxn modelId="{B0D3382D-668F-4FC4-A890-7D4C2B22041F}" type="presOf" srcId="{54414F6F-2A56-4D83-8C1C-3F53A16612E1}" destId="{CED99935-4895-4E22-85AF-ECAC0793A775}" srcOrd="0" destOrd="0" presId="urn:microsoft.com/office/officeart/2005/8/layout/vList6"/>
    <dgm:cxn modelId="{BDDC0839-44ED-4CA7-BC4D-4BA0A87E7018}" type="presOf" srcId="{804283C5-0BCD-4C62-BD16-A36744DC6C39}" destId="{E1834E14-9853-4C31-B833-ADA004822282}" srcOrd="0" destOrd="0" presId="urn:microsoft.com/office/officeart/2005/8/layout/vList6"/>
    <dgm:cxn modelId="{2930EC63-B9E6-4934-828A-582BD4AE67EA}" type="presOf" srcId="{2DB7C370-1D62-47B0-B6A6-3B3A58C59505}" destId="{9D234BBE-E5E9-4567-A0B2-1003167BACF0}" srcOrd="0" destOrd="0" presId="urn:microsoft.com/office/officeart/2005/8/layout/vList6"/>
    <dgm:cxn modelId="{6C019565-00A0-449F-AB20-E24451F959DA}" type="presOf" srcId="{088B068A-E706-4CCD-B203-E54E9E2B5E34}" destId="{2EF31A56-6208-4EA5-A476-523551123308}" srcOrd="0" destOrd="0" presId="urn:microsoft.com/office/officeart/2005/8/layout/vList6"/>
    <dgm:cxn modelId="{E04D004A-36CC-4EB8-9920-85A362BB676C}" srcId="{736FEE72-E07E-441E-8CEE-B152E37383AC}" destId="{54414F6F-2A56-4D83-8C1C-3F53A16612E1}" srcOrd="4" destOrd="0" parTransId="{1D9947AA-8658-4386-A46E-BAEF5F7DCBDC}" sibTransId="{BEA1A71F-7D8B-486D-8FED-54F2068B56FF}"/>
    <dgm:cxn modelId="{6BC2126A-03E8-4B49-AC3E-7EA7F7461D60}" srcId="{736FEE72-E07E-441E-8CEE-B152E37383AC}" destId="{4C44BA09-4C81-4E82-BD6E-32A75AA66F79}" srcOrd="1" destOrd="0" parTransId="{2DCED20D-06FA-4A4B-8430-C1738566D6BD}" sibTransId="{BD07253D-34D3-45B9-99A4-38075CFA943D}"/>
    <dgm:cxn modelId="{06C9DB4A-7217-4348-A1F1-BCED1C39DC84}" srcId="{237DFE30-4778-4A34-A223-89770660DE30}" destId="{431FFE7D-1D99-408F-B6E0-8E937A4C5988}" srcOrd="0" destOrd="0" parTransId="{FABA1B49-AD19-46E1-82DF-A71270535F32}" sibTransId="{014B6792-70CB-4C49-B211-A74966A5D2E7}"/>
    <dgm:cxn modelId="{E9F6F97C-2D10-48A4-B6EF-25645D7EA61C}" type="presOf" srcId="{A38A7EEE-7DFF-45FA-85F4-FD792F68CEAC}" destId="{292FA296-2E4A-4542-AD8C-404D603D6A0E}" srcOrd="0" destOrd="0" presId="urn:microsoft.com/office/officeart/2005/8/layout/vList6"/>
    <dgm:cxn modelId="{4B750283-3B0E-4655-882C-0185708339F6}" type="presOf" srcId="{237DFE30-4778-4A34-A223-89770660DE30}" destId="{91A906D4-604F-4717-9344-AFFB2875D0A4}" srcOrd="0" destOrd="0" presId="urn:microsoft.com/office/officeart/2005/8/layout/vList6"/>
    <dgm:cxn modelId="{CF5BA189-B145-4DB8-9337-8631D9CAEF4B}" srcId="{A38A7EEE-7DFF-45FA-85F4-FD792F68CEAC}" destId="{088B068A-E706-4CCD-B203-E54E9E2B5E34}" srcOrd="0" destOrd="0" parTransId="{6665CA37-C1BD-4CB2-97C8-106AC3385B45}" sibTransId="{63ABE528-3698-4893-A878-47C66427F415}"/>
    <dgm:cxn modelId="{1DA4439F-EFCA-40C8-81BD-2B9AA226C7B2}" type="presOf" srcId="{F827C4A3-AAD6-4F89-BB13-503EADC49559}" destId="{2D438CF2-F70A-477E-8936-9B98920FF337}" srcOrd="0" destOrd="0" presId="urn:microsoft.com/office/officeart/2005/8/layout/vList6"/>
    <dgm:cxn modelId="{77C9689F-C459-421F-B5AA-37EED3527304}" srcId="{736FEE72-E07E-441E-8CEE-B152E37383AC}" destId="{B1ACCC6B-FF37-4912-9055-60AF042E570C}" srcOrd="3" destOrd="0" parTransId="{1AD45234-E547-42AA-9429-8E421268E96D}" sibTransId="{353ACBE7-89AF-4758-964B-683B2CC1B7DB}"/>
    <dgm:cxn modelId="{61912CBD-43A7-4EF3-8374-845F7E7F9B6C}" type="presOf" srcId="{4C44BA09-4C81-4E82-BD6E-32A75AA66F79}" destId="{BA73729E-48D3-48F0-88CF-61BD1C41BEC4}" srcOrd="0" destOrd="0" presId="urn:microsoft.com/office/officeart/2005/8/layout/vList6"/>
    <dgm:cxn modelId="{2F4479D0-6439-498D-83C3-E044BCBB1B02}" type="presOf" srcId="{431FFE7D-1D99-408F-B6E0-8E937A4C5988}" destId="{9388E9F9-C42A-4169-8CF2-781A146E977F}" srcOrd="0" destOrd="0" presId="urn:microsoft.com/office/officeart/2005/8/layout/vList6"/>
    <dgm:cxn modelId="{1D0199F1-2026-4A68-9DF9-42F0C5EC5DF2}" srcId="{736FEE72-E07E-441E-8CEE-B152E37383AC}" destId="{237DFE30-4778-4A34-A223-89770660DE30}" srcOrd="0" destOrd="0" parTransId="{641F1907-FE13-4554-B3AB-E8891E7C435A}" sibTransId="{C67677B4-62BC-4DE4-ACC3-0DE2EF255DC7}"/>
    <dgm:cxn modelId="{57D07CFE-B5CA-497B-9795-1BDEC63A3BBA}" srcId="{54414F6F-2A56-4D83-8C1C-3F53A16612E1}" destId="{804283C5-0BCD-4C62-BD16-A36744DC6C39}" srcOrd="0" destOrd="0" parTransId="{A20125EC-E7CF-49B2-A99D-728E75F9DAF1}" sibTransId="{D4C6E927-00FE-4262-B9AB-82A6E3976845}"/>
    <dgm:cxn modelId="{A86AB8D2-C555-439C-B5ED-46D3A9571316}" type="presParOf" srcId="{C9FF3B81-D63B-496F-AB35-3B381CB66C6F}" destId="{522BAAC2-0192-43DF-8F5E-41B8D442B465}" srcOrd="0" destOrd="0" presId="urn:microsoft.com/office/officeart/2005/8/layout/vList6"/>
    <dgm:cxn modelId="{716A9109-FC70-4108-9E7D-0DE66D46DC0B}" type="presParOf" srcId="{522BAAC2-0192-43DF-8F5E-41B8D442B465}" destId="{91A906D4-604F-4717-9344-AFFB2875D0A4}" srcOrd="0" destOrd="0" presId="urn:microsoft.com/office/officeart/2005/8/layout/vList6"/>
    <dgm:cxn modelId="{5C442B3A-3A5B-4944-B09A-2075ED791C07}" type="presParOf" srcId="{522BAAC2-0192-43DF-8F5E-41B8D442B465}" destId="{9388E9F9-C42A-4169-8CF2-781A146E977F}" srcOrd="1" destOrd="0" presId="urn:microsoft.com/office/officeart/2005/8/layout/vList6"/>
    <dgm:cxn modelId="{EA05B42E-96D4-4A3B-B5A8-1CCB861433C0}" type="presParOf" srcId="{C9FF3B81-D63B-496F-AB35-3B381CB66C6F}" destId="{D2217F18-5439-4463-8A1E-CA9BC228D22D}" srcOrd="1" destOrd="0" presId="urn:microsoft.com/office/officeart/2005/8/layout/vList6"/>
    <dgm:cxn modelId="{1BA642D3-14FE-49FF-9B07-6A0911F9AA47}" type="presParOf" srcId="{C9FF3B81-D63B-496F-AB35-3B381CB66C6F}" destId="{687DDA81-7C6F-4DFB-B7A9-F065541D2DA3}" srcOrd="2" destOrd="0" presId="urn:microsoft.com/office/officeart/2005/8/layout/vList6"/>
    <dgm:cxn modelId="{E95C6126-7596-4067-9CB8-20963196B902}" type="presParOf" srcId="{687DDA81-7C6F-4DFB-B7A9-F065541D2DA3}" destId="{BA73729E-48D3-48F0-88CF-61BD1C41BEC4}" srcOrd="0" destOrd="0" presId="urn:microsoft.com/office/officeart/2005/8/layout/vList6"/>
    <dgm:cxn modelId="{A2402F19-99FE-41BA-BBF8-0EA3CAFD4EAF}" type="presParOf" srcId="{687DDA81-7C6F-4DFB-B7A9-F065541D2DA3}" destId="{9D234BBE-E5E9-4567-A0B2-1003167BACF0}" srcOrd="1" destOrd="0" presId="urn:microsoft.com/office/officeart/2005/8/layout/vList6"/>
    <dgm:cxn modelId="{C635379D-2C19-4FF9-822C-04985B84A40E}" type="presParOf" srcId="{C9FF3B81-D63B-496F-AB35-3B381CB66C6F}" destId="{20AEE331-0D71-4D27-9C8C-2DC683631F29}" srcOrd="3" destOrd="0" presId="urn:microsoft.com/office/officeart/2005/8/layout/vList6"/>
    <dgm:cxn modelId="{CAFBFFD9-05AF-4F99-88B1-71D9AF8F2802}" type="presParOf" srcId="{C9FF3B81-D63B-496F-AB35-3B381CB66C6F}" destId="{C1BF0C59-7F40-42D0-90A3-89EA14281A44}" srcOrd="4" destOrd="0" presId="urn:microsoft.com/office/officeart/2005/8/layout/vList6"/>
    <dgm:cxn modelId="{2EFF4BB5-5497-4D06-8461-9125433B1D15}" type="presParOf" srcId="{C1BF0C59-7F40-42D0-90A3-89EA14281A44}" destId="{292FA296-2E4A-4542-AD8C-404D603D6A0E}" srcOrd="0" destOrd="0" presId="urn:microsoft.com/office/officeart/2005/8/layout/vList6"/>
    <dgm:cxn modelId="{D95F2E0E-95F6-433A-A1A9-8CAA62467E6A}" type="presParOf" srcId="{C1BF0C59-7F40-42D0-90A3-89EA14281A44}" destId="{2EF31A56-6208-4EA5-A476-523551123308}" srcOrd="1" destOrd="0" presId="urn:microsoft.com/office/officeart/2005/8/layout/vList6"/>
    <dgm:cxn modelId="{017F42DE-8F98-4486-AFC1-8F25A8334D8B}" type="presParOf" srcId="{C9FF3B81-D63B-496F-AB35-3B381CB66C6F}" destId="{D7017D47-FA95-48F5-9FF0-5C4CAE302154}" srcOrd="5" destOrd="0" presId="urn:microsoft.com/office/officeart/2005/8/layout/vList6"/>
    <dgm:cxn modelId="{C0C50F25-2C8F-4D7A-82EE-186D93B95EF0}" type="presParOf" srcId="{C9FF3B81-D63B-496F-AB35-3B381CB66C6F}" destId="{B6B0CCF1-6847-41D2-B6E0-C2ECE7245555}" srcOrd="6" destOrd="0" presId="urn:microsoft.com/office/officeart/2005/8/layout/vList6"/>
    <dgm:cxn modelId="{810FD342-1B25-4517-8427-AABB3EAF7E98}" type="presParOf" srcId="{B6B0CCF1-6847-41D2-B6E0-C2ECE7245555}" destId="{9C5F1031-A7F5-4AAF-A765-16133C1981EC}" srcOrd="0" destOrd="0" presId="urn:microsoft.com/office/officeart/2005/8/layout/vList6"/>
    <dgm:cxn modelId="{054FA087-1A4D-4BDB-83C5-F4A604BC6017}" type="presParOf" srcId="{B6B0CCF1-6847-41D2-B6E0-C2ECE7245555}" destId="{2D438CF2-F70A-477E-8936-9B98920FF337}" srcOrd="1" destOrd="0" presId="urn:microsoft.com/office/officeart/2005/8/layout/vList6"/>
    <dgm:cxn modelId="{94855432-C9F4-4E99-B529-16FBE44EF0BD}" type="presParOf" srcId="{C9FF3B81-D63B-496F-AB35-3B381CB66C6F}" destId="{CC76D430-84DC-48E1-99FE-45D732A8F70B}" srcOrd="7" destOrd="0" presId="urn:microsoft.com/office/officeart/2005/8/layout/vList6"/>
    <dgm:cxn modelId="{A95D336B-6FB4-4F3F-984E-C631C7F7CB42}" type="presParOf" srcId="{C9FF3B81-D63B-496F-AB35-3B381CB66C6F}" destId="{6149413B-F2E9-45F3-80E4-20BF252EBFBE}" srcOrd="8" destOrd="0" presId="urn:microsoft.com/office/officeart/2005/8/layout/vList6"/>
    <dgm:cxn modelId="{F51E0D3E-8F53-47BD-AF24-B5B0AB1D52F8}" type="presParOf" srcId="{6149413B-F2E9-45F3-80E4-20BF252EBFBE}" destId="{CED99935-4895-4E22-85AF-ECAC0793A775}" srcOrd="0" destOrd="0" presId="urn:microsoft.com/office/officeart/2005/8/layout/vList6"/>
    <dgm:cxn modelId="{551186F4-9676-4D24-8E12-3CA31849C73B}" type="presParOf" srcId="{6149413B-F2E9-45F3-80E4-20BF252EBFBE}" destId="{E1834E14-9853-4C31-B833-ADA00482228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6FEE72-E07E-441E-8CEE-B152E37383AC}" type="doc">
      <dgm:prSet loTypeId="urn:microsoft.com/office/officeart/2005/8/layout/h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CH"/>
        </a:p>
      </dgm:t>
    </dgm:pt>
    <dgm:pt modelId="{237DFE30-4778-4A34-A223-89770660DE30}">
      <dgm:prSet phldrT="[Text]"/>
      <dgm:spPr/>
      <dgm:t>
        <a:bodyPr/>
        <a:lstStyle/>
        <a:p>
          <a:r>
            <a:rPr lang="de-CH" dirty="0"/>
            <a:t>A</a:t>
          </a:r>
        </a:p>
      </dgm:t>
    </dgm:pt>
    <dgm:pt modelId="{641F1907-FE13-4554-B3AB-E8891E7C435A}" type="parTrans" cxnId="{1D0199F1-2026-4A68-9DF9-42F0C5EC5DF2}">
      <dgm:prSet/>
      <dgm:spPr/>
      <dgm:t>
        <a:bodyPr/>
        <a:lstStyle/>
        <a:p>
          <a:endParaRPr lang="de-CH"/>
        </a:p>
      </dgm:t>
    </dgm:pt>
    <dgm:pt modelId="{C67677B4-62BC-4DE4-ACC3-0DE2EF255DC7}" type="sibTrans" cxnId="{1D0199F1-2026-4A68-9DF9-42F0C5EC5DF2}">
      <dgm:prSet/>
      <dgm:spPr/>
      <dgm:t>
        <a:bodyPr/>
        <a:lstStyle/>
        <a:p>
          <a:endParaRPr lang="de-CH"/>
        </a:p>
      </dgm:t>
    </dgm:pt>
    <dgm:pt modelId="{431FFE7D-1D99-408F-B6E0-8E937A4C5988}">
      <dgm:prSet phldrT="[Text]"/>
      <dgm:spPr/>
      <dgm:t>
        <a:bodyPr/>
        <a:lstStyle/>
        <a:p>
          <a:r>
            <a:rPr lang="de-CH" dirty="0"/>
            <a:t>Aktivitäten auflisten</a:t>
          </a:r>
        </a:p>
      </dgm:t>
    </dgm:pt>
    <dgm:pt modelId="{FABA1B49-AD19-46E1-82DF-A71270535F32}" type="parTrans" cxnId="{06C9DB4A-7217-4348-A1F1-BCED1C39DC84}">
      <dgm:prSet/>
      <dgm:spPr/>
      <dgm:t>
        <a:bodyPr/>
        <a:lstStyle/>
        <a:p>
          <a:endParaRPr lang="de-CH"/>
        </a:p>
      </dgm:t>
    </dgm:pt>
    <dgm:pt modelId="{014B6792-70CB-4C49-B211-A74966A5D2E7}" type="sibTrans" cxnId="{06C9DB4A-7217-4348-A1F1-BCED1C39DC84}">
      <dgm:prSet/>
      <dgm:spPr/>
      <dgm:t>
        <a:bodyPr/>
        <a:lstStyle/>
        <a:p>
          <a:endParaRPr lang="de-CH"/>
        </a:p>
      </dgm:t>
    </dgm:pt>
    <dgm:pt modelId="{4C44BA09-4C81-4E82-BD6E-32A75AA66F79}">
      <dgm:prSet phldrT="[Text]"/>
      <dgm:spPr/>
      <dgm:t>
        <a:bodyPr/>
        <a:lstStyle/>
        <a:p>
          <a:r>
            <a:rPr lang="de-CH" dirty="0"/>
            <a:t>L</a:t>
          </a:r>
        </a:p>
      </dgm:t>
    </dgm:pt>
    <dgm:pt modelId="{2DCED20D-06FA-4A4B-8430-C1738566D6BD}" type="parTrans" cxnId="{6BC2126A-03E8-4B49-AC3E-7EA7F7461D60}">
      <dgm:prSet/>
      <dgm:spPr/>
      <dgm:t>
        <a:bodyPr/>
        <a:lstStyle/>
        <a:p>
          <a:endParaRPr lang="de-CH"/>
        </a:p>
      </dgm:t>
    </dgm:pt>
    <dgm:pt modelId="{BD07253D-34D3-45B9-99A4-38075CFA943D}" type="sibTrans" cxnId="{6BC2126A-03E8-4B49-AC3E-7EA7F7461D60}">
      <dgm:prSet/>
      <dgm:spPr/>
      <dgm:t>
        <a:bodyPr/>
        <a:lstStyle/>
        <a:p>
          <a:endParaRPr lang="de-CH"/>
        </a:p>
      </dgm:t>
    </dgm:pt>
    <dgm:pt modelId="{A38A7EEE-7DFF-45FA-85F4-FD792F68CEAC}">
      <dgm:prSet phldrT="[Text]"/>
      <dgm:spPr/>
      <dgm:t>
        <a:bodyPr/>
        <a:lstStyle/>
        <a:p>
          <a:r>
            <a:rPr lang="de-CH" dirty="0"/>
            <a:t>P</a:t>
          </a:r>
        </a:p>
      </dgm:t>
    </dgm:pt>
    <dgm:pt modelId="{141E5DF6-7B7E-4969-8D74-F0F4DBFFC654}" type="parTrans" cxnId="{1E283424-A528-4E31-ACCA-2E96E0C654E9}">
      <dgm:prSet/>
      <dgm:spPr/>
      <dgm:t>
        <a:bodyPr/>
        <a:lstStyle/>
        <a:p>
          <a:endParaRPr lang="de-CH"/>
        </a:p>
      </dgm:t>
    </dgm:pt>
    <dgm:pt modelId="{635C6E91-2B52-4E7C-9B32-3113F0AB523D}" type="sibTrans" cxnId="{1E283424-A528-4E31-ACCA-2E96E0C654E9}">
      <dgm:prSet/>
      <dgm:spPr/>
      <dgm:t>
        <a:bodyPr/>
        <a:lstStyle/>
        <a:p>
          <a:endParaRPr lang="de-CH"/>
        </a:p>
      </dgm:t>
    </dgm:pt>
    <dgm:pt modelId="{088B068A-E706-4CCD-B203-E54E9E2B5E34}">
      <dgm:prSet phldrT="[Text]"/>
      <dgm:spPr/>
      <dgm:t>
        <a:bodyPr/>
        <a:lstStyle/>
        <a:p>
          <a:r>
            <a:rPr lang="de-CH" dirty="0"/>
            <a:t>Pufferzeiten berücksichtigen</a:t>
          </a:r>
        </a:p>
      </dgm:t>
    </dgm:pt>
    <dgm:pt modelId="{6665CA37-C1BD-4CB2-97C8-106AC3385B45}" type="parTrans" cxnId="{CF5BA189-B145-4DB8-9337-8631D9CAEF4B}">
      <dgm:prSet/>
      <dgm:spPr/>
      <dgm:t>
        <a:bodyPr/>
        <a:lstStyle/>
        <a:p>
          <a:endParaRPr lang="de-CH"/>
        </a:p>
      </dgm:t>
    </dgm:pt>
    <dgm:pt modelId="{63ABE528-3698-4893-A878-47C66427F415}" type="sibTrans" cxnId="{CF5BA189-B145-4DB8-9337-8631D9CAEF4B}">
      <dgm:prSet/>
      <dgm:spPr/>
      <dgm:t>
        <a:bodyPr/>
        <a:lstStyle/>
        <a:p>
          <a:endParaRPr lang="de-CH"/>
        </a:p>
      </dgm:t>
    </dgm:pt>
    <dgm:pt modelId="{B1ACCC6B-FF37-4912-9055-60AF042E570C}">
      <dgm:prSet phldrT="[Text]"/>
      <dgm:spPr/>
      <dgm:t>
        <a:bodyPr/>
        <a:lstStyle/>
        <a:p>
          <a:r>
            <a:rPr lang="de-CH" dirty="0"/>
            <a:t>E</a:t>
          </a:r>
        </a:p>
      </dgm:t>
    </dgm:pt>
    <dgm:pt modelId="{1AD45234-E547-42AA-9429-8E421268E96D}" type="parTrans" cxnId="{77C9689F-C459-421F-B5AA-37EED3527304}">
      <dgm:prSet/>
      <dgm:spPr/>
      <dgm:t>
        <a:bodyPr/>
        <a:lstStyle/>
        <a:p>
          <a:endParaRPr lang="de-CH"/>
        </a:p>
      </dgm:t>
    </dgm:pt>
    <dgm:pt modelId="{353ACBE7-89AF-4758-964B-683B2CC1B7DB}" type="sibTrans" cxnId="{77C9689F-C459-421F-B5AA-37EED3527304}">
      <dgm:prSet/>
      <dgm:spPr/>
      <dgm:t>
        <a:bodyPr/>
        <a:lstStyle/>
        <a:p>
          <a:endParaRPr lang="de-CH"/>
        </a:p>
      </dgm:t>
    </dgm:pt>
    <dgm:pt modelId="{54414F6F-2A56-4D83-8C1C-3F53A16612E1}">
      <dgm:prSet phldrT="[Text]"/>
      <dgm:spPr/>
      <dgm:t>
        <a:bodyPr/>
        <a:lstStyle/>
        <a:p>
          <a:r>
            <a:rPr lang="de-CH" dirty="0"/>
            <a:t>N</a:t>
          </a:r>
        </a:p>
      </dgm:t>
    </dgm:pt>
    <dgm:pt modelId="{1D9947AA-8658-4386-A46E-BAEF5F7DCBDC}" type="parTrans" cxnId="{E04D004A-36CC-4EB8-9920-85A362BB676C}">
      <dgm:prSet/>
      <dgm:spPr/>
      <dgm:t>
        <a:bodyPr/>
        <a:lstStyle/>
        <a:p>
          <a:endParaRPr lang="de-CH"/>
        </a:p>
      </dgm:t>
    </dgm:pt>
    <dgm:pt modelId="{BEA1A71F-7D8B-486D-8FED-54F2068B56FF}" type="sibTrans" cxnId="{E04D004A-36CC-4EB8-9920-85A362BB676C}">
      <dgm:prSet/>
      <dgm:spPr/>
      <dgm:t>
        <a:bodyPr/>
        <a:lstStyle/>
        <a:p>
          <a:endParaRPr lang="de-CH"/>
        </a:p>
      </dgm:t>
    </dgm:pt>
    <dgm:pt modelId="{2DB7C370-1D62-47B0-B6A6-3B3A58C59505}">
      <dgm:prSet/>
      <dgm:spPr/>
      <dgm:t>
        <a:bodyPr/>
        <a:lstStyle/>
        <a:p>
          <a:r>
            <a:rPr lang="de-CH" dirty="0"/>
            <a:t>Länge der Aufgaben abschätzen</a:t>
          </a:r>
        </a:p>
      </dgm:t>
    </dgm:pt>
    <dgm:pt modelId="{09318BAC-DE36-4BD1-92D6-1FFECE579B9A}" type="parTrans" cxnId="{4EA95021-9B41-43B9-9F4C-FBD0F2895A1A}">
      <dgm:prSet/>
      <dgm:spPr/>
      <dgm:t>
        <a:bodyPr/>
        <a:lstStyle/>
        <a:p>
          <a:endParaRPr lang="de-CH"/>
        </a:p>
      </dgm:t>
    </dgm:pt>
    <dgm:pt modelId="{9FA948E2-9AF8-4703-AB58-1FA33EFE981F}" type="sibTrans" cxnId="{4EA95021-9B41-43B9-9F4C-FBD0F2895A1A}">
      <dgm:prSet/>
      <dgm:spPr/>
      <dgm:t>
        <a:bodyPr/>
        <a:lstStyle/>
        <a:p>
          <a:endParaRPr lang="de-CH"/>
        </a:p>
      </dgm:t>
    </dgm:pt>
    <dgm:pt modelId="{F827C4A3-AAD6-4F89-BB13-503EADC49559}">
      <dgm:prSet/>
      <dgm:spPr/>
      <dgm:t>
        <a:bodyPr/>
        <a:lstStyle/>
        <a:p>
          <a:r>
            <a:rPr lang="de-CH" dirty="0"/>
            <a:t>Entscheidungen treffen</a:t>
          </a:r>
        </a:p>
      </dgm:t>
    </dgm:pt>
    <dgm:pt modelId="{BDDE2C32-35C6-4A8F-B363-78FE7F4B42D0}" type="parTrans" cxnId="{24035D0E-FA89-47AF-8796-81D994089585}">
      <dgm:prSet/>
      <dgm:spPr/>
      <dgm:t>
        <a:bodyPr/>
        <a:lstStyle/>
        <a:p>
          <a:endParaRPr lang="de-CH"/>
        </a:p>
      </dgm:t>
    </dgm:pt>
    <dgm:pt modelId="{5B5AA916-26D1-4B11-89EF-AA913F300A2F}" type="sibTrans" cxnId="{24035D0E-FA89-47AF-8796-81D994089585}">
      <dgm:prSet/>
      <dgm:spPr/>
      <dgm:t>
        <a:bodyPr/>
        <a:lstStyle/>
        <a:p>
          <a:endParaRPr lang="de-CH"/>
        </a:p>
      </dgm:t>
    </dgm:pt>
    <dgm:pt modelId="{804283C5-0BCD-4C62-BD16-A36744DC6C39}">
      <dgm:prSet/>
      <dgm:spPr/>
      <dgm:t>
        <a:bodyPr/>
        <a:lstStyle/>
        <a:p>
          <a:r>
            <a:rPr lang="de-CH" dirty="0"/>
            <a:t>Nachkontrolle</a:t>
          </a:r>
        </a:p>
      </dgm:t>
    </dgm:pt>
    <dgm:pt modelId="{A20125EC-E7CF-49B2-A99D-728E75F9DAF1}" type="parTrans" cxnId="{57D07CFE-B5CA-497B-9795-1BDEC63A3BBA}">
      <dgm:prSet/>
      <dgm:spPr/>
      <dgm:t>
        <a:bodyPr/>
        <a:lstStyle/>
        <a:p>
          <a:endParaRPr lang="de-CH"/>
        </a:p>
      </dgm:t>
    </dgm:pt>
    <dgm:pt modelId="{D4C6E927-00FE-4262-B9AB-82A6E3976845}" type="sibTrans" cxnId="{57D07CFE-B5CA-497B-9795-1BDEC63A3BBA}">
      <dgm:prSet/>
      <dgm:spPr/>
      <dgm:t>
        <a:bodyPr/>
        <a:lstStyle/>
        <a:p>
          <a:endParaRPr lang="de-CH"/>
        </a:p>
      </dgm:t>
    </dgm:pt>
    <dgm:pt modelId="{520815CA-813C-4E01-9475-75233C59BBDD}" type="pres">
      <dgm:prSet presAssocID="{736FEE72-E07E-441E-8CEE-B152E37383AC}" presName="Name0" presStyleCnt="0">
        <dgm:presLayoutVars>
          <dgm:dir/>
          <dgm:animLvl val="lvl"/>
          <dgm:resizeHandles val="exact"/>
        </dgm:presLayoutVars>
      </dgm:prSet>
      <dgm:spPr/>
    </dgm:pt>
    <dgm:pt modelId="{F6A0F806-BC11-4552-A5E4-68940BFDA6B9}" type="pres">
      <dgm:prSet presAssocID="{736FEE72-E07E-441E-8CEE-B152E37383AC}" presName="tSp" presStyleCnt="0"/>
      <dgm:spPr/>
    </dgm:pt>
    <dgm:pt modelId="{B4DF75F2-91BA-4000-9BC9-F0E877B2AE47}" type="pres">
      <dgm:prSet presAssocID="{736FEE72-E07E-441E-8CEE-B152E37383AC}" presName="bSp" presStyleCnt="0"/>
      <dgm:spPr/>
    </dgm:pt>
    <dgm:pt modelId="{EBDF482C-DC02-4F72-BB0A-333851BC5473}" type="pres">
      <dgm:prSet presAssocID="{736FEE72-E07E-441E-8CEE-B152E37383AC}" presName="process" presStyleCnt="0"/>
      <dgm:spPr/>
    </dgm:pt>
    <dgm:pt modelId="{62D68FE4-35B7-4ADB-AECD-0116F378EC6D}" type="pres">
      <dgm:prSet presAssocID="{237DFE30-4778-4A34-A223-89770660DE30}" presName="composite1" presStyleCnt="0"/>
      <dgm:spPr/>
    </dgm:pt>
    <dgm:pt modelId="{BD28274B-8070-44AE-A60F-234E43EFA16A}" type="pres">
      <dgm:prSet presAssocID="{237DFE30-4778-4A34-A223-89770660DE30}" presName="dummyNode1" presStyleLbl="node1" presStyleIdx="0" presStyleCnt="5"/>
      <dgm:spPr/>
    </dgm:pt>
    <dgm:pt modelId="{A5F2E055-6AB8-4710-8F9F-40DABACEA72F}" type="pres">
      <dgm:prSet presAssocID="{237DFE30-4778-4A34-A223-89770660DE30}" presName="childNode1" presStyleLbl="bgAcc1" presStyleIdx="0" presStyleCnt="5">
        <dgm:presLayoutVars>
          <dgm:bulletEnabled val="1"/>
        </dgm:presLayoutVars>
      </dgm:prSet>
      <dgm:spPr/>
    </dgm:pt>
    <dgm:pt modelId="{638F67A4-1EF9-4B6B-BF1E-932B6C98516F}" type="pres">
      <dgm:prSet presAssocID="{237DFE30-4778-4A34-A223-89770660DE30}" presName="childNode1tx" presStyleLbl="bgAcc1" presStyleIdx="0" presStyleCnt="5">
        <dgm:presLayoutVars>
          <dgm:bulletEnabled val="1"/>
        </dgm:presLayoutVars>
      </dgm:prSet>
      <dgm:spPr/>
    </dgm:pt>
    <dgm:pt modelId="{97D6913D-1DC8-4D15-8AA9-F1C3BA9F7EE2}" type="pres">
      <dgm:prSet presAssocID="{237DFE30-4778-4A34-A223-89770660DE30}" presName="parentNode1" presStyleLbl="node1" presStyleIdx="0" presStyleCnt="5">
        <dgm:presLayoutVars>
          <dgm:chMax val="1"/>
          <dgm:bulletEnabled val="1"/>
        </dgm:presLayoutVars>
      </dgm:prSet>
      <dgm:spPr/>
    </dgm:pt>
    <dgm:pt modelId="{D6995EFA-2E27-4CB6-B0DA-F810C0F33431}" type="pres">
      <dgm:prSet presAssocID="{237DFE30-4778-4A34-A223-89770660DE30}" presName="connSite1" presStyleCnt="0"/>
      <dgm:spPr/>
    </dgm:pt>
    <dgm:pt modelId="{63D1DB55-E1CD-47CE-9100-C5642A666C18}" type="pres">
      <dgm:prSet presAssocID="{C67677B4-62BC-4DE4-ACC3-0DE2EF255DC7}" presName="Name9" presStyleLbl="sibTrans2D1" presStyleIdx="0" presStyleCnt="4"/>
      <dgm:spPr/>
    </dgm:pt>
    <dgm:pt modelId="{22C7AA27-C3A8-4B7D-8AAF-5252E783A74F}" type="pres">
      <dgm:prSet presAssocID="{4C44BA09-4C81-4E82-BD6E-32A75AA66F79}" presName="composite2" presStyleCnt="0"/>
      <dgm:spPr/>
    </dgm:pt>
    <dgm:pt modelId="{E4A1C6D6-232A-4B5C-BB44-BAA048195100}" type="pres">
      <dgm:prSet presAssocID="{4C44BA09-4C81-4E82-BD6E-32A75AA66F79}" presName="dummyNode2" presStyleLbl="node1" presStyleIdx="0" presStyleCnt="5"/>
      <dgm:spPr/>
    </dgm:pt>
    <dgm:pt modelId="{69908614-B718-4F05-A876-7A3D5FECF9F3}" type="pres">
      <dgm:prSet presAssocID="{4C44BA09-4C81-4E82-BD6E-32A75AA66F79}" presName="childNode2" presStyleLbl="bgAcc1" presStyleIdx="1" presStyleCnt="5">
        <dgm:presLayoutVars>
          <dgm:bulletEnabled val="1"/>
        </dgm:presLayoutVars>
      </dgm:prSet>
      <dgm:spPr/>
    </dgm:pt>
    <dgm:pt modelId="{DCBE2E4A-6819-4FFB-8A00-12B267C6C8A6}" type="pres">
      <dgm:prSet presAssocID="{4C44BA09-4C81-4E82-BD6E-32A75AA66F79}" presName="childNode2tx" presStyleLbl="bgAcc1" presStyleIdx="1" presStyleCnt="5">
        <dgm:presLayoutVars>
          <dgm:bulletEnabled val="1"/>
        </dgm:presLayoutVars>
      </dgm:prSet>
      <dgm:spPr/>
    </dgm:pt>
    <dgm:pt modelId="{254B1E24-8F2A-408A-9D63-D3310DEB53AF}" type="pres">
      <dgm:prSet presAssocID="{4C44BA09-4C81-4E82-BD6E-32A75AA66F79}" presName="parentNode2" presStyleLbl="node1" presStyleIdx="1" presStyleCnt="5">
        <dgm:presLayoutVars>
          <dgm:chMax val="0"/>
          <dgm:bulletEnabled val="1"/>
        </dgm:presLayoutVars>
      </dgm:prSet>
      <dgm:spPr/>
    </dgm:pt>
    <dgm:pt modelId="{02D6260E-D89D-4451-B133-9A1F60394CDE}" type="pres">
      <dgm:prSet presAssocID="{4C44BA09-4C81-4E82-BD6E-32A75AA66F79}" presName="connSite2" presStyleCnt="0"/>
      <dgm:spPr/>
    </dgm:pt>
    <dgm:pt modelId="{4F153969-2BE2-4609-BDA3-70971D3A6BD3}" type="pres">
      <dgm:prSet presAssocID="{BD07253D-34D3-45B9-99A4-38075CFA943D}" presName="Name18" presStyleLbl="sibTrans2D1" presStyleIdx="1" presStyleCnt="4"/>
      <dgm:spPr/>
    </dgm:pt>
    <dgm:pt modelId="{2A1CA21C-D106-4038-A62A-B77EA69B12E8}" type="pres">
      <dgm:prSet presAssocID="{A38A7EEE-7DFF-45FA-85F4-FD792F68CEAC}" presName="composite1" presStyleCnt="0"/>
      <dgm:spPr/>
    </dgm:pt>
    <dgm:pt modelId="{870B9C1F-5980-42C7-B2CD-E79381F1B6B9}" type="pres">
      <dgm:prSet presAssocID="{A38A7EEE-7DFF-45FA-85F4-FD792F68CEAC}" presName="dummyNode1" presStyleLbl="node1" presStyleIdx="1" presStyleCnt="5"/>
      <dgm:spPr/>
    </dgm:pt>
    <dgm:pt modelId="{0299D7C3-5CBA-454E-AB57-E265001BE9E2}" type="pres">
      <dgm:prSet presAssocID="{A38A7EEE-7DFF-45FA-85F4-FD792F68CEAC}" presName="childNode1" presStyleLbl="bgAcc1" presStyleIdx="2" presStyleCnt="5">
        <dgm:presLayoutVars>
          <dgm:bulletEnabled val="1"/>
        </dgm:presLayoutVars>
      </dgm:prSet>
      <dgm:spPr/>
    </dgm:pt>
    <dgm:pt modelId="{B9F08312-EBEC-49B4-B4BD-8AF6B59FF4C2}" type="pres">
      <dgm:prSet presAssocID="{A38A7EEE-7DFF-45FA-85F4-FD792F68CEAC}" presName="childNode1tx" presStyleLbl="bgAcc1" presStyleIdx="2" presStyleCnt="5">
        <dgm:presLayoutVars>
          <dgm:bulletEnabled val="1"/>
        </dgm:presLayoutVars>
      </dgm:prSet>
      <dgm:spPr/>
    </dgm:pt>
    <dgm:pt modelId="{FC67F1D9-6EAB-4330-AB19-6D854356D42C}" type="pres">
      <dgm:prSet presAssocID="{A38A7EEE-7DFF-45FA-85F4-FD792F68CEAC}" presName="parentNode1" presStyleLbl="node1" presStyleIdx="2" presStyleCnt="5">
        <dgm:presLayoutVars>
          <dgm:chMax val="1"/>
          <dgm:bulletEnabled val="1"/>
        </dgm:presLayoutVars>
      </dgm:prSet>
      <dgm:spPr/>
    </dgm:pt>
    <dgm:pt modelId="{4B311618-CDB6-4F86-A8F0-945C6C4408F7}" type="pres">
      <dgm:prSet presAssocID="{A38A7EEE-7DFF-45FA-85F4-FD792F68CEAC}" presName="connSite1" presStyleCnt="0"/>
      <dgm:spPr/>
    </dgm:pt>
    <dgm:pt modelId="{63A92CE6-57B7-4F14-A28F-4B13B8B3D8B4}" type="pres">
      <dgm:prSet presAssocID="{635C6E91-2B52-4E7C-9B32-3113F0AB523D}" presName="Name9" presStyleLbl="sibTrans2D1" presStyleIdx="2" presStyleCnt="4"/>
      <dgm:spPr/>
    </dgm:pt>
    <dgm:pt modelId="{886D2634-AAE5-4A09-BA0D-4212C5C829BD}" type="pres">
      <dgm:prSet presAssocID="{B1ACCC6B-FF37-4912-9055-60AF042E570C}" presName="composite2" presStyleCnt="0"/>
      <dgm:spPr/>
    </dgm:pt>
    <dgm:pt modelId="{C91C20C5-1A20-4116-9ACB-3B8E2DB685C4}" type="pres">
      <dgm:prSet presAssocID="{B1ACCC6B-FF37-4912-9055-60AF042E570C}" presName="dummyNode2" presStyleLbl="node1" presStyleIdx="2" presStyleCnt="5"/>
      <dgm:spPr/>
    </dgm:pt>
    <dgm:pt modelId="{84227D53-B915-4B12-9A1B-50B342F0B045}" type="pres">
      <dgm:prSet presAssocID="{B1ACCC6B-FF37-4912-9055-60AF042E570C}" presName="childNode2" presStyleLbl="bgAcc1" presStyleIdx="3" presStyleCnt="5">
        <dgm:presLayoutVars>
          <dgm:bulletEnabled val="1"/>
        </dgm:presLayoutVars>
      </dgm:prSet>
      <dgm:spPr/>
    </dgm:pt>
    <dgm:pt modelId="{C131E72C-41A1-4C76-B110-25248C8E0C16}" type="pres">
      <dgm:prSet presAssocID="{B1ACCC6B-FF37-4912-9055-60AF042E570C}" presName="childNode2tx" presStyleLbl="bgAcc1" presStyleIdx="3" presStyleCnt="5">
        <dgm:presLayoutVars>
          <dgm:bulletEnabled val="1"/>
        </dgm:presLayoutVars>
      </dgm:prSet>
      <dgm:spPr/>
    </dgm:pt>
    <dgm:pt modelId="{B9233D5E-FF84-4F46-AF62-B31F2FA05D41}" type="pres">
      <dgm:prSet presAssocID="{B1ACCC6B-FF37-4912-9055-60AF042E570C}" presName="parentNode2" presStyleLbl="node1" presStyleIdx="3" presStyleCnt="5">
        <dgm:presLayoutVars>
          <dgm:chMax val="0"/>
          <dgm:bulletEnabled val="1"/>
        </dgm:presLayoutVars>
      </dgm:prSet>
      <dgm:spPr/>
    </dgm:pt>
    <dgm:pt modelId="{16E5D6DA-1B7D-40D1-A885-6D553B29A950}" type="pres">
      <dgm:prSet presAssocID="{B1ACCC6B-FF37-4912-9055-60AF042E570C}" presName="connSite2" presStyleCnt="0"/>
      <dgm:spPr/>
    </dgm:pt>
    <dgm:pt modelId="{83BE848F-C3F8-4B0A-98FC-5CEE8E2C2A4D}" type="pres">
      <dgm:prSet presAssocID="{353ACBE7-89AF-4758-964B-683B2CC1B7DB}" presName="Name18" presStyleLbl="sibTrans2D1" presStyleIdx="3" presStyleCnt="4"/>
      <dgm:spPr/>
    </dgm:pt>
    <dgm:pt modelId="{C18BDE74-B84A-4084-BBE1-131B54B61D4B}" type="pres">
      <dgm:prSet presAssocID="{54414F6F-2A56-4D83-8C1C-3F53A16612E1}" presName="composite1" presStyleCnt="0"/>
      <dgm:spPr/>
    </dgm:pt>
    <dgm:pt modelId="{10B9139C-5A70-4605-ABC1-FE379A6F6AA2}" type="pres">
      <dgm:prSet presAssocID="{54414F6F-2A56-4D83-8C1C-3F53A16612E1}" presName="dummyNode1" presStyleLbl="node1" presStyleIdx="3" presStyleCnt="5"/>
      <dgm:spPr/>
    </dgm:pt>
    <dgm:pt modelId="{E53CBBFB-0EB6-40AB-8679-D69FB012367C}" type="pres">
      <dgm:prSet presAssocID="{54414F6F-2A56-4D83-8C1C-3F53A16612E1}" presName="childNode1" presStyleLbl="bgAcc1" presStyleIdx="4" presStyleCnt="5">
        <dgm:presLayoutVars>
          <dgm:bulletEnabled val="1"/>
        </dgm:presLayoutVars>
      </dgm:prSet>
      <dgm:spPr/>
    </dgm:pt>
    <dgm:pt modelId="{F954450B-37C5-438B-9C59-2AFC925A535F}" type="pres">
      <dgm:prSet presAssocID="{54414F6F-2A56-4D83-8C1C-3F53A16612E1}" presName="childNode1tx" presStyleLbl="bgAcc1" presStyleIdx="4" presStyleCnt="5">
        <dgm:presLayoutVars>
          <dgm:bulletEnabled val="1"/>
        </dgm:presLayoutVars>
      </dgm:prSet>
      <dgm:spPr/>
    </dgm:pt>
    <dgm:pt modelId="{C8648DB5-A086-4482-B4C4-A131EE771932}" type="pres">
      <dgm:prSet presAssocID="{54414F6F-2A56-4D83-8C1C-3F53A16612E1}" presName="parentNode1" presStyleLbl="node1" presStyleIdx="4" presStyleCnt="5">
        <dgm:presLayoutVars>
          <dgm:chMax val="1"/>
          <dgm:bulletEnabled val="1"/>
        </dgm:presLayoutVars>
      </dgm:prSet>
      <dgm:spPr/>
    </dgm:pt>
    <dgm:pt modelId="{973EAE1B-9DC9-40F4-B77A-15122CEEFBC6}" type="pres">
      <dgm:prSet presAssocID="{54414F6F-2A56-4D83-8C1C-3F53A16612E1}" presName="connSite1" presStyleCnt="0"/>
      <dgm:spPr/>
    </dgm:pt>
  </dgm:ptLst>
  <dgm:cxnLst>
    <dgm:cxn modelId="{C59BF501-D353-4FFC-ABC0-10BE4ED8F0A7}" type="presOf" srcId="{736FEE72-E07E-441E-8CEE-B152E37383AC}" destId="{520815CA-813C-4E01-9475-75233C59BBDD}" srcOrd="0" destOrd="0" presId="urn:microsoft.com/office/officeart/2005/8/layout/hProcess4"/>
    <dgm:cxn modelId="{24035D0E-FA89-47AF-8796-81D994089585}" srcId="{B1ACCC6B-FF37-4912-9055-60AF042E570C}" destId="{F827C4A3-AAD6-4F89-BB13-503EADC49559}" srcOrd="0" destOrd="0" parTransId="{BDDE2C32-35C6-4A8F-B363-78FE7F4B42D0}" sibTransId="{5B5AA916-26D1-4B11-89EF-AA913F300A2F}"/>
    <dgm:cxn modelId="{41D7B012-9067-4A4E-82B2-F645976DE294}" type="presOf" srcId="{54414F6F-2A56-4D83-8C1C-3F53A16612E1}" destId="{C8648DB5-A086-4482-B4C4-A131EE771932}" srcOrd="0" destOrd="0" presId="urn:microsoft.com/office/officeart/2005/8/layout/hProcess4"/>
    <dgm:cxn modelId="{4EA95021-9B41-43B9-9F4C-FBD0F2895A1A}" srcId="{4C44BA09-4C81-4E82-BD6E-32A75AA66F79}" destId="{2DB7C370-1D62-47B0-B6A6-3B3A58C59505}" srcOrd="0" destOrd="0" parTransId="{09318BAC-DE36-4BD1-92D6-1FFECE579B9A}" sibTransId="{9FA948E2-9AF8-4703-AB58-1FA33EFE981F}"/>
    <dgm:cxn modelId="{1E283424-A528-4E31-ACCA-2E96E0C654E9}" srcId="{736FEE72-E07E-441E-8CEE-B152E37383AC}" destId="{A38A7EEE-7DFF-45FA-85F4-FD792F68CEAC}" srcOrd="2" destOrd="0" parTransId="{141E5DF6-7B7E-4969-8D74-F0F4DBFFC654}" sibTransId="{635C6E91-2B52-4E7C-9B32-3113F0AB523D}"/>
    <dgm:cxn modelId="{04231328-5A23-485A-86F5-DD94244AFF51}" type="presOf" srcId="{2DB7C370-1D62-47B0-B6A6-3B3A58C59505}" destId="{DCBE2E4A-6819-4FFB-8A00-12B267C6C8A6}" srcOrd="1" destOrd="0" presId="urn:microsoft.com/office/officeart/2005/8/layout/hProcess4"/>
    <dgm:cxn modelId="{69206331-DC39-4897-B036-69A27287A39D}" type="presOf" srcId="{804283C5-0BCD-4C62-BD16-A36744DC6C39}" destId="{F954450B-37C5-438B-9C59-2AFC925A535F}" srcOrd="1" destOrd="0" presId="urn:microsoft.com/office/officeart/2005/8/layout/hProcess4"/>
    <dgm:cxn modelId="{6A25813F-FFA3-4AA1-994D-DBF17DEAAC9F}" type="presOf" srcId="{F827C4A3-AAD6-4F89-BB13-503EADC49559}" destId="{C131E72C-41A1-4C76-B110-25248C8E0C16}" srcOrd="1" destOrd="0" presId="urn:microsoft.com/office/officeart/2005/8/layout/hProcess4"/>
    <dgm:cxn modelId="{2309AA45-86BC-4BAE-B5B1-A6135ECCFAC4}" type="presOf" srcId="{635C6E91-2B52-4E7C-9B32-3113F0AB523D}" destId="{63A92CE6-57B7-4F14-A28F-4B13B8B3D8B4}" srcOrd="0" destOrd="0" presId="urn:microsoft.com/office/officeart/2005/8/layout/hProcess4"/>
    <dgm:cxn modelId="{4BAB3569-F271-426F-BE94-53CF38356EA9}" type="presOf" srcId="{088B068A-E706-4CCD-B203-E54E9E2B5E34}" destId="{0299D7C3-5CBA-454E-AB57-E265001BE9E2}" srcOrd="0" destOrd="0" presId="urn:microsoft.com/office/officeart/2005/8/layout/hProcess4"/>
    <dgm:cxn modelId="{E04D004A-36CC-4EB8-9920-85A362BB676C}" srcId="{736FEE72-E07E-441E-8CEE-B152E37383AC}" destId="{54414F6F-2A56-4D83-8C1C-3F53A16612E1}" srcOrd="4" destOrd="0" parTransId="{1D9947AA-8658-4386-A46E-BAEF5F7DCBDC}" sibTransId="{BEA1A71F-7D8B-486D-8FED-54F2068B56FF}"/>
    <dgm:cxn modelId="{6BC2126A-03E8-4B49-AC3E-7EA7F7461D60}" srcId="{736FEE72-E07E-441E-8CEE-B152E37383AC}" destId="{4C44BA09-4C81-4E82-BD6E-32A75AA66F79}" srcOrd="1" destOrd="0" parTransId="{2DCED20D-06FA-4A4B-8430-C1738566D6BD}" sibTransId="{BD07253D-34D3-45B9-99A4-38075CFA943D}"/>
    <dgm:cxn modelId="{06C9DB4A-7217-4348-A1F1-BCED1C39DC84}" srcId="{237DFE30-4778-4A34-A223-89770660DE30}" destId="{431FFE7D-1D99-408F-B6E0-8E937A4C5988}" srcOrd="0" destOrd="0" parTransId="{FABA1B49-AD19-46E1-82DF-A71270535F32}" sibTransId="{014B6792-70CB-4C49-B211-A74966A5D2E7}"/>
    <dgm:cxn modelId="{BF239C6D-4924-433B-BC72-F5AA13A08205}" type="presOf" srcId="{B1ACCC6B-FF37-4912-9055-60AF042E570C}" destId="{B9233D5E-FF84-4F46-AF62-B31F2FA05D41}" srcOrd="0" destOrd="0" presId="urn:microsoft.com/office/officeart/2005/8/layout/hProcess4"/>
    <dgm:cxn modelId="{0873F94E-EEAA-44B5-88EB-920D12A97794}" type="presOf" srcId="{C67677B4-62BC-4DE4-ACC3-0DE2EF255DC7}" destId="{63D1DB55-E1CD-47CE-9100-C5642A666C18}" srcOrd="0" destOrd="0" presId="urn:microsoft.com/office/officeart/2005/8/layout/hProcess4"/>
    <dgm:cxn modelId="{06D9DE73-AE13-4E27-92DF-1D2687A48863}" type="presOf" srcId="{431FFE7D-1D99-408F-B6E0-8E937A4C5988}" destId="{A5F2E055-6AB8-4710-8F9F-40DABACEA72F}" srcOrd="0" destOrd="0" presId="urn:microsoft.com/office/officeart/2005/8/layout/hProcess4"/>
    <dgm:cxn modelId="{DA425475-F23C-4927-BC72-ADC9295871DA}" type="presOf" srcId="{804283C5-0BCD-4C62-BD16-A36744DC6C39}" destId="{E53CBBFB-0EB6-40AB-8679-D69FB012367C}" srcOrd="0" destOrd="0" presId="urn:microsoft.com/office/officeart/2005/8/layout/hProcess4"/>
    <dgm:cxn modelId="{B4618679-80D2-4308-B020-45C701D1A6B4}" type="presOf" srcId="{353ACBE7-89AF-4758-964B-683B2CC1B7DB}" destId="{83BE848F-C3F8-4B0A-98FC-5CEE8E2C2A4D}" srcOrd="0" destOrd="0" presId="urn:microsoft.com/office/officeart/2005/8/layout/hProcess4"/>
    <dgm:cxn modelId="{C8CAD47E-7459-4DC8-BE62-B02E31226EDE}" type="presOf" srcId="{088B068A-E706-4CCD-B203-E54E9E2B5E34}" destId="{B9F08312-EBEC-49B4-B4BD-8AF6B59FF4C2}" srcOrd="1" destOrd="0" presId="urn:microsoft.com/office/officeart/2005/8/layout/hProcess4"/>
    <dgm:cxn modelId="{CF5BA189-B145-4DB8-9337-8631D9CAEF4B}" srcId="{A38A7EEE-7DFF-45FA-85F4-FD792F68CEAC}" destId="{088B068A-E706-4CCD-B203-E54E9E2B5E34}" srcOrd="0" destOrd="0" parTransId="{6665CA37-C1BD-4CB2-97C8-106AC3385B45}" sibTransId="{63ABE528-3698-4893-A878-47C66427F415}"/>
    <dgm:cxn modelId="{0782BF8A-487A-4D00-9470-3D3925ED7DCD}" type="presOf" srcId="{237DFE30-4778-4A34-A223-89770660DE30}" destId="{97D6913D-1DC8-4D15-8AA9-F1C3BA9F7EE2}" srcOrd="0" destOrd="0" presId="urn:microsoft.com/office/officeart/2005/8/layout/hProcess4"/>
    <dgm:cxn modelId="{53D9C58E-1211-4BEA-B007-69AB077309EA}" type="presOf" srcId="{BD07253D-34D3-45B9-99A4-38075CFA943D}" destId="{4F153969-2BE2-4609-BDA3-70971D3A6BD3}" srcOrd="0" destOrd="0" presId="urn:microsoft.com/office/officeart/2005/8/layout/hProcess4"/>
    <dgm:cxn modelId="{77C9689F-C459-421F-B5AA-37EED3527304}" srcId="{736FEE72-E07E-441E-8CEE-B152E37383AC}" destId="{B1ACCC6B-FF37-4912-9055-60AF042E570C}" srcOrd="3" destOrd="0" parTransId="{1AD45234-E547-42AA-9429-8E421268E96D}" sibTransId="{353ACBE7-89AF-4758-964B-683B2CC1B7DB}"/>
    <dgm:cxn modelId="{B6EFB7A1-3B0E-4A4D-B898-E490E6A630FD}" type="presOf" srcId="{2DB7C370-1D62-47B0-B6A6-3B3A58C59505}" destId="{69908614-B718-4F05-A876-7A3D5FECF9F3}" srcOrd="0" destOrd="0" presId="urn:microsoft.com/office/officeart/2005/8/layout/hProcess4"/>
    <dgm:cxn modelId="{AFD99BA8-916B-4133-959E-F573852C703A}" type="presOf" srcId="{F827C4A3-AAD6-4F89-BB13-503EADC49559}" destId="{84227D53-B915-4B12-9A1B-50B342F0B045}" srcOrd="0" destOrd="0" presId="urn:microsoft.com/office/officeart/2005/8/layout/hProcess4"/>
    <dgm:cxn modelId="{A49BA0E2-2071-4D48-A5A8-CAAA0BCC698B}" type="presOf" srcId="{4C44BA09-4C81-4E82-BD6E-32A75AA66F79}" destId="{254B1E24-8F2A-408A-9D63-D3310DEB53AF}" srcOrd="0" destOrd="0" presId="urn:microsoft.com/office/officeart/2005/8/layout/hProcess4"/>
    <dgm:cxn modelId="{D65FC5E6-E108-4B91-9247-19A5469A040E}" type="presOf" srcId="{431FFE7D-1D99-408F-B6E0-8E937A4C5988}" destId="{638F67A4-1EF9-4B6B-BF1E-932B6C98516F}" srcOrd="1" destOrd="0" presId="urn:microsoft.com/office/officeart/2005/8/layout/hProcess4"/>
    <dgm:cxn modelId="{1D0199F1-2026-4A68-9DF9-42F0C5EC5DF2}" srcId="{736FEE72-E07E-441E-8CEE-B152E37383AC}" destId="{237DFE30-4778-4A34-A223-89770660DE30}" srcOrd="0" destOrd="0" parTransId="{641F1907-FE13-4554-B3AB-E8891E7C435A}" sibTransId="{C67677B4-62BC-4DE4-ACC3-0DE2EF255DC7}"/>
    <dgm:cxn modelId="{AC74E2FC-A051-4A53-8800-9489763CB50B}" type="presOf" srcId="{A38A7EEE-7DFF-45FA-85F4-FD792F68CEAC}" destId="{FC67F1D9-6EAB-4330-AB19-6D854356D42C}" srcOrd="0" destOrd="0" presId="urn:microsoft.com/office/officeart/2005/8/layout/hProcess4"/>
    <dgm:cxn modelId="{57D07CFE-B5CA-497B-9795-1BDEC63A3BBA}" srcId="{54414F6F-2A56-4D83-8C1C-3F53A16612E1}" destId="{804283C5-0BCD-4C62-BD16-A36744DC6C39}" srcOrd="0" destOrd="0" parTransId="{A20125EC-E7CF-49B2-A99D-728E75F9DAF1}" sibTransId="{D4C6E927-00FE-4262-B9AB-82A6E3976845}"/>
    <dgm:cxn modelId="{64612C0C-9D85-41A1-A209-3A2B8DDDF424}" type="presParOf" srcId="{520815CA-813C-4E01-9475-75233C59BBDD}" destId="{F6A0F806-BC11-4552-A5E4-68940BFDA6B9}" srcOrd="0" destOrd="0" presId="urn:microsoft.com/office/officeart/2005/8/layout/hProcess4"/>
    <dgm:cxn modelId="{98EFF57B-BD0D-4D34-904F-7D1F88767FA2}" type="presParOf" srcId="{520815CA-813C-4E01-9475-75233C59BBDD}" destId="{B4DF75F2-91BA-4000-9BC9-F0E877B2AE47}" srcOrd="1" destOrd="0" presId="urn:microsoft.com/office/officeart/2005/8/layout/hProcess4"/>
    <dgm:cxn modelId="{6B0B035C-BEBF-4F1A-8DCB-8C2408744868}" type="presParOf" srcId="{520815CA-813C-4E01-9475-75233C59BBDD}" destId="{EBDF482C-DC02-4F72-BB0A-333851BC5473}" srcOrd="2" destOrd="0" presId="urn:microsoft.com/office/officeart/2005/8/layout/hProcess4"/>
    <dgm:cxn modelId="{26E8912A-8E59-4930-80DF-47E2B5F9E4E6}" type="presParOf" srcId="{EBDF482C-DC02-4F72-BB0A-333851BC5473}" destId="{62D68FE4-35B7-4ADB-AECD-0116F378EC6D}" srcOrd="0" destOrd="0" presId="urn:microsoft.com/office/officeart/2005/8/layout/hProcess4"/>
    <dgm:cxn modelId="{17AD0D73-05D8-4840-82FB-2271117516B5}" type="presParOf" srcId="{62D68FE4-35B7-4ADB-AECD-0116F378EC6D}" destId="{BD28274B-8070-44AE-A60F-234E43EFA16A}" srcOrd="0" destOrd="0" presId="urn:microsoft.com/office/officeart/2005/8/layout/hProcess4"/>
    <dgm:cxn modelId="{C2BAA8E9-C16C-402E-A980-8D4AB9B1426E}" type="presParOf" srcId="{62D68FE4-35B7-4ADB-AECD-0116F378EC6D}" destId="{A5F2E055-6AB8-4710-8F9F-40DABACEA72F}" srcOrd="1" destOrd="0" presId="urn:microsoft.com/office/officeart/2005/8/layout/hProcess4"/>
    <dgm:cxn modelId="{86D653FC-9B1E-4BFD-9D05-14E46A13D349}" type="presParOf" srcId="{62D68FE4-35B7-4ADB-AECD-0116F378EC6D}" destId="{638F67A4-1EF9-4B6B-BF1E-932B6C98516F}" srcOrd="2" destOrd="0" presId="urn:microsoft.com/office/officeart/2005/8/layout/hProcess4"/>
    <dgm:cxn modelId="{1D6F371D-37F2-4755-9873-7BC4505858E1}" type="presParOf" srcId="{62D68FE4-35B7-4ADB-AECD-0116F378EC6D}" destId="{97D6913D-1DC8-4D15-8AA9-F1C3BA9F7EE2}" srcOrd="3" destOrd="0" presId="urn:microsoft.com/office/officeart/2005/8/layout/hProcess4"/>
    <dgm:cxn modelId="{6DE8EA9B-4042-4B94-9A83-D38A28AED3CC}" type="presParOf" srcId="{62D68FE4-35B7-4ADB-AECD-0116F378EC6D}" destId="{D6995EFA-2E27-4CB6-B0DA-F810C0F33431}" srcOrd="4" destOrd="0" presId="urn:microsoft.com/office/officeart/2005/8/layout/hProcess4"/>
    <dgm:cxn modelId="{9EABE45F-51AF-4384-8512-DB6F2D005A47}" type="presParOf" srcId="{EBDF482C-DC02-4F72-BB0A-333851BC5473}" destId="{63D1DB55-E1CD-47CE-9100-C5642A666C18}" srcOrd="1" destOrd="0" presId="urn:microsoft.com/office/officeart/2005/8/layout/hProcess4"/>
    <dgm:cxn modelId="{1CD034FE-EC17-48A6-993B-D64E763B9D05}" type="presParOf" srcId="{EBDF482C-DC02-4F72-BB0A-333851BC5473}" destId="{22C7AA27-C3A8-4B7D-8AAF-5252E783A74F}" srcOrd="2" destOrd="0" presId="urn:microsoft.com/office/officeart/2005/8/layout/hProcess4"/>
    <dgm:cxn modelId="{AA77CF98-2269-44D7-A5DA-37F8BD654003}" type="presParOf" srcId="{22C7AA27-C3A8-4B7D-8AAF-5252E783A74F}" destId="{E4A1C6D6-232A-4B5C-BB44-BAA048195100}" srcOrd="0" destOrd="0" presId="urn:microsoft.com/office/officeart/2005/8/layout/hProcess4"/>
    <dgm:cxn modelId="{8E29189F-45E4-40E4-A4CF-5071F7D97319}" type="presParOf" srcId="{22C7AA27-C3A8-4B7D-8AAF-5252E783A74F}" destId="{69908614-B718-4F05-A876-7A3D5FECF9F3}" srcOrd="1" destOrd="0" presId="urn:microsoft.com/office/officeart/2005/8/layout/hProcess4"/>
    <dgm:cxn modelId="{1B84E533-EC89-4115-8697-80C694B0664E}" type="presParOf" srcId="{22C7AA27-C3A8-4B7D-8AAF-5252E783A74F}" destId="{DCBE2E4A-6819-4FFB-8A00-12B267C6C8A6}" srcOrd="2" destOrd="0" presId="urn:microsoft.com/office/officeart/2005/8/layout/hProcess4"/>
    <dgm:cxn modelId="{49CD35CB-E495-4935-85D4-2D2D7F270A6F}" type="presParOf" srcId="{22C7AA27-C3A8-4B7D-8AAF-5252E783A74F}" destId="{254B1E24-8F2A-408A-9D63-D3310DEB53AF}" srcOrd="3" destOrd="0" presId="urn:microsoft.com/office/officeart/2005/8/layout/hProcess4"/>
    <dgm:cxn modelId="{BB75445A-0F90-4D86-B023-5B55525D10EE}" type="presParOf" srcId="{22C7AA27-C3A8-4B7D-8AAF-5252E783A74F}" destId="{02D6260E-D89D-4451-B133-9A1F60394CDE}" srcOrd="4" destOrd="0" presId="urn:microsoft.com/office/officeart/2005/8/layout/hProcess4"/>
    <dgm:cxn modelId="{C387CA27-A029-4AE6-BCDC-821D44E5A116}" type="presParOf" srcId="{EBDF482C-DC02-4F72-BB0A-333851BC5473}" destId="{4F153969-2BE2-4609-BDA3-70971D3A6BD3}" srcOrd="3" destOrd="0" presId="urn:microsoft.com/office/officeart/2005/8/layout/hProcess4"/>
    <dgm:cxn modelId="{D137590C-A06B-4578-BAF7-707F92314E28}" type="presParOf" srcId="{EBDF482C-DC02-4F72-BB0A-333851BC5473}" destId="{2A1CA21C-D106-4038-A62A-B77EA69B12E8}" srcOrd="4" destOrd="0" presId="urn:microsoft.com/office/officeart/2005/8/layout/hProcess4"/>
    <dgm:cxn modelId="{64DDD892-2F47-4C03-BF9C-888131ACB450}" type="presParOf" srcId="{2A1CA21C-D106-4038-A62A-B77EA69B12E8}" destId="{870B9C1F-5980-42C7-B2CD-E79381F1B6B9}" srcOrd="0" destOrd="0" presId="urn:microsoft.com/office/officeart/2005/8/layout/hProcess4"/>
    <dgm:cxn modelId="{5953693C-3929-4778-AC25-9D1BB38AEFE0}" type="presParOf" srcId="{2A1CA21C-D106-4038-A62A-B77EA69B12E8}" destId="{0299D7C3-5CBA-454E-AB57-E265001BE9E2}" srcOrd="1" destOrd="0" presId="urn:microsoft.com/office/officeart/2005/8/layout/hProcess4"/>
    <dgm:cxn modelId="{4596D99A-2A81-4F74-84CF-C510DBE1ACE7}" type="presParOf" srcId="{2A1CA21C-D106-4038-A62A-B77EA69B12E8}" destId="{B9F08312-EBEC-49B4-B4BD-8AF6B59FF4C2}" srcOrd="2" destOrd="0" presId="urn:microsoft.com/office/officeart/2005/8/layout/hProcess4"/>
    <dgm:cxn modelId="{CDF73ADA-4533-450D-838F-DE4AB93E81B1}" type="presParOf" srcId="{2A1CA21C-D106-4038-A62A-B77EA69B12E8}" destId="{FC67F1D9-6EAB-4330-AB19-6D854356D42C}" srcOrd="3" destOrd="0" presId="urn:microsoft.com/office/officeart/2005/8/layout/hProcess4"/>
    <dgm:cxn modelId="{CD5C98CF-D402-44D5-835F-BA0C93F3C28F}" type="presParOf" srcId="{2A1CA21C-D106-4038-A62A-B77EA69B12E8}" destId="{4B311618-CDB6-4F86-A8F0-945C6C4408F7}" srcOrd="4" destOrd="0" presId="urn:microsoft.com/office/officeart/2005/8/layout/hProcess4"/>
    <dgm:cxn modelId="{444FA690-28E2-4AE8-9063-BACCEF68D95F}" type="presParOf" srcId="{EBDF482C-DC02-4F72-BB0A-333851BC5473}" destId="{63A92CE6-57B7-4F14-A28F-4B13B8B3D8B4}" srcOrd="5" destOrd="0" presId="urn:microsoft.com/office/officeart/2005/8/layout/hProcess4"/>
    <dgm:cxn modelId="{B5A06892-B5F0-4DFE-A2FF-FC57D30DB512}" type="presParOf" srcId="{EBDF482C-DC02-4F72-BB0A-333851BC5473}" destId="{886D2634-AAE5-4A09-BA0D-4212C5C829BD}" srcOrd="6" destOrd="0" presId="urn:microsoft.com/office/officeart/2005/8/layout/hProcess4"/>
    <dgm:cxn modelId="{7B4520D9-66DC-40CD-8B97-6E47372FD662}" type="presParOf" srcId="{886D2634-AAE5-4A09-BA0D-4212C5C829BD}" destId="{C91C20C5-1A20-4116-9ACB-3B8E2DB685C4}" srcOrd="0" destOrd="0" presId="urn:microsoft.com/office/officeart/2005/8/layout/hProcess4"/>
    <dgm:cxn modelId="{44393901-EC2D-4ABB-98D1-15E3DBEC9C20}" type="presParOf" srcId="{886D2634-AAE5-4A09-BA0D-4212C5C829BD}" destId="{84227D53-B915-4B12-9A1B-50B342F0B045}" srcOrd="1" destOrd="0" presId="urn:microsoft.com/office/officeart/2005/8/layout/hProcess4"/>
    <dgm:cxn modelId="{03C1F32A-0508-4B6A-9279-879EDD64BAFD}" type="presParOf" srcId="{886D2634-AAE5-4A09-BA0D-4212C5C829BD}" destId="{C131E72C-41A1-4C76-B110-25248C8E0C16}" srcOrd="2" destOrd="0" presId="urn:microsoft.com/office/officeart/2005/8/layout/hProcess4"/>
    <dgm:cxn modelId="{D5D837D5-5A45-4508-A8D3-C7A18A1AB4B0}" type="presParOf" srcId="{886D2634-AAE5-4A09-BA0D-4212C5C829BD}" destId="{B9233D5E-FF84-4F46-AF62-B31F2FA05D41}" srcOrd="3" destOrd="0" presId="urn:microsoft.com/office/officeart/2005/8/layout/hProcess4"/>
    <dgm:cxn modelId="{DBE32B79-F658-419A-BD40-874D5828AF9C}" type="presParOf" srcId="{886D2634-AAE5-4A09-BA0D-4212C5C829BD}" destId="{16E5D6DA-1B7D-40D1-A885-6D553B29A950}" srcOrd="4" destOrd="0" presId="urn:microsoft.com/office/officeart/2005/8/layout/hProcess4"/>
    <dgm:cxn modelId="{45BE9A3C-95B5-4D37-83E1-00CB956B4E98}" type="presParOf" srcId="{EBDF482C-DC02-4F72-BB0A-333851BC5473}" destId="{83BE848F-C3F8-4B0A-98FC-5CEE8E2C2A4D}" srcOrd="7" destOrd="0" presId="urn:microsoft.com/office/officeart/2005/8/layout/hProcess4"/>
    <dgm:cxn modelId="{DC9971CD-0FE7-4640-836C-5FCC5B86C318}" type="presParOf" srcId="{EBDF482C-DC02-4F72-BB0A-333851BC5473}" destId="{C18BDE74-B84A-4084-BBE1-131B54B61D4B}" srcOrd="8" destOrd="0" presId="urn:microsoft.com/office/officeart/2005/8/layout/hProcess4"/>
    <dgm:cxn modelId="{EF33525E-A0FE-40CD-8D9B-29C0888FB933}" type="presParOf" srcId="{C18BDE74-B84A-4084-BBE1-131B54B61D4B}" destId="{10B9139C-5A70-4605-ABC1-FE379A6F6AA2}" srcOrd="0" destOrd="0" presId="urn:microsoft.com/office/officeart/2005/8/layout/hProcess4"/>
    <dgm:cxn modelId="{C973FFEA-90F9-4D5E-B922-0FBF67B5A3A2}" type="presParOf" srcId="{C18BDE74-B84A-4084-BBE1-131B54B61D4B}" destId="{E53CBBFB-0EB6-40AB-8679-D69FB012367C}" srcOrd="1" destOrd="0" presId="urn:microsoft.com/office/officeart/2005/8/layout/hProcess4"/>
    <dgm:cxn modelId="{5F5B03CE-757B-4848-8547-41393BA35684}" type="presParOf" srcId="{C18BDE74-B84A-4084-BBE1-131B54B61D4B}" destId="{F954450B-37C5-438B-9C59-2AFC925A535F}" srcOrd="2" destOrd="0" presId="urn:microsoft.com/office/officeart/2005/8/layout/hProcess4"/>
    <dgm:cxn modelId="{76FBB9F9-6AE8-4101-840A-4793807609E7}" type="presParOf" srcId="{C18BDE74-B84A-4084-BBE1-131B54B61D4B}" destId="{C8648DB5-A086-4482-B4C4-A131EE771932}" srcOrd="3" destOrd="0" presId="urn:microsoft.com/office/officeart/2005/8/layout/hProcess4"/>
    <dgm:cxn modelId="{11032497-3440-4733-B768-7DBA11D62BCA}" type="presParOf" srcId="{C18BDE74-B84A-4084-BBE1-131B54B61D4B}" destId="{973EAE1B-9DC9-40F4-B77A-15122CEEFBC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6FEE72-E07E-441E-8CEE-B152E37383AC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CH"/>
        </a:p>
      </dgm:t>
    </dgm:pt>
    <dgm:pt modelId="{237DFE30-4778-4A34-A223-89770660DE30}">
      <dgm:prSet phldrT="[Text]"/>
      <dgm:spPr/>
      <dgm:t>
        <a:bodyPr/>
        <a:lstStyle/>
        <a:p>
          <a:r>
            <a:rPr lang="de-CH" dirty="0"/>
            <a:t>A</a:t>
          </a:r>
        </a:p>
      </dgm:t>
    </dgm:pt>
    <dgm:pt modelId="{641F1907-FE13-4554-B3AB-E8891E7C435A}" type="parTrans" cxnId="{1D0199F1-2026-4A68-9DF9-42F0C5EC5DF2}">
      <dgm:prSet/>
      <dgm:spPr/>
      <dgm:t>
        <a:bodyPr/>
        <a:lstStyle/>
        <a:p>
          <a:endParaRPr lang="de-CH"/>
        </a:p>
      </dgm:t>
    </dgm:pt>
    <dgm:pt modelId="{C67677B4-62BC-4DE4-ACC3-0DE2EF255DC7}" type="sibTrans" cxnId="{1D0199F1-2026-4A68-9DF9-42F0C5EC5DF2}">
      <dgm:prSet/>
      <dgm:spPr/>
      <dgm:t>
        <a:bodyPr/>
        <a:lstStyle/>
        <a:p>
          <a:endParaRPr lang="de-CH"/>
        </a:p>
      </dgm:t>
    </dgm:pt>
    <dgm:pt modelId="{431FFE7D-1D99-408F-B6E0-8E937A4C5988}">
      <dgm:prSet phldrT="[Text]"/>
      <dgm:spPr/>
      <dgm:t>
        <a:bodyPr/>
        <a:lstStyle/>
        <a:p>
          <a:r>
            <a:rPr lang="de-CH" dirty="0"/>
            <a:t>Aktivitäten auflisten</a:t>
          </a:r>
        </a:p>
      </dgm:t>
    </dgm:pt>
    <dgm:pt modelId="{FABA1B49-AD19-46E1-82DF-A71270535F32}" type="parTrans" cxnId="{06C9DB4A-7217-4348-A1F1-BCED1C39DC84}">
      <dgm:prSet/>
      <dgm:spPr/>
      <dgm:t>
        <a:bodyPr/>
        <a:lstStyle/>
        <a:p>
          <a:endParaRPr lang="de-CH"/>
        </a:p>
      </dgm:t>
    </dgm:pt>
    <dgm:pt modelId="{014B6792-70CB-4C49-B211-A74966A5D2E7}" type="sibTrans" cxnId="{06C9DB4A-7217-4348-A1F1-BCED1C39DC84}">
      <dgm:prSet/>
      <dgm:spPr/>
      <dgm:t>
        <a:bodyPr/>
        <a:lstStyle/>
        <a:p>
          <a:endParaRPr lang="de-CH"/>
        </a:p>
      </dgm:t>
    </dgm:pt>
    <dgm:pt modelId="{4C44BA09-4C81-4E82-BD6E-32A75AA66F79}">
      <dgm:prSet phldrT="[Text]"/>
      <dgm:spPr/>
      <dgm:t>
        <a:bodyPr/>
        <a:lstStyle/>
        <a:p>
          <a:r>
            <a:rPr lang="de-CH" dirty="0"/>
            <a:t>L</a:t>
          </a:r>
        </a:p>
      </dgm:t>
    </dgm:pt>
    <dgm:pt modelId="{2DCED20D-06FA-4A4B-8430-C1738566D6BD}" type="parTrans" cxnId="{6BC2126A-03E8-4B49-AC3E-7EA7F7461D60}">
      <dgm:prSet/>
      <dgm:spPr/>
      <dgm:t>
        <a:bodyPr/>
        <a:lstStyle/>
        <a:p>
          <a:endParaRPr lang="de-CH"/>
        </a:p>
      </dgm:t>
    </dgm:pt>
    <dgm:pt modelId="{BD07253D-34D3-45B9-99A4-38075CFA943D}" type="sibTrans" cxnId="{6BC2126A-03E8-4B49-AC3E-7EA7F7461D60}">
      <dgm:prSet/>
      <dgm:spPr/>
      <dgm:t>
        <a:bodyPr/>
        <a:lstStyle/>
        <a:p>
          <a:endParaRPr lang="de-CH"/>
        </a:p>
      </dgm:t>
    </dgm:pt>
    <dgm:pt modelId="{A38A7EEE-7DFF-45FA-85F4-FD792F68CEAC}">
      <dgm:prSet phldrT="[Text]"/>
      <dgm:spPr/>
      <dgm:t>
        <a:bodyPr/>
        <a:lstStyle/>
        <a:p>
          <a:r>
            <a:rPr lang="de-CH" dirty="0"/>
            <a:t>P</a:t>
          </a:r>
        </a:p>
      </dgm:t>
    </dgm:pt>
    <dgm:pt modelId="{141E5DF6-7B7E-4969-8D74-F0F4DBFFC654}" type="parTrans" cxnId="{1E283424-A528-4E31-ACCA-2E96E0C654E9}">
      <dgm:prSet/>
      <dgm:spPr/>
      <dgm:t>
        <a:bodyPr/>
        <a:lstStyle/>
        <a:p>
          <a:endParaRPr lang="de-CH"/>
        </a:p>
      </dgm:t>
    </dgm:pt>
    <dgm:pt modelId="{635C6E91-2B52-4E7C-9B32-3113F0AB523D}" type="sibTrans" cxnId="{1E283424-A528-4E31-ACCA-2E96E0C654E9}">
      <dgm:prSet/>
      <dgm:spPr/>
      <dgm:t>
        <a:bodyPr/>
        <a:lstStyle/>
        <a:p>
          <a:endParaRPr lang="de-CH"/>
        </a:p>
      </dgm:t>
    </dgm:pt>
    <dgm:pt modelId="{088B068A-E706-4CCD-B203-E54E9E2B5E34}">
      <dgm:prSet phldrT="[Text]"/>
      <dgm:spPr/>
      <dgm:t>
        <a:bodyPr/>
        <a:lstStyle/>
        <a:p>
          <a:r>
            <a:rPr lang="de-CH" dirty="0"/>
            <a:t>Pufferzeiten berücksichtigen</a:t>
          </a:r>
        </a:p>
      </dgm:t>
    </dgm:pt>
    <dgm:pt modelId="{6665CA37-C1BD-4CB2-97C8-106AC3385B45}" type="parTrans" cxnId="{CF5BA189-B145-4DB8-9337-8631D9CAEF4B}">
      <dgm:prSet/>
      <dgm:spPr/>
      <dgm:t>
        <a:bodyPr/>
        <a:lstStyle/>
        <a:p>
          <a:endParaRPr lang="de-CH"/>
        </a:p>
      </dgm:t>
    </dgm:pt>
    <dgm:pt modelId="{63ABE528-3698-4893-A878-47C66427F415}" type="sibTrans" cxnId="{CF5BA189-B145-4DB8-9337-8631D9CAEF4B}">
      <dgm:prSet/>
      <dgm:spPr/>
      <dgm:t>
        <a:bodyPr/>
        <a:lstStyle/>
        <a:p>
          <a:endParaRPr lang="de-CH"/>
        </a:p>
      </dgm:t>
    </dgm:pt>
    <dgm:pt modelId="{B1ACCC6B-FF37-4912-9055-60AF042E570C}">
      <dgm:prSet phldrT="[Text]"/>
      <dgm:spPr/>
      <dgm:t>
        <a:bodyPr/>
        <a:lstStyle/>
        <a:p>
          <a:r>
            <a:rPr lang="de-CH" dirty="0"/>
            <a:t>E</a:t>
          </a:r>
        </a:p>
      </dgm:t>
    </dgm:pt>
    <dgm:pt modelId="{1AD45234-E547-42AA-9429-8E421268E96D}" type="parTrans" cxnId="{77C9689F-C459-421F-B5AA-37EED3527304}">
      <dgm:prSet/>
      <dgm:spPr/>
      <dgm:t>
        <a:bodyPr/>
        <a:lstStyle/>
        <a:p>
          <a:endParaRPr lang="de-CH"/>
        </a:p>
      </dgm:t>
    </dgm:pt>
    <dgm:pt modelId="{353ACBE7-89AF-4758-964B-683B2CC1B7DB}" type="sibTrans" cxnId="{77C9689F-C459-421F-B5AA-37EED3527304}">
      <dgm:prSet/>
      <dgm:spPr/>
      <dgm:t>
        <a:bodyPr/>
        <a:lstStyle/>
        <a:p>
          <a:endParaRPr lang="de-CH"/>
        </a:p>
      </dgm:t>
    </dgm:pt>
    <dgm:pt modelId="{54414F6F-2A56-4D83-8C1C-3F53A16612E1}">
      <dgm:prSet phldrT="[Text]"/>
      <dgm:spPr/>
      <dgm:t>
        <a:bodyPr/>
        <a:lstStyle/>
        <a:p>
          <a:r>
            <a:rPr lang="de-CH" dirty="0"/>
            <a:t>N</a:t>
          </a:r>
        </a:p>
      </dgm:t>
    </dgm:pt>
    <dgm:pt modelId="{1D9947AA-8658-4386-A46E-BAEF5F7DCBDC}" type="parTrans" cxnId="{E04D004A-36CC-4EB8-9920-85A362BB676C}">
      <dgm:prSet/>
      <dgm:spPr/>
      <dgm:t>
        <a:bodyPr/>
        <a:lstStyle/>
        <a:p>
          <a:endParaRPr lang="de-CH"/>
        </a:p>
      </dgm:t>
    </dgm:pt>
    <dgm:pt modelId="{BEA1A71F-7D8B-486D-8FED-54F2068B56FF}" type="sibTrans" cxnId="{E04D004A-36CC-4EB8-9920-85A362BB676C}">
      <dgm:prSet/>
      <dgm:spPr/>
      <dgm:t>
        <a:bodyPr/>
        <a:lstStyle/>
        <a:p>
          <a:endParaRPr lang="de-CH"/>
        </a:p>
      </dgm:t>
    </dgm:pt>
    <dgm:pt modelId="{2DB7C370-1D62-47B0-B6A6-3B3A58C59505}">
      <dgm:prSet/>
      <dgm:spPr/>
      <dgm:t>
        <a:bodyPr/>
        <a:lstStyle/>
        <a:p>
          <a:r>
            <a:rPr lang="de-CH" dirty="0"/>
            <a:t>Länge der Aufgaben abschätzen</a:t>
          </a:r>
        </a:p>
      </dgm:t>
    </dgm:pt>
    <dgm:pt modelId="{09318BAC-DE36-4BD1-92D6-1FFECE579B9A}" type="parTrans" cxnId="{4EA95021-9B41-43B9-9F4C-FBD0F2895A1A}">
      <dgm:prSet/>
      <dgm:spPr/>
      <dgm:t>
        <a:bodyPr/>
        <a:lstStyle/>
        <a:p>
          <a:endParaRPr lang="de-CH"/>
        </a:p>
      </dgm:t>
    </dgm:pt>
    <dgm:pt modelId="{9FA948E2-9AF8-4703-AB58-1FA33EFE981F}" type="sibTrans" cxnId="{4EA95021-9B41-43B9-9F4C-FBD0F2895A1A}">
      <dgm:prSet/>
      <dgm:spPr/>
      <dgm:t>
        <a:bodyPr/>
        <a:lstStyle/>
        <a:p>
          <a:endParaRPr lang="de-CH"/>
        </a:p>
      </dgm:t>
    </dgm:pt>
    <dgm:pt modelId="{F827C4A3-AAD6-4F89-BB13-503EADC49559}">
      <dgm:prSet/>
      <dgm:spPr/>
      <dgm:t>
        <a:bodyPr/>
        <a:lstStyle/>
        <a:p>
          <a:r>
            <a:rPr lang="de-CH" dirty="0"/>
            <a:t>Entscheidungen treffen</a:t>
          </a:r>
        </a:p>
      </dgm:t>
    </dgm:pt>
    <dgm:pt modelId="{BDDE2C32-35C6-4A8F-B363-78FE7F4B42D0}" type="parTrans" cxnId="{24035D0E-FA89-47AF-8796-81D994089585}">
      <dgm:prSet/>
      <dgm:spPr/>
      <dgm:t>
        <a:bodyPr/>
        <a:lstStyle/>
        <a:p>
          <a:endParaRPr lang="de-CH"/>
        </a:p>
      </dgm:t>
    </dgm:pt>
    <dgm:pt modelId="{5B5AA916-26D1-4B11-89EF-AA913F300A2F}" type="sibTrans" cxnId="{24035D0E-FA89-47AF-8796-81D994089585}">
      <dgm:prSet/>
      <dgm:spPr/>
      <dgm:t>
        <a:bodyPr/>
        <a:lstStyle/>
        <a:p>
          <a:endParaRPr lang="de-CH"/>
        </a:p>
      </dgm:t>
    </dgm:pt>
    <dgm:pt modelId="{804283C5-0BCD-4C62-BD16-A36744DC6C39}">
      <dgm:prSet/>
      <dgm:spPr/>
      <dgm:t>
        <a:bodyPr/>
        <a:lstStyle/>
        <a:p>
          <a:r>
            <a:rPr lang="de-CH" dirty="0"/>
            <a:t>Nachkontrolle</a:t>
          </a:r>
        </a:p>
      </dgm:t>
    </dgm:pt>
    <dgm:pt modelId="{A20125EC-E7CF-49B2-A99D-728E75F9DAF1}" type="parTrans" cxnId="{57D07CFE-B5CA-497B-9795-1BDEC63A3BBA}">
      <dgm:prSet/>
      <dgm:spPr/>
      <dgm:t>
        <a:bodyPr/>
        <a:lstStyle/>
        <a:p>
          <a:endParaRPr lang="de-CH"/>
        </a:p>
      </dgm:t>
    </dgm:pt>
    <dgm:pt modelId="{D4C6E927-00FE-4262-B9AB-82A6E3976845}" type="sibTrans" cxnId="{57D07CFE-B5CA-497B-9795-1BDEC63A3BBA}">
      <dgm:prSet/>
      <dgm:spPr/>
      <dgm:t>
        <a:bodyPr/>
        <a:lstStyle/>
        <a:p>
          <a:endParaRPr lang="de-CH"/>
        </a:p>
      </dgm:t>
    </dgm:pt>
    <dgm:pt modelId="{EC562074-D405-4810-8AE0-E77B8220034A}" type="pres">
      <dgm:prSet presAssocID="{736FEE72-E07E-441E-8CEE-B152E37383AC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D969C83E-AA87-4F56-B84D-119EFC61F1E3}" type="pres">
      <dgm:prSet presAssocID="{237DFE30-4778-4A34-A223-89770660DE30}" presName="parentText1" presStyleLbl="node1" presStyleIdx="0" presStyleCnt="5">
        <dgm:presLayoutVars>
          <dgm:chMax/>
          <dgm:chPref val="3"/>
          <dgm:bulletEnabled val="1"/>
        </dgm:presLayoutVars>
      </dgm:prSet>
      <dgm:spPr/>
    </dgm:pt>
    <dgm:pt modelId="{E76E7D2B-410C-49C3-8AFF-637F6F526407}" type="pres">
      <dgm:prSet presAssocID="{237DFE30-4778-4A34-A223-89770660DE30}" presName="childText1" presStyleLbl="solidAlignAcc1" presStyleIdx="0" presStyleCnt="5">
        <dgm:presLayoutVars>
          <dgm:chMax val="0"/>
          <dgm:chPref val="0"/>
          <dgm:bulletEnabled val="1"/>
        </dgm:presLayoutVars>
      </dgm:prSet>
      <dgm:spPr/>
    </dgm:pt>
    <dgm:pt modelId="{AEE5B820-71CE-4539-89D3-9D516C5BFF10}" type="pres">
      <dgm:prSet presAssocID="{4C44BA09-4C81-4E82-BD6E-32A75AA66F79}" presName="parentText2" presStyleLbl="node1" presStyleIdx="1" presStyleCnt="5">
        <dgm:presLayoutVars>
          <dgm:chMax/>
          <dgm:chPref val="3"/>
          <dgm:bulletEnabled val="1"/>
        </dgm:presLayoutVars>
      </dgm:prSet>
      <dgm:spPr/>
    </dgm:pt>
    <dgm:pt modelId="{39E49AFB-AC81-408F-87D2-60FD4E434F84}" type="pres">
      <dgm:prSet presAssocID="{4C44BA09-4C81-4E82-BD6E-32A75AA66F79}" presName="childText2" presStyleLbl="solidAlignAcc1" presStyleIdx="1" presStyleCnt="5">
        <dgm:presLayoutVars>
          <dgm:chMax val="0"/>
          <dgm:chPref val="0"/>
          <dgm:bulletEnabled val="1"/>
        </dgm:presLayoutVars>
      </dgm:prSet>
      <dgm:spPr/>
    </dgm:pt>
    <dgm:pt modelId="{81409079-B351-4E9D-A207-9C445921F9E0}" type="pres">
      <dgm:prSet presAssocID="{A38A7EEE-7DFF-45FA-85F4-FD792F68CEAC}" presName="parentText3" presStyleLbl="node1" presStyleIdx="2" presStyleCnt="5">
        <dgm:presLayoutVars>
          <dgm:chMax/>
          <dgm:chPref val="3"/>
          <dgm:bulletEnabled val="1"/>
        </dgm:presLayoutVars>
      </dgm:prSet>
      <dgm:spPr/>
    </dgm:pt>
    <dgm:pt modelId="{12FD22D1-081E-4C75-BA49-ACAB92C6409D}" type="pres">
      <dgm:prSet presAssocID="{A38A7EEE-7DFF-45FA-85F4-FD792F68CEAC}" presName="childText3" presStyleLbl="solidAlignAcc1" presStyleIdx="2" presStyleCnt="5">
        <dgm:presLayoutVars>
          <dgm:chMax val="0"/>
          <dgm:chPref val="0"/>
          <dgm:bulletEnabled val="1"/>
        </dgm:presLayoutVars>
      </dgm:prSet>
      <dgm:spPr/>
    </dgm:pt>
    <dgm:pt modelId="{53F7FAB8-FD92-4D6C-83DC-6F803E71F4A5}" type="pres">
      <dgm:prSet presAssocID="{B1ACCC6B-FF37-4912-9055-60AF042E570C}" presName="parentText4" presStyleLbl="node1" presStyleIdx="3" presStyleCnt="5">
        <dgm:presLayoutVars>
          <dgm:chMax/>
          <dgm:chPref val="3"/>
          <dgm:bulletEnabled val="1"/>
        </dgm:presLayoutVars>
      </dgm:prSet>
      <dgm:spPr/>
    </dgm:pt>
    <dgm:pt modelId="{715B2324-F473-49C9-A30E-65D6D88CA175}" type="pres">
      <dgm:prSet presAssocID="{B1ACCC6B-FF37-4912-9055-60AF042E570C}" presName="childText4" presStyleLbl="solidAlignAcc1" presStyleIdx="3" presStyleCnt="5">
        <dgm:presLayoutVars>
          <dgm:chMax val="0"/>
          <dgm:chPref val="0"/>
          <dgm:bulletEnabled val="1"/>
        </dgm:presLayoutVars>
      </dgm:prSet>
      <dgm:spPr/>
    </dgm:pt>
    <dgm:pt modelId="{2F958A9E-DE44-494B-8C7A-C7AB6D7FD00E}" type="pres">
      <dgm:prSet presAssocID="{54414F6F-2A56-4D83-8C1C-3F53A16612E1}" presName="parentText5" presStyleLbl="node1" presStyleIdx="4" presStyleCnt="5">
        <dgm:presLayoutVars>
          <dgm:chMax/>
          <dgm:chPref val="3"/>
          <dgm:bulletEnabled val="1"/>
        </dgm:presLayoutVars>
      </dgm:prSet>
      <dgm:spPr/>
    </dgm:pt>
    <dgm:pt modelId="{355E9ECE-8702-4577-9298-5E0173F07883}" type="pres">
      <dgm:prSet presAssocID="{54414F6F-2A56-4D83-8C1C-3F53A16612E1}" presName="childText5" presStyleLbl="solidAlignAcc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24035D0E-FA89-47AF-8796-81D994089585}" srcId="{B1ACCC6B-FF37-4912-9055-60AF042E570C}" destId="{F827C4A3-AAD6-4F89-BB13-503EADC49559}" srcOrd="0" destOrd="0" parTransId="{BDDE2C32-35C6-4A8F-B363-78FE7F4B42D0}" sibTransId="{5B5AA916-26D1-4B11-89EF-AA913F300A2F}"/>
    <dgm:cxn modelId="{4EA95021-9B41-43B9-9F4C-FBD0F2895A1A}" srcId="{4C44BA09-4C81-4E82-BD6E-32A75AA66F79}" destId="{2DB7C370-1D62-47B0-B6A6-3B3A58C59505}" srcOrd="0" destOrd="0" parTransId="{09318BAC-DE36-4BD1-92D6-1FFECE579B9A}" sibTransId="{9FA948E2-9AF8-4703-AB58-1FA33EFE981F}"/>
    <dgm:cxn modelId="{1E283424-A528-4E31-ACCA-2E96E0C654E9}" srcId="{736FEE72-E07E-441E-8CEE-B152E37383AC}" destId="{A38A7EEE-7DFF-45FA-85F4-FD792F68CEAC}" srcOrd="2" destOrd="0" parTransId="{141E5DF6-7B7E-4969-8D74-F0F4DBFFC654}" sibTransId="{635C6E91-2B52-4E7C-9B32-3113F0AB523D}"/>
    <dgm:cxn modelId="{C2B3122D-64A9-47BA-8B4D-280A59004FD4}" type="presOf" srcId="{F827C4A3-AAD6-4F89-BB13-503EADC49559}" destId="{715B2324-F473-49C9-A30E-65D6D88CA175}" srcOrd="0" destOrd="0" presId="urn:microsoft.com/office/officeart/2009/3/layout/IncreasingArrowsProcess"/>
    <dgm:cxn modelId="{5C341132-DB5E-4FB7-BFEE-993D18F24764}" type="presOf" srcId="{088B068A-E706-4CCD-B203-E54E9E2B5E34}" destId="{12FD22D1-081E-4C75-BA49-ACAB92C6409D}" srcOrd="0" destOrd="0" presId="urn:microsoft.com/office/officeart/2009/3/layout/IncreasingArrowsProcess"/>
    <dgm:cxn modelId="{E04D004A-36CC-4EB8-9920-85A362BB676C}" srcId="{736FEE72-E07E-441E-8CEE-B152E37383AC}" destId="{54414F6F-2A56-4D83-8C1C-3F53A16612E1}" srcOrd="4" destOrd="0" parTransId="{1D9947AA-8658-4386-A46E-BAEF5F7DCBDC}" sibTransId="{BEA1A71F-7D8B-486D-8FED-54F2068B56FF}"/>
    <dgm:cxn modelId="{6BC2126A-03E8-4B49-AC3E-7EA7F7461D60}" srcId="{736FEE72-E07E-441E-8CEE-B152E37383AC}" destId="{4C44BA09-4C81-4E82-BD6E-32A75AA66F79}" srcOrd="1" destOrd="0" parTransId="{2DCED20D-06FA-4A4B-8430-C1738566D6BD}" sibTransId="{BD07253D-34D3-45B9-99A4-38075CFA943D}"/>
    <dgm:cxn modelId="{06C9DB4A-7217-4348-A1F1-BCED1C39DC84}" srcId="{237DFE30-4778-4A34-A223-89770660DE30}" destId="{431FFE7D-1D99-408F-B6E0-8E937A4C5988}" srcOrd="0" destOrd="0" parTransId="{FABA1B49-AD19-46E1-82DF-A71270535F32}" sibTransId="{014B6792-70CB-4C49-B211-A74966A5D2E7}"/>
    <dgm:cxn modelId="{3C222756-0135-401B-88B6-77F4E76CA657}" type="presOf" srcId="{2DB7C370-1D62-47B0-B6A6-3B3A58C59505}" destId="{39E49AFB-AC81-408F-87D2-60FD4E434F84}" srcOrd="0" destOrd="0" presId="urn:microsoft.com/office/officeart/2009/3/layout/IncreasingArrowsProcess"/>
    <dgm:cxn modelId="{B73A4D59-2B92-4F3A-B5A8-31C4AD99F693}" type="presOf" srcId="{237DFE30-4778-4A34-A223-89770660DE30}" destId="{D969C83E-AA87-4F56-B84D-119EFC61F1E3}" srcOrd="0" destOrd="0" presId="urn:microsoft.com/office/officeart/2009/3/layout/IncreasingArrowsProcess"/>
    <dgm:cxn modelId="{CF5BA189-B145-4DB8-9337-8631D9CAEF4B}" srcId="{A38A7EEE-7DFF-45FA-85F4-FD792F68CEAC}" destId="{088B068A-E706-4CCD-B203-E54E9E2B5E34}" srcOrd="0" destOrd="0" parTransId="{6665CA37-C1BD-4CB2-97C8-106AC3385B45}" sibTransId="{63ABE528-3698-4893-A878-47C66427F415}"/>
    <dgm:cxn modelId="{E785938B-B96B-4CF0-AC41-AFC839F2712B}" type="presOf" srcId="{431FFE7D-1D99-408F-B6E0-8E937A4C5988}" destId="{E76E7D2B-410C-49C3-8AFF-637F6F526407}" srcOrd="0" destOrd="0" presId="urn:microsoft.com/office/officeart/2009/3/layout/IncreasingArrowsProcess"/>
    <dgm:cxn modelId="{F99E3E9C-62B4-4CF5-8094-EB05A4364125}" type="presOf" srcId="{A38A7EEE-7DFF-45FA-85F4-FD792F68CEAC}" destId="{81409079-B351-4E9D-A207-9C445921F9E0}" srcOrd="0" destOrd="0" presId="urn:microsoft.com/office/officeart/2009/3/layout/IncreasingArrowsProcess"/>
    <dgm:cxn modelId="{77C9689F-C459-421F-B5AA-37EED3527304}" srcId="{736FEE72-E07E-441E-8CEE-B152E37383AC}" destId="{B1ACCC6B-FF37-4912-9055-60AF042E570C}" srcOrd="3" destOrd="0" parTransId="{1AD45234-E547-42AA-9429-8E421268E96D}" sibTransId="{353ACBE7-89AF-4758-964B-683B2CC1B7DB}"/>
    <dgm:cxn modelId="{7B4DECBC-15DB-4027-86D4-06ED610F2A8C}" type="presOf" srcId="{4C44BA09-4C81-4E82-BD6E-32A75AA66F79}" destId="{AEE5B820-71CE-4539-89D3-9D516C5BFF10}" srcOrd="0" destOrd="0" presId="urn:microsoft.com/office/officeart/2009/3/layout/IncreasingArrowsProcess"/>
    <dgm:cxn modelId="{A62C64CA-7C56-4DE3-A5D1-36F50F69E1BF}" type="presOf" srcId="{B1ACCC6B-FF37-4912-9055-60AF042E570C}" destId="{53F7FAB8-FD92-4D6C-83DC-6F803E71F4A5}" srcOrd="0" destOrd="0" presId="urn:microsoft.com/office/officeart/2009/3/layout/IncreasingArrowsProcess"/>
    <dgm:cxn modelId="{BCA108CE-937B-4BD4-8FFF-09ACBAAE4319}" type="presOf" srcId="{804283C5-0BCD-4C62-BD16-A36744DC6C39}" destId="{355E9ECE-8702-4577-9298-5E0173F07883}" srcOrd="0" destOrd="0" presId="urn:microsoft.com/office/officeart/2009/3/layout/IncreasingArrowsProcess"/>
    <dgm:cxn modelId="{DFB5EDEC-AFD7-495D-AF27-4A5FF17AA19C}" type="presOf" srcId="{54414F6F-2A56-4D83-8C1C-3F53A16612E1}" destId="{2F958A9E-DE44-494B-8C7A-C7AB6D7FD00E}" srcOrd="0" destOrd="0" presId="urn:microsoft.com/office/officeart/2009/3/layout/IncreasingArrowsProcess"/>
    <dgm:cxn modelId="{1D0199F1-2026-4A68-9DF9-42F0C5EC5DF2}" srcId="{736FEE72-E07E-441E-8CEE-B152E37383AC}" destId="{237DFE30-4778-4A34-A223-89770660DE30}" srcOrd="0" destOrd="0" parTransId="{641F1907-FE13-4554-B3AB-E8891E7C435A}" sibTransId="{C67677B4-62BC-4DE4-ACC3-0DE2EF255DC7}"/>
    <dgm:cxn modelId="{BABF44FD-F195-4CC3-AA3A-62FA8E402402}" type="presOf" srcId="{736FEE72-E07E-441E-8CEE-B152E37383AC}" destId="{EC562074-D405-4810-8AE0-E77B8220034A}" srcOrd="0" destOrd="0" presId="urn:microsoft.com/office/officeart/2009/3/layout/IncreasingArrowsProcess"/>
    <dgm:cxn modelId="{57D07CFE-B5CA-497B-9795-1BDEC63A3BBA}" srcId="{54414F6F-2A56-4D83-8C1C-3F53A16612E1}" destId="{804283C5-0BCD-4C62-BD16-A36744DC6C39}" srcOrd="0" destOrd="0" parTransId="{A20125EC-E7CF-49B2-A99D-728E75F9DAF1}" sibTransId="{D4C6E927-00FE-4262-B9AB-82A6E3976845}"/>
    <dgm:cxn modelId="{6C8C3027-FB77-40D9-BFAA-0E17898E0E37}" type="presParOf" srcId="{EC562074-D405-4810-8AE0-E77B8220034A}" destId="{D969C83E-AA87-4F56-B84D-119EFC61F1E3}" srcOrd="0" destOrd="0" presId="urn:microsoft.com/office/officeart/2009/3/layout/IncreasingArrowsProcess"/>
    <dgm:cxn modelId="{3C5A4AAB-7DBB-43E4-A330-79F188BC6574}" type="presParOf" srcId="{EC562074-D405-4810-8AE0-E77B8220034A}" destId="{E76E7D2B-410C-49C3-8AFF-637F6F526407}" srcOrd="1" destOrd="0" presId="urn:microsoft.com/office/officeart/2009/3/layout/IncreasingArrowsProcess"/>
    <dgm:cxn modelId="{60C4F249-5B8F-4AD0-8199-DAC3EFF00083}" type="presParOf" srcId="{EC562074-D405-4810-8AE0-E77B8220034A}" destId="{AEE5B820-71CE-4539-89D3-9D516C5BFF10}" srcOrd="2" destOrd="0" presId="urn:microsoft.com/office/officeart/2009/3/layout/IncreasingArrowsProcess"/>
    <dgm:cxn modelId="{B7D0E97A-0CAD-4865-BB31-484B28A0D28E}" type="presParOf" srcId="{EC562074-D405-4810-8AE0-E77B8220034A}" destId="{39E49AFB-AC81-408F-87D2-60FD4E434F84}" srcOrd="3" destOrd="0" presId="urn:microsoft.com/office/officeart/2009/3/layout/IncreasingArrowsProcess"/>
    <dgm:cxn modelId="{F83FF5F7-409A-4A62-B002-1B19F3CC6E26}" type="presParOf" srcId="{EC562074-D405-4810-8AE0-E77B8220034A}" destId="{81409079-B351-4E9D-A207-9C445921F9E0}" srcOrd="4" destOrd="0" presId="urn:microsoft.com/office/officeart/2009/3/layout/IncreasingArrowsProcess"/>
    <dgm:cxn modelId="{5F9B0B79-C464-4C3A-BC0C-7DA791B22BA0}" type="presParOf" srcId="{EC562074-D405-4810-8AE0-E77B8220034A}" destId="{12FD22D1-081E-4C75-BA49-ACAB92C6409D}" srcOrd="5" destOrd="0" presId="urn:microsoft.com/office/officeart/2009/3/layout/IncreasingArrowsProcess"/>
    <dgm:cxn modelId="{245A6AAC-C589-49A3-A81B-4710ED40A418}" type="presParOf" srcId="{EC562074-D405-4810-8AE0-E77B8220034A}" destId="{53F7FAB8-FD92-4D6C-83DC-6F803E71F4A5}" srcOrd="6" destOrd="0" presId="urn:microsoft.com/office/officeart/2009/3/layout/IncreasingArrowsProcess"/>
    <dgm:cxn modelId="{6BCE545C-1005-4B4B-A36C-BE06A6EF59D5}" type="presParOf" srcId="{EC562074-D405-4810-8AE0-E77B8220034A}" destId="{715B2324-F473-49C9-A30E-65D6D88CA175}" srcOrd="7" destOrd="0" presId="urn:microsoft.com/office/officeart/2009/3/layout/IncreasingArrowsProcess"/>
    <dgm:cxn modelId="{2328A2E2-CB92-46AB-AFE1-E6D961ECCAE6}" type="presParOf" srcId="{EC562074-D405-4810-8AE0-E77B8220034A}" destId="{2F958A9E-DE44-494B-8C7A-C7AB6D7FD00E}" srcOrd="8" destOrd="0" presId="urn:microsoft.com/office/officeart/2009/3/layout/IncreasingArrowsProcess"/>
    <dgm:cxn modelId="{1510E9E5-5061-4135-8369-5BB292AABEDB}" type="presParOf" srcId="{EC562074-D405-4810-8AE0-E77B8220034A}" destId="{355E9ECE-8702-4577-9298-5E0173F07883}" srcOrd="9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5EEFC-5F2C-4A94-9C87-3452DB50217C}">
      <dsp:nvSpPr>
        <dsp:cNvPr id="0" name=""/>
        <dsp:cNvSpPr/>
      </dsp:nvSpPr>
      <dsp:spPr>
        <a:xfrm>
          <a:off x="4206240" y="531"/>
          <a:ext cx="630936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55" tIns="33655" rIns="33655" bIns="33655" numCol="1" spcCol="1270" anchor="t" anchorCtr="0">
          <a:noAutofit/>
        </a:bodyPr>
        <a:lstStyle/>
        <a:p>
          <a:pPr marL="285750" lvl="1" indent="-285750" algn="l" defTabSz="2355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5300" kern="1200" dirty="0"/>
            <a:t>Aktivitäten auflisten</a:t>
          </a:r>
        </a:p>
      </dsp:txBody>
      <dsp:txXfrm>
        <a:off x="4206240" y="259476"/>
        <a:ext cx="5532525" cy="1553669"/>
      </dsp:txXfrm>
    </dsp:sp>
    <dsp:sp modelId="{747C52A2-0A98-4773-B610-B868921C1629}">
      <dsp:nvSpPr>
        <dsp:cNvPr id="0" name=""/>
        <dsp:cNvSpPr/>
      </dsp:nvSpPr>
      <dsp:spPr>
        <a:xfrm>
          <a:off x="0" y="531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6500" kern="1200" dirty="0"/>
            <a:t>A</a:t>
          </a:r>
        </a:p>
      </dsp:txBody>
      <dsp:txXfrm>
        <a:off x="101125" y="101656"/>
        <a:ext cx="4003990" cy="1869309"/>
      </dsp:txXfrm>
    </dsp:sp>
    <dsp:sp modelId="{0D8C09EA-87A5-4F52-BD99-013D84E789CD}">
      <dsp:nvSpPr>
        <dsp:cNvPr id="0" name=""/>
        <dsp:cNvSpPr/>
      </dsp:nvSpPr>
      <dsp:spPr>
        <a:xfrm>
          <a:off x="4206240" y="2279246"/>
          <a:ext cx="630936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115" tIns="31115" rIns="31115" bIns="31115" numCol="1" spcCol="1270" anchor="t" anchorCtr="0">
          <a:noAutofit/>
        </a:bodyPr>
        <a:lstStyle/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CH" sz="4900" kern="1200"/>
        </a:p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CH" sz="4900" kern="1200"/>
        </a:p>
      </dsp:txBody>
      <dsp:txXfrm>
        <a:off x="4206240" y="2538191"/>
        <a:ext cx="5532525" cy="1553669"/>
      </dsp:txXfrm>
    </dsp:sp>
    <dsp:sp modelId="{3840B415-DD03-44C9-B1B2-12DADD5857B3}">
      <dsp:nvSpPr>
        <dsp:cNvPr id="0" name=""/>
        <dsp:cNvSpPr/>
      </dsp:nvSpPr>
      <dsp:spPr>
        <a:xfrm>
          <a:off x="0" y="2279246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6500" kern="1200" dirty="0"/>
            <a:t>B</a:t>
          </a:r>
        </a:p>
      </dsp:txBody>
      <dsp:txXfrm>
        <a:off x="101125" y="2380371"/>
        <a:ext cx="4003990" cy="18693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5EEFC-5F2C-4A94-9C87-3452DB50217C}">
      <dsp:nvSpPr>
        <dsp:cNvPr id="0" name=""/>
        <dsp:cNvSpPr/>
      </dsp:nvSpPr>
      <dsp:spPr>
        <a:xfrm>
          <a:off x="4206240" y="531"/>
          <a:ext cx="630936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55" tIns="33655" rIns="33655" bIns="33655" numCol="1" spcCol="1270" anchor="t" anchorCtr="0">
          <a:noAutofit/>
        </a:bodyPr>
        <a:lstStyle/>
        <a:p>
          <a:pPr marL="285750" lvl="1" indent="-285750" algn="l" defTabSz="2355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5300" kern="1200" dirty="0"/>
            <a:t>Aktivitäten auflisten</a:t>
          </a:r>
        </a:p>
      </dsp:txBody>
      <dsp:txXfrm>
        <a:off x="4206240" y="259476"/>
        <a:ext cx="5532525" cy="1553669"/>
      </dsp:txXfrm>
    </dsp:sp>
    <dsp:sp modelId="{747C52A2-0A98-4773-B610-B868921C1629}">
      <dsp:nvSpPr>
        <dsp:cNvPr id="0" name=""/>
        <dsp:cNvSpPr/>
      </dsp:nvSpPr>
      <dsp:spPr>
        <a:xfrm>
          <a:off x="0" y="531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6500" kern="1200" dirty="0"/>
            <a:t>A</a:t>
          </a:r>
        </a:p>
      </dsp:txBody>
      <dsp:txXfrm>
        <a:off x="101125" y="101656"/>
        <a:ext cx="4003990" cy="1869309"/>
      </dsp:txXfrm>
    </dsp:sp>
    <dsp:sp modelId="{0D8C09EA-87A5-4F52-BD99-013D84E789CD}">
      <dsp:nvSpPr>
        <dsp:cNvPr id="0" name=""/>
        <dsp:cNvSpPr/>
      </dsp:nvSpPr>
      <dsp:spPr>
        <a:xfrm>
          <a:off x="4206240" y="2279246"/>
          <a:ext cx="630936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115" tIns="31115" rIns="31115" bIns="31115" numCol="1" spcCol="1270" anchor="t" anchorCtr="0">
          <a:noAutofit/>
        </a:bodyPr>
        <a:lstStyle/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CH" sz="4900" kern="1200"/>
        </a:p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CH" sz="4900" kern="1200"/>
        </a:p>
      </dsp:txBody>
      <dsp:txXfrm>
        <a:off x="4206240" y="2538191"/>
        <a:ext cx="5532525" cy="1553669"/>
      </dsp:txXfrm>
    </dsp:sp>
    <dsp:sp modelId="{3840B415-DD03-44C9-B1B2-12DADD5857B3}">
      <dsp:nvSpPr>
        <dsp:cNvPr id="0" name=""/>
        <dsp:cNvSpPr/>
      </dsp:nvSpPr>
      <dsp:spPr>
        <a:xfrm>
          <a:off x="0" y="2279246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6500" kern="1200" dirty="0"/>
            <a:t>B</a:t>
          </a:r>
        </a:p>
      </dsp:txBody>
      <dsp:txXfrm>
        <a:off x="101125" y="2380371"/>
        <a:ext cx="4003990" cy="18693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88E9F9-C42A-4169-8CF2-781A146E977F}">
      <dsp:nvSpPr>
        <dsp:cNvPr id="0" name=""/>
        <dsp:cNvSpPr/>
      </dsp:nvSpPr>
      <dsp:spPr>
        <a:xfrm>
          <a:off x="4206239" y="1487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Aktivitäten auflisten</a:t>
          </a:r>
        </a:p>
      </dsp:txBody>
      <dsp:txXfrm>
        <a:off x="4206239" y="102144"/>
        <a:ext cx="6007391" cy="603939"/>
      </dsp:txXfrm>
    </dsp:sp>
    <dsp:sp modelId="{91A906D4-604F-4717-9344-AFFB2875D0A4}">
      <dsp:nvSpPr>
        <dsp:cNvPr id="0" name=""/>
        <dsp:cNvSpPr/>
      </dsp:nvSpPr>
      <dsp:spPr>
        <a:xfrm>
          <a:off x="0" y="1487"/>
          <a:ext cx="4206240" cy="805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A</a:t>
          </a:r>
        </a:p>
      </dsp:txBody>
      <dsp:txXfrm>
        <a:off x="39309" y="40796"/>
        <a:ext cx="4127622" cy="726634"/>
      </dsp:txXfrm>
    </dsp:sp>
    <dsp:sp modelId="{9D234BBE-E5E9-4567-A0B2-1003167BACF0}">
      <dsp:nvSpPr>
        <dsp:cNvPr id="0" name=""/>
        <dsp:cNvSpPr/>
      </dsp:nvSpPr>
      <dsp:spPr>
        <a:xfrm>
          <a:off x="4206240" y="887265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Länge der Aufgaben abschätzen</a:t>
          </a:r>
        </a:p>
      </dsp:txBody>
      <dsp:txXfrm>
        <a:off x="4206240" y="987922"/>
        <a:ext cx="6007391" cy="603939"/>
      </dsp:txXfrm>
    </dsp:sp>
    <dsp:sp modelId="{BA73729E-48D3-48F0-88CF-61BD1C41BEC4}">
      <dsp:nvSpPr>
        <dsp:cNvPr id="0" name=""/>
        <dsp:cNvSpPr/>
      </dsp:nvSpPr>
      <dsp:spPr>
        <a:xfrm>
          <a:off x="0" y="887265"/>
          <a:ext cx="4206240" cy="805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L</a:t>
          </a:r>
        </a:p>
      </dsp:txBody>
      <dsp:txXfrm>
        <a:off x="39309" y="926574"/>
        <a:ext cx="4127622" cy="726634"/>
      </dsp:txXfrm>
    </dsp:sp>
    <dsp:sp modelId="{2EF31A56-6208-4EA5-A476-523551123308}">
      <dsp:nvSpPr>
        <dsp:cNvPr id="0" name=""/>
        <dsp:cNvSpPr/>
      </dsp:nvSpPr>
      <dsp:spPr>
        <a:xfrm>
          <a:off x="4206240" y="1773042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Pufferzeiten berücksichtigen</a:t>
          </a:r>
        </a:p>
      </dsp:txBody>
      <dsp:txXfrm>
        <a:off x="4206240" y="1873699"/>
        <a:ext cx="6007391" cy="603939"/>
      </dsp:txXfrm>
    </dsp:sp>
    <dsp:sp modelId="{292FA296-2E4A-4542-AD8C-404D603D6A0E}">
      <dsp:nvSpPr>
        <dsp:cNvPr id="0" name=""/>
        <dsp:cNvSpPr/>
      </dsp:nvSpPr>
      <dsp:spPr>
        <a:xfrm>
          <a:off x="0" y="1773042"/>
          <a:ext cx="4206240" cy="805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P</a:t>
          </a:r>
        </a:p>
      </dsp:txBody>
      <dsp:txXfrm>
        <a:off x="39309" y="1812351"/>
        <a:ext cx="4127622" cy="726634"/>
      </dsp:txXfrm>
    </dsp:sp>
    <dsp:sp modelId="{2D438CF2-F70A-477E-8936-9B98920FF337}">
      <dsp:nvSpPr>
        <dsp:cNvPr id="0" name=""/>
        <dsp:cNvSpPr/>
      </dsp:nvSpPr>
      <dsp:spPr>
        <a:xfrm>
          <a:off x="4206240" y="2658820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Entscheidungen treffen</a:t>
          </a:r>
        </a:p>
      </dsp:txBody>
      <dsp:txXfrm>
        <a:off x="4206240" y="2759477"/>
        <a:ext cx="6007391" cy="603939"/>
      </dsp:txXfrm>
    </dsp:sp>
    <dsp:sp modelId="{9C5F1031-A7F5-4AAF-A765-16133C1981EC}">
      <dsp:nvSpPr>
        <dsp:cNvPr id="0" name=""/>
        <dsp:cNvSpPr/>
      </dsp:nvSpPr>
      <dsp:spPr>
        <a:xfrm>
          <a:off x="0" y="2658820"/>
          <a:ext cx="4206240" cy="805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E</a:t>
          </a:r>
        </a:p>
      </dsp:txBody>
      <dsp:txXfrm>
        <a:off x="39309" y="2698129"/>
        <a:ext cx="4127622" cy="726634"/>
      </dsp:txXfrm>
    </dsp:sp>
    <dsp:sp modelId="{E1834E14-9853-4C31-B833-ADA004822282}">
      <dsp:nvSpPr>
        <dsp:cNvPr id="0" name=""/>
        <dsp:cNvSpPr/>
      </dsp:nvSpPr>
      <dsp:spPr>
        <a:xfrm>
          <a:off x="4206240" y="3544598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Nachkontrolle</a:t>
          </a:r>
        </a:p>
      </dsp:txBody>
      <dsp:txXfrm>
        <a:off x="4206240" y="3645255"/>
        <a:ext cx="6007391" cy="603939"/>
      </dsp:txXfrm>
    </dsp:sp>
    <dsp:sp modelId="{CED99935-4895-4E22-85AF-ECAC0793A775}">
      <dsp:nvSpPr>
        <dsp:cNvPr id="0" name=""/>
        <dsp:cNvSpPr/>
      </dsp:nvSpPr>
      <dsp:spPr>
        <a:xfrm>
          <a:off x="0" y="3544598"/>
          <a:ext cx="4206240" cy="8052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N</a:t>
          </a:r>
        </a:p>
      </dsp:txBody>
      <dsp:txXfrm>
        <a:off x="39309" y="3583907"/>
        <a:ext cx="4127622" cy="7266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88E9F9-C42A-4169-8CF2-781A146E977F}">
      <dsp:nvSpPr>
        <dsp:cNvPr id="0" name=""/>
        <dsp:cNvSpPr/>
      </dsp:nvSpPr>
      <dsp:spPr>
        <a:xfrm>
          <a:off x="4206239" y="1487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Aktivitäten auflisten</a:t>
          </a:r>
        </a:p>
      </dsp:txBody>
      <dsp:txXfrm>
        <a:off x="4206239" y="102144"/>
        <a:ext cx="6007391" cy="603939"/>
      </dsp:txXfrm>
    </dsp:sp>
    <dsp:sp modelId="{91A906D4-604F-4717-9344-AFFB2875D0A4}">
      <dsp:nvSpPr>
        <dsp:cNvPr id="0" name=""/>
        <dsp:cNvSpPr/>
      </dsp:nvSpPr>
      <dsp:spPr>
        <a:xfrm>
          <a:off x="0" y="1487"/>
          <a:ext cx="4206240" cy="8052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A</a:t>
          </a:r>
        </a:p>
      </dsp:txBody>
      <dsp:txXfrm>
        <a:off x="39309" y="40796"/>
        <a:ext cx="4127622" cy="726634"/>
      </dsp:txXfrm>
    </dsp:sp>
    <dsp:sp modelId="{9D234BBE-E5E9-4567-A0B2-1003167BACF0}">
      <dsp:nvSpPr>
        <dsp:cNvPr id="0" name=""/>
        <dsp:cNvSpPr/>
      </dsp:nvSpPr>
      <dsp:spPr>
        <a:xfrm>
          <a:off x="4206240" y="887265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Länge der Aufgaben abschätzen</a:t>
          </a:r>
        </a:p>
      </dsp:txBody>
      <dsp:txXfrm>
        <a:off x="4206240" y="987922"/>
        <a:ext cx="6007391" cy="603939"/>
      </dsp:txXfrm>
    </dsp:sp>
    <dsp:sp modelId="{BA73729E-48D3-48F0-88CF-61BD1C41BEC4}">
      <dsp:nvSpPr>
        <dsp:cNvPr id="0" name=""/>
        <dsp:cNvSpPr/>
      </dsp:nvSpPr>
      <dsp:spPr>
        <a:xfrm>
          <a:off x="0" y="887265"/>
          <a:ext cx="4206240" cy="80525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L</a:t>
          </a:r>
        </a:p>
      </dsp:txBody>
      <dsp:txXfrm>
        <a:off x="39309" y="926574"/>
        <a:ext cx="4127622" cy="726634"/>
      </dsp:txXfrm>
    </dsp:sp>
    <dsp:sp modelId="{2EF31A56-6208-4EA5-A476-523551123308}">
      <dsp:nvSpPr>
        <dsp:cNvPr id="0" name=""/>
        <dsp:cNvSpPr/>
      </dsp:nvSpPr>
      <dsp:spPr>
        <a:xfrm>
          <a:off x="4206240" y="1773042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Pufferzeiten berücksichtigen</a:t>
          </a:r>
        </a:p>
      </dsp:txBody>
      <dsp:txXfrm>
        <a:off x="4206240" y="1873699"/>
        <a:ext cx="6007391" cy="603939"/>
      </dsp:txXfrm>
    </dsp:sp>
    <dsp:sp modelId="{292FA296-2E4A-4542-AD8C-404D603D6A0E}">
      <dsp:nvSpPr>
        <dsp:cNvPr id="0" name=""/>
        <dsp:cNvSpPr/>
      </dsp:nvSpPr>
      <dsp:spPr>
        <a:xfrm>
          <a:off x="0" y="1773042"/>
          <a:ext cx="4206240" cy="8052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P</a:t>
          </a:r>
        </a:p>
      </dsp:txBody>
      <dsp:txXfrm>
        <a:off x="39309" y="1812351"/>
        <a:ext cx="4127622" cy="726634"/>
      </dsp:txXfrm>
    </dsp:sp>
    <dsp:sp modelId="{2D438CF2-F70A-477E-8936-9B98920FF337}">
      <dsp:nvSpPr>
        <dsp:cNvPr id="0" name=""/>
        <dsp:cNvSpPr/>
      </dsp:nvSpPr>
      <dsp:spPr>
        <a:xfrm>
          <a:off x="4206240" y="2658820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Entscheidungen treffen</a:t>
          </a:r>
        </a:p>
      </dsp:txBody>
      <dsp:txXfrm>
        <a:off x="4206240" y="2759477"/>
        <a:ext cx="6007391" cy="603939"/>
      </dsp:txXfrm>
    </dsp:sp>
    <dsp:sp modelId="{9C5F1031-A7F5-4AAF-A765-16133C1981EC}">
      <dsp:nvSpPr>
        <dsp:cNvPr id="0" name=""/>
        <dsp:cNvSpPr/>
      </dsp:nvSpPr>
      <dsp:spPr>
        <a:xfrm>
          <a:off x="0" y="2658820"/>
          <a:ext cx="4206240" cy="80525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E</a:t>
          </a:r>
        </a:p>
      </dsp:txBody>
      <dsp:txXfrm>
        <a:off x="39309" y="2698129"/>
        <a:ext cx="4127622" cy="726634"/>
      </dsp:txXfrm>
    </dsp:sp>
    <dsp:sp modelId="{E1834E14-9853-4C31-B833-ADA004822282}">
      <dsp:nvSpPr>
        <dsp:cNvPr id="0" name=""/>
        <dsp:cNvSpPr/>
      </dsp:nvSpPr>
      <dsp:spPr>
        <a:xfrm>
          <a:off x="4206240" y="3544598"/>
          <a:ext cx="6309360" cy="805252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3400" kern="1200" dirty="0"/>
            <a:t>Nachkontrolle</a:t>
          </a:r>
        </a:p>
      </dsp:txBody>
      <dsp:txXfrm>
        <a:off x="4206240" y="3645255"/>
        <a:ext cx="6007391" cy="603939"/>
      </dsp:txXfrm>
    </dsp:sp>
    <dsp:sp modelId="{CED99935-4895-4E22-85AF-ECAC0793A775}">
      <dsp:nvSpPr>
        <dsp:cNvPr id="0" name=""/>
        <dsp:cNvSpPr/>
      </dsp:nvSpPr>
      <dsp:spPr>
        <a:xfrm>
          <a:off x="0" y="3544598"/>
          <a:ext cx="4206240" cy="80525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4000" kern="1200" dirty="0"/>
            <a:t>N</a:t>
          </a:r>
        </a:p>
      </dsp:txBody>
      <dsp:txXfrm>
        <a:off x="39309" y="3583907"/>
        <a:ext cx="4127622" cy="7266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2E055-6AB8-4710-8F9F-40DABACEA72F}">
      <dsp:nvSpPr>
        <dsp:cNvPr id="0" name=""/>
        <dsp:cNvSpPr/>
      </dsp:nvSpPr>
      <dsp:spPr>
        <a:xfrm>
          <a:off x="26" y="1494795"/>
          <a:ext cx="1651021" cy="1361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600" kern="1200" dirty="0"/>
            <a:t>Aktivitäten auflisten</a:t>
          </a:r>
        </a:p>
      </dsp:txBody>
      <dsp:txXfrm>
        <a:off x="31364" y="1526133"/>
        <a:ext cx="1588345" cy="1007268"/>
      </dsp:txXfrm>
    </dsp:sp>
    <dsp:sp modelId="{63D1DB55-E1CD-47CE-9100-C5642A666C18}">
      <dsp:nvSpPr>
        <dsp:cNvPr id="0" name=""/>
        <dsp:cNvSpPr/>
      </dsp:nvSpPr>
      <dsp:spPr>
        <a:xfrm>
          <a:off x="909009" y="1751427"/>
          <a:ext cx="1920774" cy="1920774"/>
        </a:xfrm>
        <a:prstGeom prst="leftCircularArrow">
          <a:avLst>
            <a:gd name="adj1" fmla="val 3671"/>
            <a:gd name="adj2" fmla="val 457399"/>
            <a:gd name="adj3" fmla="val 2232910"/>
            <a:gd name="adj4" fmla="val 9024489"/>
            <a:gd name="adj5" fmla="val 428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6913D-1DC8-4D15-8AA9-F1C3BA9F7EE2}">
      <dsp:nvSpPr>
        <dsp:cNvPr id="0" name=""/>
        <dsp:cNvSpPr/>
      </dsp:nvSpPr>
      <dsp:spPr>
        <a:xfrm>
          <a:off x="366919" y="2564739"/>
          <a:ext cx="1467575" cy="5836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300" kern="1200" dirty="0"/>
            <a:t>A</a:t>
          </a:r>
        </a:p>
      </dsp:txBody>
      <dsp:txXfrm>
        <a:off x="384012" y="2581832"/>
        <a:ext cx="1433389" cy="549420"/>
      </dsp:txXfrm>
    </dsp:sp>
    <dsp:sp modelId="{69908614-B718-4F05-A876-7A3D5FECF9F3}">
      <dsp:nvSpPr>
        <dsp:cNvPr id="0" name=""/>
        <dsp:cNvSpPr/>
      </dsp:nvSpPr>
      <dsp:spPr>
        <a:xfrm>
          <a:off x="2170295" y="1494795"/>
          <a:ext cx="1651021" cy="1361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600" kern="1200" dirty="0"/>
            <a:t>Länge der Aufgaben abschätzen</a:t>
          </a:r>
        </a:p>
      </dsp:txBody>
      <dsp:txXfrm>
        <a:off x="2201633" y="1817936"/>
        <a:ext cx="1588345" cy="1007268"/>
      </dsp:txXfrm>
    </dsp:sp>
    <dsp:sp modelId="{4F153969-2BE2-4609-BDA3-70971D3A6BD3}">
      <dsp:nvSpPr>
        <dsp:cNvPr id="0" name=""/>
        <dsp:cNvSpPr/>
      </dsp:nvSpPr>
      <dsp:spPr>
        <a:xfrm>
          <a:off x="3065520" y="625743"/>
          <a:ext cx="2131738" cy="2131738"/>
        </a:xfrm>
        <a:prstGeom prst="circularArrow">
          <a:avLst>
            <a:gd name="adj1" fmla="val 3308"/>
            <a:gd name="adj2" fmla="val 408578"/>
            <a:gd name="adj3" fmla="val 19415911"/>
            <a:gd name="adj4" fmla="val 12575511"/>
            <a:gd name="adj5" fmla="val 385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4B1E24-8F2A-408A-9D63-D3310DEB53AF}">
      <dsp:nvSpPr>
        <dsp:cNvPr id="0" name=""/>
        <dsp:cNvSpPr/>
      </dsp:nvSpPr>
      <dsp:spPr>
        <a:xfrm>
          <a:off x="2537189" y="1202991"/>
          <a:ext cx="1467575" cy="5836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300" kern="1200" dirty="0"/>
            <a:t>L</a:t>
          </a:r>
        </a:p>
      </dsp:txBody>
      <dsp:txXfrm>
        <a:off x="2554282" y="1220084"/>
        <a:ext cx="1433389" cy="549420"/>
      </dsp:txXfrm>
    </dsp:sp>
    <dsp:sp modelId="{0299D7C3-5CBA-454E-AB57-E265001BE9E2}">
      <dsp:nvSpPr>
        <dsp:cNvPr id="0" name=""/>
        <dsp:cNvSpPr/>
      </dsp:nvSpPr>
      <dsp:spPr>
        <a:xfrm>
          <a:off x="4340565" y="1494795"/>
          <a:ext cx="1651021" cy="1361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600" kern="1200" dirty="0"/>
            <a:t>Pufferzeiten berücksichtigen</a:t>
          </a:r>
        </a:p>
      </dsp:txBody>
      <dsp:txXfrm>
        <a:off x="4371903" y="1526133"/>
        <a:ext cx="1588345" cy="1007268"/>
      </dsp:txXfrm>
    </dsp:sp>
    <dsp:sp modelId="{63A92CE6-57B7-4F14-A28F-4B13B8B3D8B4}">
      <dsp:nvSpPr>
        <dsp:cNvPr id="0" name=""/>
        <dsp:cNvSpPr/>
      </dsp:nvSpPr>
      <dsp:spPr>
        <a:xfrm>
          <a:off x="5249548" y="1751427"/>
          <a:ext cx="1920774" cy="1920774"/>
        </a:xfrm>
        <a:prstGeom prst="leftCircularArrow">
          <a:avLst>
            <a:gd name="adj1" fmla="val 3671"/>
            <a:gd name="adj2" fmla="val 457399"/>
            <a:gd name="adj3" fmla="val 2232910"/>
            <a:gd name="adj4" fmla="val 9024489"/>
            <a:gd name="adj5" fmla="val 428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7F1D9-6EAB-4330-AB19-6D854356D42C}">
      <dsp:nvSpPr>
        <dsp:cNvPr id="0" name=""/>
        <dsp:cNvSpPr/>
      </dsp:nvSpPr>
      <dsp:spPr>
        <a:xfrm>
          <a:off x="4707459" y="2564739"/>
          <a:ext cx="1467575" cy="5836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300" kern="1200" dirty="0"/>
            <a:t>P</a:t>
          </a:r>
        </a:p>
      </dsp:txBody>
      <dsp:txXfrm>
        <a:off x="4724552" y="2581832"/>
        <a:ext cx="1433389" cy="549420"/>
      </dsp:txXfrm>
    </dsp:sp>
    <dsp:sp modelId="{84227D53-B915-4B12-9A1B-50B342F0B045}">
      <dsp:nvSpPr>
        <dsp:cNvPr id="0" name=""/>
        <dsp:cNvSpPr/>
      </dsp:nvSpPr>
      <dsp:spPr>
        <a:xfrm>
          <a:off x="6510835" y="1494795"/>
          <a:ext cx="1651021" cy="1361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600" kern="1200" dirty="0"/>
            <a:t>Entscheidungen treffen</a:t>
          </a:r>
        </a:p>
      </dsp:txBody>
      <dsp:txXfrm>
        <a:off x="6542173" y="1817936"/>
        <a:ext cx="1588345" cy="1007268"/>
      </dsp:txXfrm>
    </dsp:sp>
    <dsp:sp modelId="{83BE848F-C3F8-4B0A-98FC-5CEE8E2C2A4D}">
      <dsp:nvSpPr>
        <dsp:cNvPr id="0" name=""/>
        <dsp:cNvSpPr/>
      </dsp:nvSpPr>
      <dsp:spPr>
        <a:xfrm>
          <a:off x="7406060" y="625743"/>
          <a:ext cx="2131738" cy="2131738"/>
        </a:xfrm>
        <a:prstGeom prst="circularArrow">
          <a:avLst>
            <a:gd name="adj1" fmla="val 3308"/>
            <a:gd name="adj2" fmla="val 408578"/>
            <a:gd name="adj3" fmla="val 19415911"/>
            <a:gd name="adj4" fmla="val 12575511"/>
            <a:gd name="adj5" fmla="val 385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233D5E-FF84-4F46-AF62-B31F2FA05D41}">
      <dsp:nvSpPr>
        <dsp:cNvPr id="0" name=""/>
        <dsp:cNvSpPr/>
      </dsp:nvSpPr>
      <dsp:spPr>
        <a:xfrm>
          <a:off x="6877729" y="1202991"/>
          <a:ext cx="1467575" cy="5836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300" kern="1200" dirty="0"/>
            <a:t>E</a:t>
          </a:r>
        </a:p>
      </dsp:txBody>
      <dsp:txXfrm>
        <a:off x="6894822" y="1220084"/>
        <a:ext cx="1433389" cy="549420"/>
      </dsp:txXfrm>
    </dsp:sp>
    <dsp:sp modelId="{E53CBBFB-0EB6-40AB-8679-D69FB012367C}">
      <dsp:nvSpPr>
        <dsp:cNvPr id="0" name=""/>
        <dsp:cNvSpPr/>
      </dsp:nvSpPr>
      <dsp:spPr>
        <a:xfrm>
          <a:off x="8681105" y="1494795"/>
          <a:ext cx="1651021" cy="13617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600" kern="1200" dirty="0"/>
            <a:t>Nachkontrolle</a:t>
          </a:r>
        </a:p>
      </dsp:txBody>
      <dsp:txXfrm>
        <a:off x="8712443" y="1526133"/>
        <a:ext cx="1588345" cy="1007268"/>
      </dsp:txXfrm>
    </dsp:sp>
    <dsp:sp modelId="{C8648DB5-A086-4482-B4C4-A131EE771932}">
      <dsp:nvSpPr>
        <dsp:cNvPr id="0" name=""/>
        <dsp:cNvSpPr/>
      </dsp:nvSpPr>
      <dsp:spPr>
        <a:xfrm>
          <a:off x="9047998" y="2564739"/>
          <a:ext cx="1467575" cy="58360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300" kern="1200" dirty="0"/>
            <a:t>N</a:t>
          </a:r>
        </a:p>
      </dsp:txBody>
      <dsp:txXfrm>
        <a:off x="9065091" y="2581832"/>
        <a:ext cx="1433389" cy="5494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9C83E-AA87-4F56-B84D-119EFC61F1E3}">
      <dsp:nvSpPr>
        <dsp:cNvPr id="0" name=""/>
        <dsp:cNvSpPr/>
      </dsp:nvSpPr>
      <dsp:spPr>
        <a:xfrm>
          <a:off x="1557082" y="55282"/>
          <a:ext cx="7401435" cy="107637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7087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A</a:t>
          </a:r>
        </a:p>
      </dsp:txBody>
      <dsp:txXfrm>
        <a:off x="1557082" y="324376"/>
        <a:ext cx="7132341" cy="538188"/>
      </dsp:txXfrm>
    </dsp:sp>
    <dsp:sp modelId="{E76E7D2B-410C-49C3-8AFF-637F6F526407}">
      <dsp:nvSpPr>
        <dsp:cNvPr id="0" name=""/>
        <dsp:cNvSpPr/>
      </dsp:nvSpPr>
      <dsp:spPr>
        <a:xfrm>
          <a:off x="1557082" y="883934"/>
          <a:ext cx="1367933" cy="1976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kern="1200" dirty="0"/>
            <a:t>Aktivitäten auflisten</a:t>
          </a:r>
        </a:p>
      </dsp:txBody>
      <dsp:txXfrm>
        <a:off x="1557082" y="883934"/>
        <a:ext cx="1367933" cy="1976399"/>
      </dsp:txXfrm>
    </dsp:sp>
    <dsp:sp modelId="{AEE5B820-71CE-4539-89D3-9D516C5BFF10}">
      <dsp:nvSpPr>
        <dsp:cNvPr id="0" name=""/>
        <dsp:cNvSpPr/>
      </dsp:nvSpPr>
      <dsp:spPr>
        <a:xfrm>
          <a:off x="2924867" y="414212"/>
          <a:ext cx="6033649" cy="1076376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7087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L</a:t>
          </a:r>
        </a:p>
      </dsp:txBody>
      <dsp:txXfrm>
        <a:off x="2924867" y="683306"/>
        <a:ext cx="5764555" cy="538188"/>
      </dsp:txXfrm>
    </dsp:sp>
    <dsp:sp modelId="{39E49AFB-AC81-408F-87D2-60FD4E434F84}">
      <dsp:nvSpPr>
        <dsp:cNvPr id="0" name=""/>
        <dsp:cNvSpPr/>
      </dsp:nvSpPr>
      <dsp:spPr>
        <a:xfrm>
          <a:off x="2924867" y="1242864"/>
          <a:ext cx="1367933" cy="1976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kern="1200" dirty="0"/>
            <a:t>Länge der Aufgaben abschätzen</a:t>
          </a:r>
        </a:p>
      </dsp:txBody>
      <dsp:txXfrm>
        <a:off x="2924867" y="1242864"/>
        <a:ext cx="1367933" cy="1976399"/>
      </dsp:txXfrm>
    </dsp:sp>
    <dsp:sp modelId="{81409079-B351-4E9D-A207-9C445921F9E0}">
      <dsp:nvSpPr>
        <dsp:cNvPr id="0" name=""/>
        <dsp:cNvSpPr/>
      </dsp:nvSpPr>
      <dsp:spPr>
        <a:xfrm>
          <a:off x="4292652" y="773143"/>
          <a:ext cx="4665864" cy="1076376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7087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P</a:t>
          </a:r>
        </a:p>
      </dsp:txBody>
      <dsp:txXfrm>
        <a:off x="4292652" y="1042237"/>
        <a:ext cx="4396770" cy="538188"/>
      </dsp:txXfrm>
    </dsp:sp>
    <dsp:sp modelId="{12FD22D1-081E-4C75-BA49-ACAB92C6409D}">
      <dsp:nvSpPr>
        <dsp:cNvPr id="0" name=""/>
        <dsp:cNvSpPr/>
      </dsp:nvSpPr>
      <dsp:spPr>
        <a:xfrm>
          <a:off x="4292652" y="1601795"/>
          <a:ext cx="1367933" cy="1976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kern="1200" dirty="0"/>
            <a:t>Pufferzeiten berücksichtigen</a:t>
          </a:r>
        </a:p>
      </dsp:txBody>
      <dsp:txXfrm>
        <a:off x="4292652" y="1601795"/>
        <a:ext cx="1367933" cy="1976399"/>
      </dsp:txXfrm>
    </dsp:sp>
    <dsp:sp modelId="{53F7FAB8-FD92-4D6C-83DC-6F803E71F4A5}">
      <dsp:nvSpPr>
        <dsp:cNvPr id="0" name=""/>
        <dsp:cNvSpPr/>
      </dsp:nvSpPr>
      <dsp:spPr>
        <a:xfrm>
          <a:off x="5661178" y="1132073"/>
          <a:ext cx="3297339" cy="1076376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7087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E</a:t>
          </a:r>
        </a:p>
      </dsp:txBody>
      <dsp:txXfrm>
        <a:off x="5661178" y="1401167"/>
        <a:ext cx="3028245" cy="538188"/>
      </dsp:txXfrm>
    </dsp:sp>
    <dsp:sp modelId="{715B2324-F473-49C9-A30E-65D6D88CA175}">
      <dsp:nvSpPr>
        <dsp:cNvPr id="0" name=""/>
        <dsp:cNvSpPr/>
      </dsp:nvSpPr>
      <dsp:spPr>
        <a:xfrm>
          <a:off x="5661178" y="1960725"/>
          <a:ext cx="1367933" cy="1976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kern="1200" dirty="0"/>
            <a:t>Entscheidungen treffen</a:t>
          </a:r>
        </a:p>
      </dsp:txBody>
      <dsp:txXfrm>
        <a:off x="5661178" y="1960725"/>
        <a:ext cx="1367933" cy="1976399"/>
      </dsp:txXfrm>
    </dsp:sp>
    <dsp:sp modelId="{2F958A9E-DE44-494B-8C7A-C7AB6D7FD00E}">
      <dsp:nvSpPr>
        <dsp:cNvPr id="0" name=""/>
        <dsp:cNvSpPr/>
      </dsp:nvSpPr>
      <dsp:spPr>
        <a:xfrm>
          <a:off x="7028963" y="1491004"/>
          <a:ext cx="1929554" cy="1076376"/>
        </a:xfrm>
        <a:prstGeom prst="rightArrow">
          <a:avLst>
            <a:gd name="adj1" fmla="val 5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7087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000" kern="1200" dirty="0"/>
            <a:t>N</a:t>
          </a:r>
        </a:p>
      </dsp:txBody>
      <dsp:txXfrm>
        <a:off x="7028963" y="1760098"/>
        <a:ext cx="1660460" cy="538188"/>
      </dsp:txXfrm>
    </dsp:sp>
    <dsp:sp modelId="{355E9ECE-8702-4577-9298-5E0173F07883}">
      <dsp:nvSpPr>
        <dsp:cNvPr id="0" name=""/>
        <dsp:cNvSpPr/>
      </dsp:nvSpPr>
      <dsp:spPr>
        <a:xfrm>
          <a:off x="7028963" y="2319656"/>
          <a:ext cx="1367933" cy="19763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kern="1200" dirty="0"/>
            <a:t>Nachkontrolle</a:t>
          </a:r>
        </a:p>
      </dsp:txBody>
      <dsp:txXfrm>
        <a:off x="7028963" y="2319656"/>
        <a:ext cx="1367933" cy="1976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10BE84-5848-4CCC-BEE4-CBBA6C191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0414E91-C6BD-43BF-B89C-A59B367241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5D164C-819D-41D8-8EE1-188E48C37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0ED603-D3D5-4D87-AD10-371085E8D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CFFE8C-ED7D-46B9-B5F9-6F643FD40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12415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943CDD-6F17-48BF-A85A-1D5CDADA9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648863E-9701-4968-AEA8-C61DEF877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4EA998-B4BC-40AD-9659-B00091A2C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AD828D-F6EF-4C1F-9145-84475E479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785CE8-C38F-40A1-939D-A04FC5F79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0022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B43C639-69C3-493C-97D0-062B0268B9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2890EC-A345-4209-8B76-E2E8E0CD0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7EBD47-2778-4D54-86D5-15BBD009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D1A6A3-01F9-4D52-BF65-E32D77777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BC0EA1-3782-40D2-9EFD-E49201ABB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546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62501-315F-4808-A476-84895AFE1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886EDE-BEB2-4FF2-A3A9-1C5E53949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85F499-57D9-42E0-9C4E-F11A2B45F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A658B2-9252-454D-B00C-52E253D69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E755F7-84CA-4342-B89D-41399D6B7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165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5CF76-26D4-4962-A7C0-97F20DE11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EE290A-C1D2-4D52-A221-572A14898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F099E1-8ADE-474D-B7E5-2E84F6E57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80D055-15CC-4661-99D2-E37A35D95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5A310B-2F4E-44F7-9791-0F96D8E21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4231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E9C84F-B5EF-4C90-AA49-86B8FAEBD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D7C499-46D0-475B-A24A-5897E85F3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C488438-4A79-40A9-A3EB-B993DB38EF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C7DBE56-A302-4147-85C7-3BE6F207E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11C639-F4E9-45F5-906D-77D03456A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83DD35-0643-4E6C-8308-0BDD66FC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54049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C33EAB-7146-4675-9AD3-027820E4C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E817B32-5082-4502-AD58-B79A2F78D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0E4CDD-2342-4848-AD53-921C1341D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8558384-4BB4-4B90-8623-835BDD456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EED489F-4EA7-4556-AE80-EB07389A9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674DD57-8D03-4C8A-9D0A-FE68AB44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44E59B8-90E5-4C2B-9E03-5D79E4CDB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13A9621-5679-4687-A2B2-A3881759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3423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F141A-A337-4F60-B467-60274DA4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6A2587F-D7D4-4094-B50A-FE1141243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1784D0D-0078-49C3-8405-E75BBEF7B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E380327-D855-40B0-861A-0A6A2DB2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248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D363CBC-7C2B-47A0-AFC9-4ADADFBB5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4F85893-DBD5-4AB3-9D99-E61444346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59BEF2-54D6-454E-AAE4-A30DBF373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2515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B841BE-B52C-4CDC-BB19-39B57C417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172D5F-F894-4183-AB60-F0B5BFDBA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F825E55-7FFD-42A1-8BE8-43D2EFD8A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5CF5F9-5682-44CF-AFC2-DE4437AA2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57907E-D259-4CDB-982D-036900A88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9D0D2A-F794-4D9A-BA6A-001611D87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6490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1BB8A2-7621-4068-86BB-7FD94D6E2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6643A6-4276-447B-87EB-4DE677DA65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8F82FC3-C662-4198-B070-E7C6036C6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62115F-77EB-434A-A68B-ABF3B65BD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4170A56-E92E-47F0-B68F-C2FF197E5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1380E1-E81E-44D2-9716-852BB1F5F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2444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6F8E410-0813-4D3A-A50C-A7D1D03FA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714EC7-A8BD-4D9A-AC9F-DB0BDB5F2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A40225-596D-4216-BFDB-A8CE742733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3BFD8-1FED-417E-95C7-4924BD9131DF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6E819B-09F0-4652-9B50-66CCDFD029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3FA10F-7162-4C19-A350-458DF74C9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1AB8E-572C-43D3-9FFF-85E1C3BCD65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908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F111E6-A4B2-4843-B48B-829D086C6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ALPEN PRINZIP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A5C48D3-24E5-4E75-AD89-E0F0DD7E46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0774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512DCB-2D64-4AC9-AF01-31A2367C5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A3585881-7541-4466-B41C-8975869E8B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89075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39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512DCB-2D64-4AC9-AF01-31A2367C5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A3585881-7541-4466-B41C-8975869E8B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4114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2662D-AA7D-466E-98A5-5072985E6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Zeit- und Arbeitsplanung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D0EB3550-F6BE-44F8-A813-15CB561854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0345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936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2662D-AA7D-466E-98A5-5072985E6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Zeit- und Arbeitsplanung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D0EB3550-F6BE-44F8-A813-15CB561854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908224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831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2662D-AA7D-466E-98A5-5072985E6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Zeit- und Arbeitsplanung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D0EB3550-F6BE-44F8-A813-15CB561854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6677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4367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2662D-AA7D-466E-98A5-5072985E6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Zeit- und Arbeitsplanung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D0EB3550-F6BE-44F8-A813-15CB561854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3552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6053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A80950C-D5A1-477E-A7A9-39F31A0A669C}"/>
</file>

<file path=customXml/itemProps2.xml><?xml version="1.0" encoding="utf-8"?>
<ds:datastoreItem xmlns:ds="http://schemas.openxmlformats.org/officeDocument/2006/customXml" ds:itemID="{8A457D49-A705-48C2-9FAD-40D04C71DB54}"/>
</file>

<file path=customXml/itemProps3.xml><?xml version="1.0" encoding="utf-8"?>
<ds:datastoreItem xmlns:ds="http://schemas.openxmlformats.org/officeDocument/2006/customXml" ds:itemID="{38E23F70-2189-4A90-B2BD-589155E0B4E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Breitbild</PresentationFormat>
  <Paragraphs>51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ALPEN PRINZIP</vt:lpstr>
      <vt:lpstr>PowerPoint-Präsentation</vt:lpstr>
      <vt:lpstr>PowerPoint-Präsentation</vt:lpstr>
      <vt:lpstr>Zeit- und Arbeitsplanung</vt:lpstr>
      <vt:lpstr>Zeit- und Arbeitsplanung</vt:lpstr>
      <vt:lpstr>Zeit- und Arbeitsplanung</vt:lpstr>
      <vt:lpstr>Zeit- und Arbeitsplanung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ALPEN PRINZIP</dc:title>
  <dc:creator>Stoob Martin BZWU</dc:creator>
  <cp:lastModifiedBy>Stoob Martin BZWU</cp:lastModifiedBy>
  <cp:revision>1</cp:revision>
  <dcterms:created xsi:type="dcterms:W3CDTF">2021-12-09T09:10:41Z</dcterms:created>
  <dcterms:modified xsi:type="dcterms:W3CDTF">2021-12-09T11:26:34Z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544300</vt:r8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  <property fmtid="{D5CDD505-2E9C-101B-9397-08002B2CF9AE}" pid="12" name="MediaServiceImageTags">
    <vt:lpwstr/>
  </property>
</Properties>
</file>