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8" r:id="rId3"/>
    <p:sldId id="260" r:id="rId4"/>
    <p:sldId id="259" r:id="rId5"/>
    <p:sldId id="261" r:id="rId6"/>
    <p:sldId id="257" r:id="rId7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1"/>
    <p:restoredTop sz="94672"/>
  </p:normalViewPr>
  <p:slideViewPr>
    <p:cSldViewPr snapToGrid="0" snapToObjects="1">
      <p:cViewPr varScale="1">
        <p:scale>
          <a:sx n="78" d="100"/>
          <a:sy n="78" d="100"/>
        </p:scale>
        <p:origin x="778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openxmlformats.org/officeDocument/2006/relationships/customXml" Target="../customXml/item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customXml" Target="../customXml/item3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Relationship Id="rId14" Type="http://schemas.openxmlformats.org/officeDocument/2006/relationships/customXml" Target="../customXml/item2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toob Martin BZWU" userId="247815f2-0d2c-4d7f-92ee-90c16503944c" providerId="ADAL" clId="{9FF096DA-4F7D-4A6A-9070-3F18E925F46C}"/>
    <pc:docChg chg="undo custSel modSld">
      <pc:chgData name="Stoob Martin BZWU" userId="247815f2-0d2c-4d7f-92ee-90c16503944c" providerId="ADAL" clId="{9FF096DA-4F7D-4A6A-9070-3F18E925F46C}" dt="2021-11-29T08:11:26.953" v="20" actId="478"/>
      <pc:docMkLst>
        <pc:docMk/>
      </pc:docMkLst>
      <pc:sldChg chg="addSp delSp modSp mod">
        <pc:chgData name="Stoob Martin BZWU" userId="247815f2-0d2c-4d7f-92ee-90c16503944c" providerId="ADAL" clId="{9FF096DA-4F7D-4A6A-9070-3F18E925F46C}" dt="2021-11-29T08:11:26.953" v="20" actId="478"/>
        <pc:sldMkLst>
          <pc:docMk/>
          <pc:sldMk cId="862157721" sldId="258"/>
        </pc:sldMkLst>
        <pc:spChg chg="mod">
          <ac:chgData name="Stoob Martin BZWU" userId="247815f2-0d2c-4d7f-92ee-90c16503944c" providerId="ADAL" clId="{9FF096DA-4F7D-4A6A-9070-3F18E925F46C}" dt="2021-11-29T08:07:41.476" v="10" actId="1076"/>
          <ac:spMkLst>
            <pc:docMk/>
            <pc:sldMk cId="862157721" sldId="258"/>
            <ac:spMk id="10" creationId="{00000000-0000-0000-0000-000000000000}"/>
          </ac:spMkLst>
        </pc:spChg>
        <pc:cxnChg chg="add del mod">
          <ac:chgData name="Stoob Martin BZWU" userId="247815f2-0d2c-4d7f-92ee-90c16503944c" providerId="ADAL" clId="{9FF096DA-4F7D-4A6A-9070-3F18E925F46C}" dt="2021-11-29T07:57:09.772" v="1" actId="478"/>
          <ac:cxnSpMkLst>
            <pc:docMk/>
            <pc:sldMk cId="862157721" sldId="258"/>
            <ac:cxnSpMk id="3" creationId="{3A1EBF37-B24D-4438-9AD0-8A828C22A792}"/>
          </ac:cxnSpMkLst>
        </pc:cxnChg>
        <pc:cxnChg chg="add del mod">
          <ac:chgData name="Stoob Martin BZWU" userId="247815f2-0d2c-4d7f-92ee-90c16503944c" providerId="ADAL" clId="{9FF096DA-4F7D-4A6A-9070-3F18E925F46C}" dt="2021-11-29T08:00:18.570" v="3" actId="11529"/>
          <ac:cxnSpMkLst>
            <pc:docMk/>
            <pc:sldMk cId="862157721" sldId="258"/>
            <ac:cxnSpMk id="5" creationId="{779C1F7A-6243-434B-85A8-DA461383701A}"/>
          </ac:cxnSpMkLst>
        </pc:cxnChg>
        <pc:cxnChg chg="add del mod">
          <ac:chgData name="Stoob Martin BZWU" userId="247815f2-0d2c-4d7f-92ee-90c16503944c" providerId="ADAL" clId="{9FF096DA-4F7D-4A6A-9070-3F18E925F46C}" dt="2021-11-29T08:07:26.850" v="7" actId="478"/>
          <ac:cxnSpMkLst>
            <pc:docMk/>
            <pc:sldMk cId="862157721" sldId="258"/>
            <ac:cxnSpMk id="7" creationId="{BEE88C21-D148-4682-A12E-313D1236A163}"/>
          </ac:cxnSpMkLst>
        </pc:cxnChg>
        <pc:cxnChg chg="add del mod">
          <ac:chgData name="Stoob Martin BZWU" userId="247815f2-0d2c-4d7f-92ee-90c16503944c" providerId="ADAL" clId="{9FF096DA-4F7D-4A6A-9070-3F18E925F46C}" dt="2021-11-29T08:07:46.585" v="11" actId="478"/>
          <ac:cxnSpMkLst>
            <pc:docMk/>
            <pc:sldMk cId="862157721" sldId="258"/>
            <ac:cxnSpMk id="14" creationId="{B348A79D-195E-4DBF-A4F2-ADF105AD9D7B}"/>
          </ac:cxnSpMkLst>
        </pc:cxnChg>
        <pc:cxnChg chg="add del mod">
          <ac:chgData name="Stoob Martin BZWU" userId="247815f2-0d2c-4d7f-92ee-90c16503944c" providerId="ADAL" clId="{9FF096DA-4F7D-4A6A-9070-3F18E925F46C}" dt="2021-11-29T08:10:58.411" v="16" actId="478"/>
          <ac:cxnSpMkLst>
            <pc:docMk/>
            <pc:sldMk cId="862157721" sldId="258"/>
            <ac:cxnSpMk id="16" creationId="{E5A43254-2248-4B0C-9982-7842EBCDEC1B}"/>
          </ac:cxnSpMkLst>
        </pc:cxnChg>
        <pc:cxnChg chg="add del mod">
          <ac:chgData name="Stoob Martin BZWU" userId="247815f2-0d2c-4d7f-92ee-90c16503944c" providerId="ADAL" clId="{9FF096DA-4F7D-4A6A-9070-3F18E925F46C}" dt="2021-11-29T08:11:26.953" v="20" actId="478"/>
          <ac:cxnSpMkLst>
            <pc:docMk/>
            <pc:sldMk cId="862157721" sldId="258"/>
            <ac:cxnSpMk id="20" creationId="{74027C08-7C49-43BD-971F-9D09A76A1EE6}"/>
          </ac:cxnSpMkLst>
        </pc:cxn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CF7482-C2B1-6A46-821B-0D225D1EC54F}" type="datetimeFigureOut">
              <a:rPr lang="de-DE" smtClean="0"/>
              <a:t>29.11.2021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A808A-EB9B-1843-A7D2-35FC184C4BB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627005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Platzhalter für vertikalen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CF7482-C2B1-6A46-821B-0D225D1EC54F}" type="datetimeFigureOut">
              <a:rPr lang="de-DE" smtClean="0"/>
              <a:t>29.11.2021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A808A-EB9B-1843-A7D2-35FC184C4BB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16874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Platzhalter für vertikalen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CF7482-C2B1-6A46-821B-0D225D1EC54F}" type="datetimeFigureOut">
              <a:rPr lang="de-DE" smtClean="0"/>
              <a:t>29.11.2021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A808A-EB9B-1843-A7D2-35FC184C4BB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148477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CF7482-C2B1-6A46-821B-0D225D1EC54F}" type="datetimeFigureOut">
              <a:rPr lang="de-DE" smtClean="0"/>
              <a:t>29.11.2021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A808A-EB9B-1843-A7D2-35FC184C4BB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61811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CF7482-C2B1-6A46-821B-0D225D1EC54F}" type="datetimeFigureOut">
              <a:rPr lang="de-DE" smtClean="0"/>
              <a:t>29.11.2021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A808A-EB9B-1843-A7D2-35FC184C4BB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29984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CF7482-C2B1-6A46-821B-0D225D1EC54F}" type="datetimeFigureOut">
              <a:rPr lang="de-DE" smtClean="0"/>
              <a:t>29.11.2021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A808A-EB9B-1843-A7D2-35FC184C4BB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928641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CF7482-C2B1-6A46-821B-0D225D1EC54F}" type="datetimeFigureOut">
              <a:rPr lang="de-DE" smtClean="0"/>
              <a:t>29.11.2021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A808A-EB9B-1843-A7D2-35FC184C4BB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108635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CF7482-C2B1-6A46-821B-0D225D1EC54F}" type="datetimeFigureOut">
              <a:rPr lang="de-DE" smtClean="0"/>
              <a:t>29.11.2021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A808A-EB9B-1843-A7D2-35FC184C4BB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494208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CF7482-C2B1-6A46-821B-0D225D1EC54F}" type="datetimeFigureOut">
              <a:rPr lang="de-DE" smtClean="0"/>
              <a:t>29.11.2021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A808A-EB9B-1843-A7D2-35FC184C4BB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047184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CF7482-C2B1-6A46-821B-0D225D1EC54F}" type="datetimeFigureOut">
              <a:rPr lang="de-DE" smtClean="0"/>
              <a:t>29.11.2021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A808A-EB9B-1843-A7D2-35FC184C4BB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475872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CF7482-C2B1-6A46-821B-0D225D1EC54F}" type="datetimeFigureOut">
              <a:rPr lang="de-DE" smtClean="0"/>
              <a:t>29.11.2021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A808A-EB9B-1843-A7D2-35FC184C4BB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117167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CF7482-C2B1-6A46-821B-0D225D1EC54F}" type="datetimeFigureOut">
              <a:rPr lang="de-DE" smtClean="0"/>
              <a:t>29.11.2021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9A808A-EB9B-1843-A7D2-35FC184C4BB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697224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/>
          <p:cNvSpPr/>
          <p:nvPr/>
        </p:nvSpPr>
        <p:spPr>
          <a:xfrm>
            <a:off x="472270" y="4391390"/>
            <a:ext cx="10881529" cy="1473797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 sz="1801"/>
          </a:p>
        </p:txBody>
      </p:sp>
      <p:sp>
        <p:nvSpPr>
          <p:cNvPr id="5" name="Rechteck 4"/>
          <p:cNvSpPr/>
          <p:nvPr/>
        </p:nvSpPr>
        <p:spPr>
          <a:xfrm>
            <a:off x="472270" y="2917593"/>
            <a:ext cx="10881529" cy="1473797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 sz="1801"/>
          </a:p>
        </p:txBody>
      </p:sp>
      <p:sp>
        <p:nvSpPr>
          <p:cNvPr id="4" name="Rechteck 3"/>
          <p:cNvSpPr/>
          <p:nvPr/>
        </p:nvSpPr>
        <p:spPr>
          <a:xfrm>
            <a:off x="472272" y="1443794"/>
            <a:ext cx="10881529" cy="1473797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 sz="1801"/>
          </a:p>
        </p:txBody>
      </p:sp>
      <p:sp>
        <p:nvSpPr>
          <p:cNvPr id="6" name="Rechteck 5"/>
          <p:cNvSpPr/>
          <p:nvPr/>
        </p:nvSpPr>
        <p:spPr>
          <a:xfrm>
            <a:off x="472268" y="1443794"/>
            <a:ext cx="322226" cy="1473797"/>
          </a:xfrm>
          <a:prstGeom prst="rect">
            <a:avLst/>
          </a:prstGeom>
          <a:solidFill>
            <a:schemeClr val="tx1"/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de-CH" sz="1801" dirty="0">
                <a:solidFill>
                  <a:schemeClr val="bg1"/>
                </a:solidFill>
              </a:rPr>
              <a:t>Lane 1</a:t>
            </a:r>
          </a:p>
        </p:txBody>
      </p:sp>
      <p:sp>
        <p:nvSpPr>
          <p:cNvPr id="7" name="Rechteck 6"/>
          <p:cNvSpPr/>
          <p:nvPr/>
        </p:nvSpPr>
        <p:spPr>
          <a:xfrm>
            <a:off x="472268" y="2917593"/>
            <a:ext cx="322226" cy="1473797"/>
          </a:xfrm>
          <a:prstGeom prst="rect">
            <a:avLst/>
          </a:prstGeom>
          <a:solidFill>
            <a:schemeClr val="tx1"/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de-CH" sz="1801" dirty="0">
                <a:solidFill>
                  <a:schemeClr val="bg1"/>
                </a:solidFill>
              </a:rPr>
              <a:t>Lane 2</a:t>
            </a:r>
          </a:p>
        </p:txBody>
      </p:sp>
      <p:sp>
        <p:nvSpPr>
          <p:cNvPr id="9" name="Rechteck 8"/>
          <p:cNvSpPr/>
          <p:nvPr/>
        </p:nvSpPr>
        <p:spPr>
          <a:xfrm>
            <a:off x="472268" y="4391390"/>
            <a:ext cx="322226" cy="1473797"/>
          </a:xfrm>
          <a:prstGeom prst="rect">
            <a:avLst/>
          </a:prstGeom>
          <a:solidFill>
            <a:schemeClr val="tx1"/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de-CH" sz="1801" dirty="0">
                <a:solidFill>
                  <a:schemeClr val="bg1"/>
                </a:solidFill>
              </a:rPr>
              <a:t>Lane 3</a:t>
            </a:r>
          </a:p>
        </p:txBody>
      </p:sp>
      <p:sp>
        <p:nvSpPr>
          <p:cNvPr id="10" name="Abgerundetes Rechteck 9"/>
          <p:cNvSpPr/>
          <p:nvPr/>
        </p:nvSpPr>
        <p:spPr>
          <a:xfrm>
            <a:off x="1231495" y="1907869"/>
            <a:ext cx="1426801" cy="643647"/>
          </a:xfrm>
          <a:prstGeom prst="roundRect">
            <a:avLst/>
          </a:prstGeom>
          <a:solidFill>
            <a:schemeClr val="bg1">
              <a:lumMod val="65000"/>
            </a:schemeClr>
          </a:solidFill>
          <a:ln/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CH" dirty="0"/>
              <a:t>Start</a:t>
            </a:r>
          </a:p>
        </p:txBody>
      </p:sp>
      <p:sp>
        <p:nvSpPr>
          <p:cNvPr id="11" name="Rechteck 10"/>
          <p:cNvSpPr/>
          <p:nvPr/>
        </p:nvSpPr>
        <p:spPr>
          <a:xfrm>
            <a:off x="3302733" y="1907868"/>
            <a:ext cx="1226342" cy="643647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CH" dirty="0"/>
              <a:t>Tätigkeit</a:t>
            </a:r>
          </a:p>
        </p:txBody>
      </p:sp>
      <p:sp>
        <p:nvSpPr>
          <p:cNvPr id="12" name="Rechteck 11"/>
          <p:cNvSpPr/>
          <p:nvPr/>
        </p:nvSpPr>
        <p:spPr>
          <a:xfrm>
            <a:off x="3302733" y="3332667"/>
            <a:ext cx="1226342" cy="643647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CH" dirty="0"/>
              <a:t>Tätigkeit</a:t>
            </a:r>
          </a:p>
        </p:txBody>
      </p:sp>
      <p:sp>
        <p:nvSpPr>
          <p:cNvPr id="13" name="Rechteck 12"/>
          <p:cNvSpPr/>
          <p:nvPr/>
        </p:nvSpPr>
        <p:spPr>
          <a:xfrm>
            <a:off x="5056140" y="1907868"/>
            <a:ext cx="1226342" cy="643647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CH" dirty="0"/>
              <a:t>Tätigkeit</a:t>
            </a:r>
          </a:p>
        </p:txBody>
      </p:sp>
      <p:sp>
        <p:nvSpPr>
          <p:cNvPr id="14" name="Rechteck 13"/>
          <p:cNvSpPr/>
          <p:nvPr/>
        </p:nvSpPr>
        <p:spPr>
          <a:xfrm>
            <a:off x="6809547" y="3332667"/>
            <a:ext cx="1226342" cy="643647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CH" dirty="0"/>
              <a:t>Tätigkeit</a:t>
            </a:r>
          </a:p>
        </p:txBody>
      </p:sp>
      <p:cxnSp>
        <p:nvCxnSpPr>
          <p:cNvPr id="16" name="Gerade Verbindung mit Pfeil 15"/>
          <p:cNvCxnSpPr>
            <a:stCxn id="17" idx="3"/>
            <a:endCxn id="18" idx="1"/>
          </p:cNvCxnSpPr>
          <p:nvPr/>
        </p:nvCxnSpPr>
        <p:spPr>
          <a:xfrm flipV="1">
            <a:off x="2658296" y="2229692"/>
            <a:ext cx="644437" cy="1"/>
          </a:xfrm>
          <a:prstGeom prst="straightConnector1">
            <a:avLst/>
          </a:prstGeom>
          <a:ln w="127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Gerade Verbindung mit Pfeil 16"/>
          <p:cNvCxnSpPr>
            <a:stCxn id="18" idx="2"/>
            <a:endCxn id="19" idx="0"/>
          </p:cNvCxnSpPr>
          <p:nvPr/>
        </p:nvCxnSpPr>
        <p:spPr>
          <a:xfrm>
            <a:off x="3915904" y="2551515"/>
            <a:ext cx="0" cy="781152"/>
          </a:xfrm>
          <a:prstGeom prst="straightConnector1">
            <a:avLst/>
          </a:prstGeom>
          <a:ln w="127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 Verbindung mit Pfeil 17"/>
          <p:cNvCxnSpPr>
            <a:stCxn id="19" idx="3"/>
          </p:cNvCxnSpPr>
          <p:nvPr/>
        </p:nvCxnSpPr>
        <p:spPr>
          <a:xfrm flipV="1">
            <a:off x="4529075" y="3654489"/>
            <a:ext cx="778360" cy="2"/>
          </a:xfrm>
          <a:prstGeom prst="straightConnector1">
            <a:avLst/>
          </a:prstGeom>
          <a:ln w="127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Raute 18"/>
          <p:cNvSpPr/>
          <p:nvPr/>
        </p:nvSpPr>
        <p:spPr>
          <a:xfrm>
            <a:off x="5307435" y="3290158"/>
            <a:ext cx="728662" cy="728662"/>
          </a:xfrm>
          <a:prstGeom prst="diamond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/>
          </a:p>
        </p:txBody>
      </p:sp>
      <p:cxnSp>
        <p:nvCxnSpPr>
          <p:cNvPr id="20" name="Gerade Verbindung mit Pfeil 19"/>
          <p:cNvCxnSpPr>
            <a:endCxn id="21" idx="2"/>
          </p:cNvCxnSpPr>
          <p:nvPr/>
        </p:nvCxnSpPr>
        <p:spPr>
          <a:xfrm flipH="1" flipV="1">
            <a:off x="5669311" y="2551515"/>
            <a:ext cx="2455" cy="738643"/>
          </a:xfrm>
          <a:prstGeom prst="straightConnector1">
            <a:avLst/>
          </a:prstGeom>
          <a:ln w="127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Gerade Verbindung mit Pfeil 20"/>
          <p:cNvCxnSpPr>
            <a:cxnSpLocks/>
          </p:cNvCxnSpPr>
          <p:nvPr/>
        </p:nvCxnSpPr>
        <p:spPr>
          <a:xfrm>
            <a:off x="6036097" y="3654489"/>
            <a:ext cx="773450" cy="2"/>
          </a:xfrm>
          <a:prstGeom prst="straightConnector1">
            <a:avLst/>
          </a:prstGeom>
          <a:ln w="127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Rechteck 22"/>
          <p:cNvSpPr/>
          <p:nvPr/>
        </p:nvSpPr>
        <p:spPr>
          <a:xfrm>
            <a:off x="6809546" y="4806464"/>
            <a:ext cx="1226342" cy="643647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CH" dirty="0"/>
              <a:t>Tätigkeit</a:t>
            </a:r>
          </a:p>
        </p:txBody>
      </p:sp>
      <p:sp>
        <p:nvSpPr>
          <p:cNvPr id="24" name="Rechteck 23"/>
          <p:cNvSpPr/>
          <p:nvPr/>
        </p:nvSpPr>
        <p:spPr>
          <a:xfrm>
            <a:off x="9059482" y="4806463"/>
            <a:ext cx="1226342" cy="643647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CH" dirty="0"/>
              <a:t>Tätigkeit</a:t>
            </a:r>
          </a:p>
        </p:txBody>
      </p:sp>
      <p:sp>
        <p:nvSpPr>
          <p:cNvPr id="26" name="Abgerundetes Rechteck 25"/>
          <p:cNvSpPr/>
          <p:nvPr/>
        </p:nvSpPr>
        <p:spPr>
          <a:xfrm>
            <a:off x="8959252" y="1907868"/>
            <a:ext cx="1426801" cy="643647"/>
          </a:xfrm>
          <a:prstGeom prst="roundRect">
            <a:avLst/>
          </a:prstGeom>
          <a:solidFill>
            <a:schemeClr val="bg1">
              <a:lumMod val="65000"/>
            </a:schemeClr>
          </a:solidFill>
          <a:ln/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CH" dirty="0"/>
              <a:t>Ende</a:t>
            </a:r>
          </a:p>
        </p:txBody>
      </p:sp>
      <p:cxnSp>
        <p:nvCxnSpPr>
          <p:cNvPr id="27" name="Gerade Verbindung mit Pfeil 26"/>
          <p:cNvCxnSpPr>
            <a:cxnSpLocks/>
          </p:cNvCxnSpPr>
          <p:nvPr/>
        </p:nvCxnSpPr>
        <p:spPr>
          <a:xfrm flipH="1">
            <a:off x="7422717" y="3976314"/>
            <a:ext cx="1" cy="830150"/>
          </a:xfrm>
          <a:prstGeom prst="straightConnector1">
            <a:avLst/>
          </a:prstGeom>
          <a:ln w="127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Gerade Verbindung mit Pfeil 27"/>
          <p:cNvCxnSpPr/>
          <p:nvPr/>
        </p:nvCxnSpPr>
        <p:spPr>
          <a:xfrm flipV="1">
            <a:off x="8035888" y="5128287"/>
            <a:ext cx="1023594" cy="1"/>
          </a:xfrm>
          <a:prstGeom prst="straightConnector1">
            <a:avLst/>
          </a:prstGeom>
          <a:ln w="127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feld 30"/>
          <p:cNvSpPr txBox="1"/>
          <p:nvPr/>
        </p:nvSpPr>
        <p:spPr>
          <a:xfrm>
            <a:off x="6230799" y="3408755"/>
            <a:ext cx="51218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sz="1200" dirty="0"/>
              <a:t>Ja</a:t>
            </a:r>
          </a:p>
        </p:txBody>
      </p:sp>
      <p:sp>
        <p:nvSpPr>
          <p:cNvPr id="32" name="Textfeld 31"/>
          <p:cNvSpPr txBox="1"/>
          <p:nvPr/>
        </p:nvSpPr>
        <p:spPr>
          <a:xfrm>
            <a:off x="5636107" y="2918163"/>
            <a:ext cx="51218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sz="1200" dirty="0"/>
              <a:t>Nein</a:t>
            </a:r>
          </a:p>
        </p:txBody>
      </p:sp>
      <p:sp>
        <p:nvSpPr>
          <p:cNvPr id="33" name="Textfeld 32"/>
          <p:cNvSpPr txBox="1"/>
          <p:nvPr/>
        </p:nvSpPr>
        <p:spPr>
          <a:xfrm>
            <a:off x="5059244" y="4050085"/>
            <a:ext cx="123850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CH" sz="1200" dirty="0"/>
              <a:t>Entscheid</a:t>
            </a:r>
          </a:p>
        </p:txBody>
      </p:sp>
      <p:cxnSp>
        <p:nvCxnSpPr>
          <p:cNvPr id="557" name="Gerade Verbindung mit Pfeil 556"/>
          <p:cNvCxnSpPr>
            <a:stCxn id="24" idx="0"/>
            <a:endCxn id="26" idx="2"/>
          </p:cNvCxnSpPr>
          <p:nvPr/>
        </p:nvCxnSpPr>
        <p:spPr>
          <a:xfrm flipV="1">
            <a:off x="9672653" y="2551515"/>
            <a:ext cx="0" cy="2254948"/>
          </a:xfrm>
          <a:prstGeom prst="straightConnector1">
            <a:avLst/>
          </a:prstGeom>
          <a:ln w="127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0" name="Textfeld 559"/>
          <p:cNvSpPr txBox="1"/>
          <p:nvPr/>
        </p:nvSpPr>
        <p:spPr>
          <a:xfrm>
            <a:off x="472268" y="337563"/>
            <a:ext cx="1088153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2000" b="1" dirty="0"/>
              <a:t>Prozessbeschrieb: Musterprozess </a:t>
            </a:r>
          </a:p>
        </p:txBody>
      </p:sp>
      <p:sp>
        <p:nvSpPr>
          <p:cNvPr id="561" name="Textfeld 560"/>
          <p:cNvSpPr txBox="1"/>
          <p:nvPr/>
        </p:nvSpPr>
        <p:spPr>
          <a:xfrm>
            <a:off x="9000711" y="696944"/>
            <a:ext cx="235308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400" dirty="0"/>
              <a:t>Prozess-</a:t>
            </a:r>
            <a:r>
              <a:rPr lang="de-DE" sz="1400" dirty="0" err="1"/>
              <a:t>Nr</a:t>
            </a:r>
            <a:r>
              <a:rPr lang="de-DE" sz="1400" dirty="0"/>
              <a:t>:</a:t>
            </a:r>
          </a:p>
        </p:txBody>
      </p:sp>
      <p:sp>
        <p:nvSpPr>
          <p:cNvPr id="562" name="Textfeld 561"/>
          <p:cNvSpPr txBox="1"/>
          <p:nvPr/>
        </p:nvSpPr>
        <p:spPr>
          <a:xfrm>
            <a:off x="9000712" y="1004722"/>
            <a:ext cx="235308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400" dirty="0"/>
              <a:t>Prozesseigner:</a:t>
            </a:r>
          </a:p>
        </p:txBody>
      </p:sp>
      <p:sp>
        <p:nvSpPr>
          <p:cNvPr id="563" name="Textfeld 562"/>
          <p:cNvSpPr txBox="1"/>
          <p:nvPr/>
        </p:nvSpPr>
        <p:spPr>
          <a:xfrm>
            <a:off x="472267" y="6095597"/>
            <a:ext cx="405680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400" dirty="0"/>
              <a:t>Inhaltliche Prüfung: 12.09.2020 durch H. Muster</a:t>
            </a:r>
          </a:p>
        </p:txBody>
      </p:sp>
      <p:sp>
        <p:nvSpPr>
          <p:cNvPr id="564" name="Textfeld 563"/>
          <p:cNvSpPr txBox="1"/>
          <p:nvPr/>
        </p:nvSpPr>
        <p:spPr>
          <a:xfrm>
            <a:off x="4529074" y="6095594"/>
            <a:ext cx="405680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400" dirty="0"/>
              <a:t>Fachliche Prüfung: 15.09.2020 durch M. Meier</a:t>
            </a:r>
          </a:p>
        </p:txBody>
      </p:sp>
      <p:sp>
        <p:nvSpPr>
          <p:cNvPr id="565" name="Textfeld 564"/>
          <p:cNvSpPr txBox="1"/>
          <p:nvPr/>
        </p:nvSpPr>
        <p:spPr>
          <a:xfrm>
            <a:off x="8952606" y="6082562"/>
            <a:ext cx="302959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400" dirty="0"/>
              <a:t>Freigabe: 21.09.2020 durch R. Müller</a:t>
            </a:r>
          </a:p>
        </p:txBody>
      </p:sp>
      <p:sp>
        <p:nvSpPr>
          <p:cNvPr id="566" name="Textfeld 565"/>
          <p:cNvSpPr txBox="1"/>
          <p:nvPr/>
        </p:nvSpPr>
        <p:spPr>
          <a:xfrm>
            <a:off x="472266" y="1001052"/>
            <a:ext cx="49426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/>
              <a:t>Prozess-Klasse:</a:t>
            </a:r>
          </a:p>
        </p:txBody>
      </p:sp>
      <p:sp>
        <p:nvSpPr>
          <p:cNvPr id="43" name="Textfeld 42"/>
          <p:cNvSpPr txBox="1"/>
          <p:nvPr/>
        </p:nvSpPr>
        <p:spPr>
          <a:xfrm>
            <a:off x="472266" y="6464926"/>
            <a:ext cx="405680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400" dirty="0"/>
              <a:t>Version: 1.0</a:t>
            </a:r>
          </a:p>
        </p:txBody>
      </p:sp>
      <p:sp>
        <p:nvSpPr>
          <p:cNvPr id="44" name="Textfeld 43"/>
          <p:cNvSpPr txBox="1"/>
          <p:nvPr/>
        </p:nvSpPr>
        <p:spPr>
          <a:xfrm>
            <a:off x="472266" y="701181"/>
            <a:ext cx="49426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/>
              <a:t>Prozess-Name: </a:t>
            </a:r>
          </a:p>
        </p:txBody>
      </p:sp>
      <p:cxnSp>
        <p:nvCxnSpPr>
          <p:cNvPr id="29" name="Gewinkelte Verbindung 28">
            <a:extLst>
              <a:ext uri="{FF2B5EF4-FFF2-40B4-BE49-F238E27FC236}">
                <a16:creationId xmlns:a16="http://schemas.microsoft.com/office/drawing/2014/main" id="{D772047A-D7D0-614F-BD71-BD7DB5B28FCB}"/>
              </a:ext>
            </a:extLst>
          </p:cNvPr>
          <p:cNvCxnSpPr>
            <a:cxnSpLocks/>
            <a:stCxn id="13" idx="1"/>
            <a:endCxn id="11" idx="0"/>
          </p:cNvCxnSpPr>
          <p:nvPr/>
        </p:nvCxnSpPr>
        <p:spPr>
          <a:xfrm rot="10800000">
            <a:off x="3915904" y="1907868"/>
            <a:ext cx="1140236" cy="321824"/>
          </a:xfrm>
          <a:prstGeom prst="bentConnector4">
            <a:avLst>
              <a:gd name="adj1" fmla="val 23112"/>
              <a:gd name="adj2" fmla="val 171033"/>
            </a:avLst>
          </a:prstGeom>
          <a:ln w="127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112432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0" name="Textfeld 559"/>
          <p:cNvSpPr txBox="1"/>
          <p:nvPr/>
        </p:nvSpPr>
        <p:spPr>
          <a:xfrm>
            <a:off x="5211908" y="714050"/>
            <a:ext cx="465599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000" b="1" dirty="0"/>
              <a:t>Flussdiagramm </a:t>
            </a:r>
          </a:p>
          <a:p>
            <a:r>
              <a:rPr lang="de-DE" sz="2000" dirty="0"/>
              <a:t>Handy während einem Vortrag stumm schalten</a:t>
            </a:r>
          </a:p>
        </p:txBody>
      </p:sp>
      <p:sp>
        <p:nvSpPr>
          <p:cNvPr id="10" name="Abgerundetes Rechteck 9"/>
          <p:cNvSpPr/>
          <p:nvPr/>
        </p:nvSpPr>
        <p:spPr>
          <a:xfrm>
            <a:off x="1787271" y="933154"/>
            <a:ext cx="1426801" cy="643647"/>
          </a:xfrm>
          <a:prstGeom prst="roundRect">
            <a:avLst/>
          </a:prstGeom>
          <a:solidFill>
            <a:schemeClr val="bg1">
              <a:lumMod val="65000"/>
            </a:schemeClr>
          </a:solidFill>
          <a:ln/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CH" sz="1200" dirty="0"/>
              <a:t>Handy und Vortrag</a:t>
            </a:r>
          </a:p>
        </p:txBody>
      </p:sp>
      <p:sp>
        <p:nvSpPr>
          <p:cNvPr id="11" name="Rechteck 10"/>
          <p:cNvSpPr/>
          <p:nvPr/>
        </p:nvSpPr>
        <p:spPr>
          <a:xfrm>
            <a:off x="1787277" y="1809811"/>
            <a:ext cx="1426798" cy="643647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CH" sz="1200" dirty="0"/>
              <a:t>Handy hervornehmen</a:t>
            </a:r>
          </a:p>
        </p:txBody>
      </p:sp>
      <p:sp>
        <p:nvSpPr>
          <p:cNvPr id="12" name="Rechteck 11"/>
          <p:cNvSpPr/>
          <p:nvPr/>
        </p:nvSpPr>
        <p:spPr>
          <a:xfrm>
            <a:off x="3214066" y="3633645"/>
            <a:ext cx="1226342" cy="643647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CH" sz="1200" dirty="0"/>
              <a:t>Handy stumm schalten</a:t>
            </a:r>
          </a:p>
        </p:txBody>
      </p:sp>
      <p:cxnSp>
        <p:nvCxnSpPr>
          <p:cNvPr id="18" name="Gerade Verbindung mit Pfeil 17"/>
          <p:cNvCxnSpPr>
            <a:cxnSpLocks/>
            <a:stCxn id="19" idx="3"/>
          </p:cNvCxnSpPr>
          <p:nvPr/>
        </p:nvCxnSpPr>
        <p:spPr>
          <a:xfrm flipH="1">
            <a:off x="2130250" y="3051486"/>
            <a:ext cx="1083816" cy="0"/>
          </a:xfrm>
          <a:prstGeom prst="straightConnector1">
            <a:avLst/>
          </a:prstGeom>
          <a:ln w="127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Raute 18"/>
          <p:cNvSpPr/>
          <p:nvPr/>
        </p:nvSpPr>
        <p:spPr>
          <a:xfrm>
            <a:off x="1787267" y="2687155"/>
            <a:ext cx="1426799" cy="728662"/>
          </a:xfrm>
          <a:prstGeom prst="diamond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CH" sz="1200" dirty="0">
                <a:solidFill>
                  <a:schemeClr val="bg1"/>
                </a:solidFill>
              </a:rPr>
              <a:t>Handy lautlos?</a:t>
            </a:r>
          </a:p>
        </p:txBody>
      </p:sp>
      <p:sp>
        <p:nvSpPr>
          <p:cNvPr id="26" name="Abgerundetes Rechteck 25"/>
          <p:cNvSpPr/>
          <p:nvPr/>
        </p:nvSpPr>
        <p:spPr>
          <a:xfrm>
            <a:off x="1787265" y="4464683"/>
            <a:ext cx="1426801" cy="643647"/>
          </a:xfrm>
          <a:prstGeom prst="roundRect">
            <a:avLst/>
          </a:prstGeom>
          <a:solidFill>
            <a:schemeClr val="bg1">
              <a:lumMod val="65000"/>
            </a:schemeClr>
          </a:solidFill>
          <a:ln/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CH" sz="1200" dirty="0"/>
              <a:t>Alles in Ordnung</a:t>
            </a:r>
          </a:p>
        </p:txBody>
      </p:sp>
      <p:sp>
        <p:nvSpPr>
          <p:cNvPr id="31" name="Textfeld 30"/>
          <p:cNvSpPr txBox="1"/>
          <p:nvPr/>
        </p:nvSpPr>
        <p:spPr>
          <a:xfrm>
            <a:off x="2159972" y="3661313"/>
            <a:ext cx="51218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sz="1200" dirty="0"/>
              <a:t>Ja</a:t>
            </a:r>
          </a:p>
        </p:txBody>
      </p:sp>
      <p:sp>
        <p:nvSpPr>
          <p:cNvPr id="32" name="Textfeld 31"/>
          <p:cNvSpPr txBox="1"/>
          <p:nvPr/>
        </p:nvSpPr>
        <p:spPr>
          <a:xfrm>
            <a:off x="3441360" y="2752211"/>
            <a:ext cx="51218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sz="1200" dirty="0"/>
              <a:t>Nein</a:t>
            </a:r>
          </a:p>
        </p:txBody>
      </p:sp>
    </p:spTree>
    <p:extLst>
      <p:ext uri="{BB962C8B-B14F-4D97-AF65-F5344CB8AC3E}">
        <p14:creationId xmlns:p14="http://schemas.microsoft.com/office/powerpoint/2010/main" val="8621577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0" name="Textfeld 559"/>
          <p:cNvSpPr txBox="1"/>
          <p:nvPr/>
        </p:nvSpPr>
        <p:spPr>
          <a:xfrm>
            <a:off x="5211908" y="714050"/>
            <a:ext cx="465599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000" b="1" dirty="0"/>
              <a:t>Flussdiagramm </a:t>
            </a:r>
          </a:p>
          <a:p>
            <a:r>
              <a:rPr lang="de-DE" sz="2000" dirty="0"/>
              <a:t>Handy während einem Vortrag stumm schalten</a:t>
            </a:r>
          </a:p>
        </p:txBody>
      </p:sp>
      <p:sp>
        <p:nvSpPr>
          <p:cNvPr id="10" name="Abgerundetes Rechteck 9"/>
          <p:cNvSpPr/>
          <p:nvPr/>
        </p:nvSpPr>
        <p:spPr>
          <a:xfrm>
            <a:off x="1787271" y="933154"/>
            <a:ext cx="1426801" cy="643647"/>
          </a:xfrm>
          <a:prstGeom prst="roundRect">
            <a:avLst/>
          </a:prstGeom>
          <a:solidFill>
            <a:schemeClr val="bg1">
              <a:lumMod val="50000"/>
            </a:schemeClr>
          </a:solidFill>
          <a:ln/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CH" sz="1200" dirty="0"/>
              <a:t>Handy und Vortrag</a:t>
            </a:r>
          </a:p>
        </p:txBody>
      </p:sp>
      <p:sp>
        <p:nvSpPr>
          <p:cNvPr id="11" name="Rechteck 10"/>
          <p:cNvSpPr/>
          <p:nvPr/>
        </p:nvSpPr>
        <p:spPr>
          <a:xfrm>
            <a:off x="1787277" y="1809811"/>
            <a:ext cx="1426798" cy="643647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CH" sz="1200" dirty="0"/>
              <a:t>Handy hervornehmen</a:t>
            </a:r>
          </a:p>
        </p:txBody>
      </p:sp>
      <p:sp>
        <p:nvSpPr>
          <p:cNvPr id="12" name="Rechteck 11"/>
          <p:cNvSpPr/>
          <p:nvPr/>
        </p:nvSpPr>
        <p:spPr>
          <a:xfrm>
            <a:off x="3214066" y="3633645"/>
            <a:ext cx="1226342" cy="643647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CH" sz="1200" dirty="0"/>
              <a:t>Handy stumm schalten</a:t>
            </a:r>
          </a:p>
        </p:txBody>
      </p:sp>
      <p:cxnSp>
        <p:nvCxnSpPr>
          <p:cNvPr id="18" name="Gerade Verbindung mit Pfeil 17"/>
          <p:cNvCxnSpPr>
            <a:cxnSpLocks/>
            <a:stCxn id="19" idx="3"/>
          </p:cNvCxnSpPr>
          <p:nvPr/>
        </p:nvCxnSpPr>
        <p:spPr>
          <a:xfrm flipH="1">
            <a:off x="2130250" y="3051486"/>
            <a:ext cx="1083816" cy="0"/>
          </a:xfrm>
          <a:prstGeom prst="straightConnector1">
            <a:avLst/>
          </a:prstGeom>
          <a:ln w="127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Raute 18"/>
          <p:cNvSpPr/>
          <p:nvPr/>
        </p:nvSpPr>
        <p:spPr>
          <a:xfrm>
            <a:off x="1787267" y="2687155"/>
            <a:ext cx="1426799" cy="728662"/>
          </a:xfrm>
          <a:prstGeom prst="diamond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CH" sz="1200" dirty="0">
                <a:solidFill>
                  <a:schemeClr val="tx1"/>
                </a:solidFill>
              </a:rPr>
              <a:t>Handy lautlos?</a:t>
            </a:r>
          </a:p>
        </p:txBody>
      </p:sp>
      <p:sp>
        <p:nvSpPr>
          <p:cNvPr id="26" name="Abgerundetes Rechteck 25"/>
          <p:cNvSpPr/>
          <p:nvPr/>
        </p:nvSpPr>
        <p:spPr>
          <a:xfrm>
            <a:off x="1787265" y="4464683"/>
            <a:ext cx="1426801" cy="643647"/>
          </a:xfrm>
          <a:prstGeom prst="roundRect">
            <a:avLst/>
          </a:prstGeom>
          <a:solidFill>
            <a:schemeClr val="bg1">
              <a:lumMod val="50000"/>
            </a:schemeClr>
          </a:solidFill>
          <a:ln/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CH" sz="1200" dirty="0"/>
              <a:t>Alles in Ordnung</a:t>
            </a:r>
          </a:p>
        </p:txBody>
      </p:sp>
      <p:sp>
        <p:nvSpPr>
          <p:cNvPr id="31" name="Textfeld 30"/>
          <p:cNvSpPr txBox="1"/>
          <p:nvPr/>
        </p:nvSpPr>
        <p:spPr>
          <a:xfrm>
            <a:off x="2159972" y="3661313"/>
            <a:ext cx="51218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sz="1200" dirty="0"/>
              <a:t>Ja</a:t>
            </a:r>
          </a:p>
        </p:txBody>
      </p:sp>
      <p:sp>
        <p:nvSpPr>
          <p:cNvPr id="32" name="Textfeld 31"/>
          <p:cNvSpPr txBox="1"/>
          <p:nvPr/>
        </p:nvSpPr>
        <p:spPr>
          <a:xfrm>
            <a:off x="3441360" y="2752211"/>
            <a:ext cx="51218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sz="1200" dirty="0"/>
              <a:t>Nein</a:t>
            </a:r>
          </a:p>
        </p:txBody>
      </p:sp>
    </p:spTree>
    <p:extLst>
      <p:ext uri="{BB962C8B-B14F-4D97-AF65-F5344CB8AC3E}">
        <p14:creationId xmlns:p14="http://schemas.microsoft.com/office/powerpoint/2010/main" val="13897423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0" name="Textfeld 559"/>
          <p:cNvSpPr txBox="1"/>
          <p:nvPr/>
        </p:nvSpPr>
        <p:spPr>
          <a:xfrm>
            <a:off x="5211908" y="714050"/>
            <a:ext cx="465599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000" b="1" dirty="0"/>
              <a:t>Flussdiagramm </a:t>
            </a:r>
          </a:p>
          <a:p>
            <a:r>
              <a:rPr lang="de-DE" sz="2000" dirty="0"/>
              <a:t>Handy während einem Vortrag stumm schalten</a:t>
            </a:r>
          </a:p>
        </p:txBody>
      </p:sp>
      <p:sp>
        <p:nvSpPr>
          <p:cNvPr id="10" name="Abgerundetes Rechteck 9"/>
          <p:cNvSpPr/>
          <p:nvPr/>
        </p:nvSpPr>
        <p:spPr>
          <a:xfrm>
            <a:off x="1787271" y="933154"/>
            <a:ext cx="1426801" cy="643647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CH" sz="1200" dirty="0">
                <a:solidFill>
                  <a:schemeClr val="bg1"/>
                </a:solidFill>
              </a:rPr>
              <a:t>Handy und Vortrag</a:t>
            </a:r>
          </a:p>
        </p:txBody>
      </p:sp>
      <p:sp>
        <p:nvSpPr>
          <p:cNvPr id="11" name="Rechteck 10"/>
          <p:cNvSpPr/>
          <p:nvPr/>
        </p:nvSpPr>
        <p:spPr>
          <a:xfrm>
            <a:off x="1787277" y="1809811"/>
            <a:ext cx="1426798" cy="643647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CH" sz="1200" dirty="0">
                <a:solidFill>
                  <a:schemeClr val="bg1"/>
                </a:solidFill>
              </a:rPr>
              <a:t>Handy hervornehmen</a:t>
            </a:r>
          </a:p>
        </p:txBody>
      </p:sp>
      <p:sp>
        <p:nvSpPr>
          <p:cNvPr id="12" name="Rechteck 11"/>
          <p:cNvSpPr/>
          <p:nvPr/>
        </p:nvSpPr>
        <p:spPr>
          <a:xfrm>
            <a:off x="3214066" y="3633645"/>
            <a:ext cx="1226342" cy="643647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CH" sz="1200" dirty="0">
                <a:solidFill>
                  <a:schemeClr val="bg1"/>
                </a:solidFill>
              </a:rPr>
              <a:t>Handy stumm schalten</a:t>
            </a:r>
          </a:p>
        </p:txBody>
      </p:sp>
      <p:cxnSp>
        <p:nvCxnSpPr>
          <p:cNvPr id="18" name="Gerade Verbindung mit Pfeil 17"/>
          <p:cNvCxnSpPr>
            <a:cxnSpLocks/>
            <a:stCxn id="19" idx="3"/>
          </p:cNvCxnSpPr>
          <p:nvPr/>
        </p:nvCxnSpPr>
        <p:spPr>
          <a:xfrm flipH="1">
            <a:off x="2130250" y="3051486"/>
            <a:ext cx="1083816" cy="0"/>
          </a:xfrm>
          <a:prstGeom prst="straightConnector1">
            <a:avLst/>
          </a:prstGeom>
          <a:ln w="127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Raute 18"/>
          <p:cNvSpPr/>
          <p:nvPr/>
        </p:nvSpPr>
        <p:spPr>
          <a:xfrm>
            <a:off x="1787267" y="2687155"/>
            <a:ext cx="1426799" cy="728662"/>
          </a:xfrm>
          <a:prstGeom prst="diamond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CH" sz="1200" dirty="0">
                <a:solidFill>
                  <a:schemeClr val="bg1"/>
                </a:solidFill>
              </a:rPr>
              <a:t>Handy lautlos?</a:t>
            </a:r>
          </a:p>
        </p:txBody>
      </p:sp>
      <p:sp>
        <p:nvSpPr>
          <p:cNvPr id="26" name="Abgerundetes Rechteck 25"/>
          <p:cNvSpPr/>
          <p:nvPr/>
        </p:nvSpPr>
        <p:spPr>
          <a:xfrm>
            <a:off x="1787265" y="4464683"/>
            <a:ext cx="1426801" cy="643647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CH" sz="1200" dirty="0">
                <a:solidFill>
                  <a:schemeClr val="bg1"/>
                </a:solidFill>
              </a:rPr>
              <a:t>Alles in Ordnung</a:t>
            </a:r>
          </a:p>
        </p:txBody>
      </p:sp>
      <p:sp>
        <p:nvSpPr>
          <p:cNvPr id="31" name="Textfeld 30"/>
          <p:cNvSpPr txBox="1"/>
          <p:nvPr/>
        </p:nvSpPr>
        <p:spPr>
          <a:xfrm>
            <a:off x="2159972" y="3661313"/>
            <a:ext cx="51218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sz="1200" dirty="0"/>
              <a:t>Ja</a:t>
            </a:r>
          </a:p>
        </p:txBody>
      </p:sp>
      <p:sp>
        <p:nvSpPr>
          <p:cNvPr id="32" name="Textfeld 31"/>
          <p:cNvSpPr txBox="1"/>
          <p:nvPr/>
        </p:nvSpPr>
        <p:spPr>
          <a:xfrm>
            <a:off x="3441360" y="2752211"/>
            <a:ext cx="51218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sz="1200" dirty="0"/>
              <a:t>Nein</a:t>
            </a:r>
          </a:p>
        </p:txBody>
      </p:sp>
      <p:cxnSp>
        <p:nvCxnSpPr>
          <p:cNvPr id="30" name="Gerade Verbindung mit Pfeil 29">
            <a:extLst>
              <a:ext uri="{FF2B5EF4-FFF2-40B4-BE49-F238E27FC236}">
                <a16:creationId xmlns:a16="http://schemas.microsoft.com/office/drawing/2014/main" id="{14D3C2EE-CD41-4107-8837-0175C3801A12}"/>
              </a:ext>
            </a:extLst>
          </p:cNvPr>
          <p:cNvCxnSpPr>
            <a:stCxn id="19" idx="2"/>
            <a:endCxn id="26" idx="0"/>
          </p:cNvCxnSpPr>
          <p:nvPr/>
        </p:nvCxnSpPr>
        <p:spPr>
          <a:xfrm flipH="1">
            <a:off x="2500666" y="3415817"/>
            <a:ext cx="1" cy="1048866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Verbinder: gewinkelt 36">
            <a:extLst>
              <a:ext uri="{FF2B5EF4-FFF2-40B4-BE49-F238E27FC236}">
                <a16:creationId xmlns:a16="http://schemas.microsoft.com/office/drawing/2014/main" id="{2D28F59B-6D34-4721-AC04-62CAFD974BF2}"/>
              </a:ext>
            </a:extLst>
          </p:cNvPr>
          <p:cNvCxnSpPr>
            <a:stCxn id="12" idx="2"/>
            <a:endCxn id="26" idx="3"/>
          </p:cNvCxnSpPr>
          <p:nvPr/>
        </p:nvCxnSpPr>
        <p:spPr>
          <a:xfrm rot="5400000">
            <a:off x="3266045" y="4225314"/>
            <a:ext cx="509215" cy="613171"/>
          </a:xfrm>
          <a:prstGeom prst="bentConnector2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Gerade Verbindung mit Pfeil 38">
            <a:extLst>
              <a:ext uri="{FF2B5EF4-FFF2-40B4-BE49-F238E27FC236}">
                <a16:creationId xmlns:a16="http://schemas.microsoft.com/office/drawing/2014/main" id="{B4890EA5-78A1-4026-8D6E-519B036FA840}"/>
              </a:ext>
            </a:extLst>
          </p:cNvPr>
          <p:cNvCxnSpPr>
            <a:stCxn id="11" idx="2"/>
            <a:endCxn id="19" idx="0"/>
          </p:cNvCxnSpPr>
          <p:nvPr/>
        </p:nvCxnSpPr>
        <p:spPr>
          <a:xfrm flipH="1">
            <a:off x="2500667" y="2453458"/>
            <a:ext cx="9" cy="233697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Gerade Verbindung mit Pfeil 40">
            <a:extLst>
              <a:ext uri="{FF2B5EF4-FFF2-40B4-BE49-F238E27FC236}">
                <a16:creationId xmlns:a16="http://schemas.microsoft.com/office/drawing/2014/main" id="{97367737-8F76-436D-AFDF-857746980105}"/>
              </a:ext>
            </a:extLst>
          </p:cNvPr>
          <p:cNvCxnSpPr>
            <a:stCxn id="10" idx="2"/>
            <a:endCxn id="11" idx="0"/>
          </p:cNvCxnSpPr>
          <p:nvPr/>
        </p:nvCxnSpPr>
        <p:spPr>
          <a:xfrm>
            <a:off x="2500672" y="1576801"/>
            <a:ext cx="4" cy="23301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Verbinder: gewinkelt 6">
            <a:extLst>
              <a:ext uri="{FF2B5EF4-FFF2-40B4-BE49-F238E27FC236}">
                <a16:creationId xmlns:a16="http://schemas.microsoft.com/office/drawing/2014/main" id="{2B694415-146B-4400-892A-E3BCB559D7BA}"/>
              </a:ext>
            </a:extLst>
          </p:cNvPr>
          <p:cNvCxnSpPr>
            <a:stCxn id="19" idx="3"/>
            <a:endCxn id="12" idx="0"/>
          </p:cNvCxnSpPr>
          <p:nvPr/>
        </p:nvCxnSpPr>
        <p:spPr>
          <a:xfrm>
            <a:off x="3214066" y="3051486"/>
            <a:ext cx="613171" cy="582159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016420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0" name="Textfeld 559"/>
          <p:cNvSpPr txBox="1"/>
          <p:nvPr/>
        </p:nvSpPr>
        <p:spPr>
          <a:xfrm>
            <a:off x="5211908" y="714050"/>
            <a:ext cx="465599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000" b="1" dirty="0"/>
              <a:t>Flussdiagramm </a:t>
            </a:r>
          </a:p>
          <a:p>
            <a:r>
              <a:rPr lang="de-DE" sz="2000" dirty="0"/>
              <a:t>Handy während einem Vortrag stumm schalten</a:t>
            </a:r>
          </a:p>
        </p:txBody>
      </p:sp>
      <p:sp>
        <p:nvSpPr>
          <p:cNvPr id="10" name="Abgerundetes Rechteck 9"/>
          <p:cNvSpPr/>
          <p:nvPr/>
        </p:nvSpPr>
        <p:spPr>
          <a:xfrm>
            <a:off x="1787271" y="933154"/>
            <a:ext cx="1426801" cy="643647"/>
          </a:xfrm>
          <a:prstGeom prst="roundRect">
            <a:avLst/>
          </a:prstGeom>
          <a:solidFill>
            <a:schemeClr val="bg1">
              <a:lumMod val="65000"/>
            </a:schemeClr>
          </a:solidFill>
          <a:ln/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CH" sz="1200" dirty="0"/>
              <a:t>Handy und Vortrag</a:t>
            </a:r>
          </a:p>
        </p:txBody>
      </p:sp>
      <p:sp>
        <p:nvSpPr>
          <p:cNvPr id="11" name="Rechteck 10"/>
          <p:cNvSpPr/>
          <p:nvPr/>
        </p:nvSpPr>
        <p:spPr>
          <a:xfrm>
            <a:off x="1787277" y="1809811"/>
            <a:ext cx="1426798" cy="64364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CH" sz="1200" dirty="0">
                <a:solidFill>
                  <a:schemeClr val="bg1"/>
                </a:solidFill>
              </a:rPr>
              <a:t>Handy hervornehmen</a:t>
            </a:r>
          </a:p>
        </p:txBody>
      </p:sp>
      <p:sp>
        <p:nvSpPr>
          <p:cNvPr id="12" name="Rechteck 11"/>
          <p:cNvSpPr/>
          <p:nvPr/>
        </p:nvSpPr>
        <p:spPr>
          <a:xfrm>
            <a:off x="3214066" y="3633645"/>
            <a:ext cx="1226342" cy="64364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CH" sz="1200" dirty="0">
                <a:solidFill>
                  <a:schemeClr val="bg1"/>
                </a:solidFill>
              </a:rPr>
              <a:t>Handy stumm schalten</a:t>
            </a:r>
          </a:p>
        </p:txBody>
      </p:sp>
      <p:cxnSp>
        <p:nvCxnSpPr>
          <p:cNvPr id="18" name="Gerade Verbindung mit Pfeil 17"/>
          <p:cNvCxnSpPr>
            <a:cxnSpLocks/>
            <a:stCxn id="19" idx="3"/>
          </p:cNvCxnSpPr>
          <p:nvPr/>
        </p:nvCxnSpPr>
        <p:spPr>
          <a:xfrm flipH="1">
            <a:off x="2130250" y="3051486"/>
            <a:ext cx="1083816" cy="0"/>
          </a:xfrm>
          <a:prstGeom prst="straightConnector1">
            <a:avLst/>
          </a:prstGeom>
          <a:ln w="127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Raute 18"/>
          <p:cNvSpPr/>
          <p:nvPr/>
        </p:nvSpPr>
        <p:spPr>
          <a:xfrm>
            <a:off x="1787267" y="2687155"/>
            <a:ext cx="1426799" cy="728662"/>
          </a:xfrm>
          <a:prstGeom prst="diamond">
            <a:avLst/>
          </a:prstGeom>
          <a:solidFill>
            <a:schemeClr val="accent4"/>
          </a:solidFill>
          <a:ln>
            <a:noFill/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CH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Handy lautlos?</a:t>
            </a:r>
          </a:p>
        </p:txBody>
      </p:sp>
      <p:sp>
        <p:nvSpPr>
          <p:cNvPr id="26" name="Abgerundetes Rechteck 25"/>
          <p:cNvSpPr/>
          <p:nvPr/>
        </p:nvSpPr>
        <p:spPr>
          <a:xfrm>
            <a:off x="1787265" y="4464683"/>
            <a:ext cx="1426801" cy="643647"/>
          </a:xfrm>
          <a:prstGeom prst="roundRect">
            <a:avLst/>
          </a:prstGeom>
          <a:solidFill>
            <a:schemeClr val="bg1">
              <a:lumMod val="65000"/>
            </a:schemeClr>
          </a:solidFill>
          <a:ln/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CH" sz="1200" dirty="0"/>
              <a:t>Alles in Ordnung</a:t>
            </a:r>
          </a:p>
        </p:txBody>
      </p:sp>
      <p:sp>
        <p:nvSpPr>
          <p:cNvPr id="31" name="Textfeld 30"/>
          <p:cNvSpPr txBox="1"/>
          <p:nvPr/>
        </p:nvSpPr>
        <p:spPr>
          <a:xfrm>
            <a:off x="2159972" y="3661313"/>
            <a:ext cx="51218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sz="1200" dirty="0"/>
              <a:t>Ja</a:t>
            </a:r>
          </a:p>
        </p:txBody>
      </p:sp>
      <p:sp>
        <p:nvSpPr>
          <p:cNvPr id="32" name="Textfeld 31"/>
          <p:cNvSpPr txBox="1"/>
          <p:nvPr/>
        </p:nvSpPr>
        <p:spPr>
          <a:xfrm>
            <a:off x="3441360" y="2752211"/>
            <a:ext cx="51218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sz="1200" dirty="0"/>
              <a:t>Nein</a:t>
            </a:r>
          </a:p>
        </p:txBody>
      </p:sp>
      <p:cxnSp>
        <p:nvCxnSpPr>
          <p:cNvPr id="30" name="Gerade Verbindung mit Pfeil 29">
            <a:extLst>
              <a:ext uri="{FF2B5EF4-FFF2-40B4-BE49-F238E27FC236}">
                <a16:creationId xmlns:a16="http://schemas.microsoft.com/office/drawing/2014/main" id="{14D3C2EE-CD41-4107-8837-0175C3801A12}"/>
              </a:ext>
            </a:extLst>
          </p:cNvPr>
          <p:cNvCxnSpPr>
            <a:stCxn id="19" idx="2"/>
            <a:endCxn id="26" idx="0"/>
          </p:cNvCxnSpPr>
          <p:nvPr/>
        </p:nvCxnSpPr>
        <p:spPr>
          <a:xfrm flipH="1">
            <a:off x="2500666" y="3415817"/>
            <a:ext cx="1" cy="104886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Verbinder: gewinkelt 34">
            <a:extLst>
              <a:ext uri="{FF2B5EF4-FFF2-40B4-BE49-F238E27FC236}">
                <a16:creationId xmlns:a16="http://schemas.microsoft.com/office/drawing/2014/main" id="{6926B22D-8581-48A9-B88C-549EB070DD70}"/>
              </a:ext>
            </a:extLst>
          </p:cNvPr>
          <p:cNvCxnSpPr>
            <a:stCxn id="19" idx="3"/>
            <a:endCxn id="12" idx="0"/>
          </p:cNvCxnSpPr>
          <p:nvPr/>
        </p:nvCxnSpPr>
        <p:spPr>
          <a:xfrm>
            <a:off x="3214066" y="3051486"/>
            <a:ext cx="613171" cy="582159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Verbinder: gewinkelt 36">
            <a:extLst>
              <a:ext uri="{FF2B5EF4-FFF2-40B4-BE49-F238E27FC236}">
                <a16:creationId xmlns:a16="http://schemas.microsoft.com/office/drawing/2014/main" id="{2D28F59B-6D34-4721-AC04-62CAFD974BF2}"/>
              </a:ext>
            </a:extLst>
          </p:cNvPr>
          <p:cNvCxnSpPr>
            <a:stCxn id="12" idx="2"/>
            <a:endCxn id="26" idx="3"/>
          </p:cNvCxnSpPr>
          <p:nvPr/>
        </p:nvCxnSpPr>
        <p:spPr>
          <a:xfrm rot="5400000">
            <a:off x="3266045" y="4225314"/>
            <a:ext cx="509215" cy="613171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Gerade Verbindung mit Pfeil 38">
            <a:extLst>
              <a:ext uri="{FF2B5EF4-FFF2-40B4-BE49-F238E27FC236}">
                <a16:creationId xmlns:a16="http://schemas.microsoft.com/office/drawing/2014/main" id="{B4890EA5-78A1-4026-8D6E-519B036FA840}"/>
              </a:ext>
            </a:extLst>
          </p:cNvPr>
          <p:cNvCxnSpPr>
            <a:stCxn id="11" idx="2"/>
            <a:endCxn id="19" idx="0"/>
          </p:cNvCxnSpPr>
          <p:nvPr/>
        </p:nvCxnSpPr>
        <p:spPr>
          <a:xfrm flipH="1">
            <a:off x="2500667" y="2453458"/>
            <a:ext cx="9" cy="23369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Gerade Verbindung mit Pfeil 40">
            <a:extLst>
              <a:ext uri="{FF2B5EF4-FFF2-40B4-BE49-F238E27FC236}">
                <a16:creationId xmlns:a16="http://schemas.microsoft.com/office/drawing/2014/main" id="{97367737-8F76-436D-AFDF-857746980105}"/>
              </a:ext>
            </a:extLst>
          </p:cNvPr>
          <p:cNvCxnSpPr>
            <a:stCxn id="10" idx="2"/>
            <a:endCxn id="11" idx="0"/>
          </p:cNvCxnSpPr>
          <p:nvPr/>
        </p:nvCxnSpPr>
        <p:spPr>
          <a:xfrm>
            <a:off x="2500672" y="1576801"/>
            <a:ext cx="4" cy="23301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648604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F5E8C1B-DB80-4858-972F-7F5DAA4D74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CBC8AEA5-9940-48BC-81BA-A2684986FF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69146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BE0A218B65CF8F4E9AF05F2AB7592672" ma:contentTypeVersion="19" ma:contentTypeDescription="Ein neues Dokument erstellen." ma:contentTypeScope="" ma:versionID="896d5db0d1d056281e1cba17532560c4">
  <xsd:schema xmlns:xsd="http://www.w3.org/2001/XMLSchema" xmlns:xs="http://www.w3.org/2001/XMLSchema" xmlns:p="http://schemas.microsoft.com/office/2006/metadata/properties" xmlns:ns2="5d36d37b-71b4-4416-b8a2-712a72be7925" xmlns:ns3="e92a2ac5-b25a-46ac-94d3-afeb148eacd8" targetNamespace="http://schemas.microsoft.com/office/2006/metadata/properties" ma:root="true" ma:fieldsID="894d5c3fc7a739f299e410a9e03e8636" ns2:_="" ns3:_="">
    <xsd:import namespace="5d36d37b-71b4-4416-b8a2-712a72be7925"/>
    <xsd:import namespace="e92a2ac5-b25a-46ac-94d3-afeb148eacd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Locatio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d36d37b-71b4-4416-b8a2-712a72be792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Bildmarkierungen" ma:readOnly="false" ma:fieldId="{5cf76f15-5ced-4ddc-b409-7134ff3c332f}" ma:taxonomyMulti="true" ma:sspId="37208fab-4dc0-401f-83e0-c7b9bb7a639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92a2ac5-b25a-46ac-94d3-afeb148eacd8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Freigegeben für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Freigegeben für -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effe5ca1-ef84-4dab-a378-9389cdd71f7b}" ma:internalName="TaxCatchAll" ma:showField="CatchAllData" ma:web="e92a2ac5-b25a-46ac-94d3-afeb148eacd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LengthInSeconds xmlns="5d36d37b-71b4-4416-b8a2-712a72be7925" xsi:nil="true"/>
    <SharedWithUsers xmlns="e92a2ac5-b25a-46ac-94d3-afeb148eacd8">
      <UserInfo>
        <DisplayName/>
        <AccountId xsi:nil="true"/>
        <AccountType/>
      </UserInfo>
    </SharedWithUsers>
    <TaxCatchAll xmlns="e92a2ac5-b25a-46ac-94d3-afeb148eacd8" xsi:nil="true"/>
    <lcf76f155ced4ddcb4097134ff3c332f xmlns="5d36d37b-71b4-4416-b8a2-712a72be7925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FBB0568A-5650-4F8D-8867-AC9F5C40B377}"/>
</file>

<file path=customXml/itemProps2.xml><?xml version="1.0" encoding="utf-8"?>
<ds:datastoreItem xmlns:ds="http://schemas.openxmlformats.org/officeDocument/2006/customXml" ds:itemID="{F3A1C234-A9F5-44BB-8984-463B764755CF}"/>
</file>

<file path=customXml/itemProps3.xml><?xml version="1.0" encoding="utf-8"?>
<ds:datastoreItem xmlns:ds="http://schemas.openxmlformats.org/officeDocument/2006/customXml" ds:itemID="{2E8AF0E0-9160-4329-ABBE-2EABFA546AA2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146</Words>
  <Application>Microsoft Office PowerPoint</Application>
  <PresentationFormat>Breitbild</PresentationFormat>
  <Paragraphs>59</Paragraphs>
  <Slides>6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Office-Design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Manager/>
  <Company/>
  <LinksUpToDate>false</LinksUpToDate>
  <SharedDoc>false</SharedDoc>
  <HyperlinkBase>https://vorlage-muster.ch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Flussdiagramm Vorlage</dc:title>
  <dc:subject>Flussdiagramm Vorlage</dc:subject>
  <dc:creator>https://vorla.ch</dc:creator>
  <cp:keywords/>
  <dc:description>https://vorla.ch</dc:description>
  <cp:lastModifiedBy>Stoob Martin BZWU</cp:lastModifiedBy>
  <cp:revision>8</cp:revision>
  <dcterms:created xsi:type="dcterms:W3CDTF">2017-09-08T13:43:24Z</dcterms:created>
  <dcterms:modified xsi:type="dcterms:W3CDTF">2021-11-29T08:11:48Z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0x010100BE0A218B65CF8F4E9AF05F2AB7592672</vt:lpwstr>
  </property>
  <property fmtid="{D5CDD505-2E9C-101B-9397-08002B2CF9AE}" pid="3" name="Order">
    <vt:r8>544500</vt:r8>
  </property>
  <property fmtid="{D5CDD505-2E9C-101B-9397-08002B2CF9AE}" pid="4" name="xd_ProgID">
    <vt:lpwstr/>
  </property>
  <property fmtid="{D5CDD505-2E9C-101B-9397-08002B2CF9AE}" pid="5" name="_SourceUrl">
    <vt:lpwstr/>
  </property>
  <property fmtid="{D5CDD505-2E9C-101B-9397-08002B2CF9AE}" pid="6" name="_SharedFileIndex">
    <vt:lpwstr/>
  </property>
  <property fmtid="{D5CDD505-2E9C-101B-9397-08002B2CF9AE}" pid="7" name="ComplianceAssetId">
    <vt:lpwstr/>
  </property>
  <property fmtid="{D5CDD505-2E9C-101B-9397-08002B2CF9AE}" pid="8" name="TemplateUrl">
    <vt:lpwstr/>
  </property>
  <property fmtid="{D5CDD505-2E9C-101B-9397-08002B2CF9AE}" pid="9" name="_ExtendedDescription">
    <vt:lpwstr/>
  </property>
  <property fmtid="{D5CDD505-2E9C-101B-9397-08002B2CF9AE}" pid="10" name="TriggerFlowInfo">
    <vt:lpwstr/>
  </property>
  <property fmtid="{D5CDD505-2E9C-101B-9397-08002B2CF9AE}" pid="11" name="xd_Signature">
    <vt:bool>false</vt:bool>
  </property>
  <property fmtid="{D5CDD505-2E9C-101B-9397-08002B2CF9AE}" pid="12" name="MediaServiceImageTags">
    <vt:lpwstr/>
  </property>
</Properties>
</file>