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1D5D01-11FB-36A9-AC3E-14F738843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693F6FF-123B-FD1F-8438-9B178BE48A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FED880-F6CA-DFC1-A804-EEA297DA7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C7EFA0-90C3-211E-0A10-F0B42192F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8C87992-2BAB-599E-1F1F-B15738A26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25687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00B2AC-81C1-7CCC-8212-BE08F9411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AEC85CB-031D-2B84-C44E-8428F9B69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A2F9C4-856F-84C6-EE5F-D0C6BBC53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383CBC-8DBF-B7CD-659E-1F694A5F2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A0CCB8-73D0-45EF-E625-FB3D067A9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90725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D0671B9-E8F0-C9B9-FC36-832651DDA4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3D9D3F-DFB0-EEBC-4184-581FFB4E4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B24A89-59BB-5F60-09FD-3BFC0EDD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B800D3-F2D3-D080-8C63-4D8B812AC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1EB788-9E4A-BE91-F669-839BB9F28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60866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A933E5-660E-C482-C2E8-279BBAE05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0DC832-37A5-3F1A-331D-3F0A0D403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27AC63-717C-A8E9-FF49-19955F1AC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68B5F3-B8E9-5283-7CD1-147395A28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41E0D7-7939-2CF3-8986-AF3E0E913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136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C7067-B1E5-F2D7-57EC-64DE82AE7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DBFB2F-C9D7-67E5-882F-D3719A13A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ED2717D-BC5C-98EF-F520-A2FB156B7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9A8754-53AC-D0EA-E5C8-D58AF49B9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6DE314-4B9D-06F2-7DFF-A65A36F33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61683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4EA309-B2FC-82F5-6574-D7FAA5697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04545A-77C7-2B5A-7B2A-CE3CEDCD3C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F5EB137-D590-132D-E904-736EA1119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434FEA-313C-B395-54D2-1D47BB6DE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EC26367-8ACC-BCAD-0926-D1BE0F453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DE547CC-D750-2DC7-C838-09B3628A9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346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D939A4-D954-9E90-4A3B-814BF8E46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A4B151-EAE6-75C1-AC03-1AD742444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0881187-7AD3-0CCF-ED4F-DF331BE14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FF9C9AC-BD7D-3B6A-7D9F-3E736C8439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59D75CA-B930-1DF5-3DA3-449B5860BE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BC857EE-92A9-3A61-9E6A-39AFC161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B3B4216-9DF5-29BD-87CD-811899493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CF23ED5-CC7C-81AC-71F9-1F3B2E90E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25343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9FEA6B-8221-E5C5-F121-6FD68BEEE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5E565D9-9262-23F0-7004-90B088CBA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B793AE8-34F8-C8AB-CBB4-D34CF8C25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9199784-DF5A-C948-5C71-729B64142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9031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6E19B65-BBD5-51CF-BFA7-138BE9F97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31214C1-0D0D-CDE6-68DF-285B59A71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A4DDB7C-7F2B-7411-BEF0-5F5BBEAC9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8175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95F9F-90E6-39D5-9355-66852853D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ADC2C0-3618-D1D8-892D-E20E133DF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097FAA4-9056-B81D-F8A1-210DE7567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1B5EE2-7AE7-100D-D242-B614A65B5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846DB7-B64E-9ABA-FB37-9A23967A8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3F00E76-2669-4AA4-C1B7-9EE5A186B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980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638DE4-1B27-1E94-0C8F-3532BA953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3A97F8D-C8D3-7F0C-6D5D-103AB1DB9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1E902AF-21DA-4A04-0EBE-D37D658BA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F8F01E0-5D1A-2C76-0846-FB454C265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3DFB21-21CE-E601-ED65-0C1AB254C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50FF1F-1838-089C-E7D1-19BD1538B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06970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6EF9CD2-7553-3F3F-31B3-E87F5AB22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93E065-B57D-D6E6-B5E4-0A2451652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0A8571-FAA4-E4F9-0622-4D85BF9547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448B4F-CD9E-4A75-A207-7D05056F7AA5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CA7CE8A-1842-1264-9A1F-EC53708CCB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E1A73A-2664-AB8E-52BB-A11130F7A0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B6FBB5-0A94-449C-9AA9-885CE7B9EA7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763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D88907A-C8F3-60EE-57E6-EB5A931B0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Flussdiagramm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3F2422B-1403-B033-5D59-FD79DB208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3343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F3382F-A349-E6CF-FD48-C1483402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SmartArt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8FA9FA-FF72-DB11-1F3A-108B00E03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48176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662D5-F987-E7FC-953D-7F75D5E83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Aufzählung </a:t>
            </a:r>
            <a:r>
              <a:rPr lang="de-CH" dirty="0">
                <a:sym typeface="Wingdings" panose="05000000000000000000" pitchFamily="2" charset="2"/>
              </a:rPr>
              <a:t> SmartArt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4AAEC3-55A9-033A-4203-8C796B437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Filiale Ost</a:t>
            </a:r>
          </a:p>
          <a:p>
            <a:r>
              <a:rPr lang="de-CH" dirty="0"/>
              <a:t>Filiale West</a:t>
            </a:r>
          </a:p>
          <a:p>
            <a:r>
              <a:rPr lang="de-CH" dirty="0"/>
              <a:t>Filiale Nord</a:t>
            </a:r>
          </a:p>
          <a:p>
            <a:pPr lvl="1"/>
            <a:r>
              <a:rPr lang="de-CH" dirty="0"/>
              <a:t>Abteilung A</a:t>
            </a:r>
          </a:p>
          <a:p>
            <a:pPr lvl="1"/>
            <a:r>
              <a:rPr lang="de-CH" dirty="0"/>
              <a:t>Abteilung B</a:t>
            </a:r>
          </a:p>
          <a:p>
            <a:r>
              <a:rPr lang="de-CH"/>
              <a:t>Filiale Süd</a:t>
            </a:r>
          </a:p>
        </p:txBody>
      </p:sp>
    </p:spTree>
    <p:extLst>
      <p:ext uri="{BB962C8B-B14F-4D97-AF65-F5344CB8AC3E}">
        <p14:creationId xmlns:p14="http://schemas.microsoft.com/office/powerpoint/2010/main" val="1584286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DB0D94F-4032-4537-9EE3-4BC6A75C8CF6}"/>
</file>

<file path=customXml/itemProps2.xml><?xml version="1.0" encoding="utf-8"?>
<ds:datastoreItem xmlns:ds="http://schemas.openxmlformats.org/officeDocument/2006/customXml" ds:itemID="{50EE474C-3B15-466F-B777-AB2E593F8955}"/>
</file>

<file path=customXml/itemProps3.xml><?xml version="1.0" encoding="utf-8"?>
<ds:datastoreItem xmlns:ds="http://schemas.openxmlformats.org/officeDocument/2006/customXml" ds:itemID="{5572687A-F4CE-4269-885F-C557FB0AE4B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Breitbild</PresentationFormat>
  <Paragraphs>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Wingdings</vt:lpstr>
      <vt:lpstr>Office</vt:lpstr>
      <vt:lpstr>Flussdiagramm</vt:lpstr>
      <vt:lpstr>SmartArt</vt:lpstr>
      <vt:lpstr>Aufzählung  SmartArt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Flussdiagramm</dc:title>
  <dc:creator>Doris Keller</dc:creator>
  <cp:lastModifiedBy>Doris Keller</cp:lastModifiedBy>
  <cp:revision>1</cp:revision>
  <dcterms:created xsi:type="dcterms:W3CDTF">2024-04-04T13:38:30Z</dcterms:created>
  <dcterms:modified xsi:type="dcterms:W3CDTF">2024-04-04T13:44:01Z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