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58" r:id="rId7"/>
    <p:sldId id="259" r:id="rId8"/>
    <p:sldId id="260" r:id="rId9"/>
    <p:sldId id="261" r:id="rId10"/>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9" d="100"/>
          <a:sy n="79" d="100"/>
        </p:scale>
        <p:origin x="312"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9E5198B-8166-46A6-9969-E437069F1227}"/>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endParaRPr lang="de-CH"/>
          </a:p>
        </p:txBody>
      </p:sp>
      <p:sp>
        <p:nvSpPr>
          <p:cNvPr id="3" name="Untertitel 2">
            <a:extLst>
              <a:ext uri="{FF2B5EF4-FFF2-40B4-BE49-F238E27FC236}">
                <a16:creationId xmlns:a16="http://schemas.microsoft.com/office/drawing/2014/main" id="{FEB48B2C-3075-4E76-832F-D4AC79AC3D1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de-CH"/>
          </a:p>
        </p:txBody>
      </p:sp>
      <p:sp>
        <p:nvSpPr>
          <p:cNvPr id="4" name="Datumsplatzhalter 3">
            <a:extLst>
              <a:ext uri="{FF2B5EF4-FFF2-40B4-BE49-F238E27FC236}">
                <a16:creationId xmlns:a16="http://schemas.microsoft.com/office/drawing/2014/main" id="{09FBF8CA-E663-48DD-98FC-A8E5CBBCCF8B}"/>
              </a:ext>
            </a:extLst>
          </p:cNvPr>
          <p:cNvSpPr>
            <a:spLocks noGrp="1"/>
          </p:cNvSpPr>
          <p:nvPr>
            <p:ph type="dt" sz="half" idx="10"/>
          </p:nvPr>
        </p:nvSpPr>
        <p:spPr/>
        <p:txBody>
          <a:bodyPr/>
          <a:lstStyle/>
          <a:p>
            <a:fld id="{5A3A59D7-88FC-4B7A-B2C7-2AE3B49F1ACA}" type="datetimeFigureOut">
              <a:rPr lang="de-CH" smtClean="0"/>
              <a:t>08.10.2022</a:t>
            </a:fld>
            <a:endParaRPr lang="de-CH"/>
          </a:p>
        </p:txBody>
      </p:sp>
      <p:sp>
        <p:nvSpPr>
          <p:cNvPr id="5" name="Fußzeilenplatzhalter 4">
            <a:extLst>
              <a:ext uri="{FF2B5EF4-FFF2-40B4-BE49-F238E27FC236}">
                <a16:creationId xmlns:a16="http://schemas.microsoft.com/office/drawing/2014/main" id="{750C6A7B-760E-493D-A575-97D19EC8D635}"/>
              </a:ext>
            </a:extLst>
          </p:cNvPr>
          <p:cNvSpPr>
            <a:spLocks noGrp="1"/>
          </p:cNvSpPr>
          <p:nvPr>
            <p:ph type="ftr" sz="quarter" idx="11"/>
          </p:nvPr>
        </p:nvSpPr>
        <p:spPr/>
        <p:txBody>
          <a:bodyPr/>
          <a:lstStyle/>
          <a:p>
            <a:endParaRPr lang="de-CH"/>
          </a:p>
        </p:txBody>
      </p:sp>
      <p:sp>
        <p:nvSpPr>
          <p:cNvPr id="6" name="Foliennummernplatzhalter 5">
            <a:extLst>
              <a:ext uri="{FF2B5EF4-FFF2-40B4-BE49-F238E27FC236}">
                <a16:creationId xmlns:a16="http://schemas.microsoft.com/office/drawing/2014/main" id="{94CD2703-722B-4B08-ABEC-790C5005150A}"/>
              </a:ext>
            </a:extLst>
          </p:cNvPr>
          <p:cNvSpPr>
            <a:spLocks noGrp="1"/>
          </p:cNvSpPr>
          <p:nvPr>
            <p:ph type="sldNum" sz="quarter" idx="12"/>
          </p:nvPr>
        </p:nvSpPr>
        <p:spPr/>
        <p:txBody>
          <a:bodyPr/>
          <a:lstStyle/>
          <a:p>
            <a:fld id="{D6982671-5470-456C-B089-E8185EFEE1E0}" type="slidenum">
              <a:rPr lang="de-CH" smtClean="0"/>
              <a:t>‹Nr.›</a:t>
            </a:fld>
            <a:endParaRPr lang="de-CH"/>
          </a:p>
        </p:txBody>
      </p:sp>
    </p:spTree>
    <p:extLst>
      <p:ext uri="{BB962C8B-B14F-4D97-AF65-F5344CB8AC3E}">
        <p14:creationId xmlns:p14="http://schemas.microsoft.com/office/powerpoint/2010/main" val="29354634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65A537C-BAE8-4222-894E-F49B8626513B}"/>
              </a:ext>
            </a:extLst>
          </p:cNvPr>
          <p:cNvSpPr>
            <a:spLocks noGrp="1"/>
          </p:cNvSpPr>
          <p:nvPr>
            <p:ph type="title"/>
          </p:nvPr>
        </p:nvSpPr>
        <p:spPr/>
        <p:txBody>
          <a:bodyPr/>
          <a:lstStyle/>
          <a:p>
            <a:r>
              <a:rPr lang="de-DE"/>
              <a:t>Mastertitelformat bearbeiten</a:t>
            </a:r>
            <a:endParaRPr lang="de-CH"/>
          </a:p>
        </p:txBody>
      </p:sp>
      <p:sp>
        <p:nvSpPr>
          <p:cNvPr id="3" name="Vertikaler Textplatzhalter 2">
            <a:extLst>
              <a:ext uri="{FF2B5EF4-FFF2-40B4-BE49-F238E27FC236}">
                <a16:creationId xmlns:a16="http://schemas.microsoft.com/office/drawing/2014/main" id="{A0C030B5-B39D-4FB7-A625-B4F70419FE8D}"/>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a:extLst>
              <a:ext uri="{FF2B5EF4-FFF2-40B4-BE49-F238E27FC236}">
                <a16:creationId xmlns:a16="http://schemas.microsoft.com/office/drawing/2014/main" id="{1E4C6EE6-50CB-419A-B1DF-16AA1BA9DD9C}"/>
              </a:ext>
            </a:extLst>
          </p:cNvPr>
          <p:cNvSpPr>
            <a:spLocks noGrp="1"/>
          </p:cNvSpPr>
          <p:nvPr>
            <p:ph type="dt" sz="half" idx="10"/>
          </p:nvPr>
        </p:nvSpPr>
        <p:spPr/>
        <p:txBody>
          <a:bodyPr/>
          <a:lstStyle/>
          <a:p>
            <a:fld id="{5A3A59D7-88FC-4B7A-B2C7-2AE3B49F1ACA}" type="datetimeFigureOut">
              <a:rPr lang="de-CH" smtClean="0"/>
              <a:t>08.10.2022</a:t>
            </a:fld>
            <a:endParaRPr lang="de-CH"/>
          </a:p>
        </p:txBody>
      </p:sp>
      <p:sp>
        <p:nvSpPr>
          <p:cNvPr id="5" name="Fußzeilenplatzhalter 4">
            <a:extLst>
              <a:ext uri="{FF2B5EF4-FFF2-40B4-BE49-F238E27FC236}">
                <a16:creationId xmlns:a16="http://schemas.microsoft.com/office/drawing/2014/main" id="{F63BC041-B897-416C-8C06-68E5DF04455C}"/>
              </a:ext>
            </a:extLst>
          </p:cNvPr>
          <p:cNvSpPr>
            <a:spLocks noGrp="1"/>
          </p:cNvSpPr>
          <p:nvPr>
            <p:ph type="ftr" sz="quarter" idx="11"/>
          </p:nvPr>
        </p:nvSpPr>
        <p:spPr/>
        <p:txBody>
          <a:bodyPr/>
          <a:lstStyle/>
          <a:p>
            <a:endParaRPr lang="de-CH"/>
          </a:p>
        </p:txBody>
      </p:sp>
      <p:sp>
        <p:nvSpPr>
          <p:cNvPr id="6" name="Foliennummernplatzhalter 5">
            <a:extLst>
              <a:ext uri="{FF2B5EF4-FFF2-40B4-BE49-F238E27FC236}">
                <a16:creationId xmlns:a16="http://schemas.microsoft.com/office/drawing/2014/main" id="{56BE65AD-BBC6-4649-9915-E4E773A2B205}"/>
              </a:ext>
            </a:extLst>
          </p:cNvPr>
          <p:cNvSpPr>
            <a:spLocks noGrp="1"/>
          </p:cNvSpPr>
          <p:nvPr>
            <p:ph type="sldNum" sz="quarter" idx="12"/>
          </p:nvPr>
        </p:nvSpPr>
        <p:spPr/>
        <p:txBody>
          <a:bodyPr/>
          <a:lstStyle/>
          <a:p>
            <a:fld id="{D6982671-5470-456C-B089-E8185EFEE1E0}" type="slidenum">
              <a:rPr lang="de-CH" smtClean="0"/>
              <a:t>‹Nr.›</a:t>
            </a:fld>
            <a:endParaRPr lang="de-CH"/>
          </a:p>
        </p:txBody>
      </p:sp>
    </p:spTree>
    <p:extLst>
      <p:ext uri="{BB962C8B-B14F-4D97-AF65-F5344CB8AC3E}">
        <p14:creationId xmlns:p14="http://schemas.microsoft.com/office/powerpoint/2010/main" val="5102220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88EF06FE-6AA4-410D-A2E3-4346BE63E53A}"/>
              </a:ext>
            </a:extLst>
          </p:cNvPr>
          <p:cNvSpPr>
            <a:spLocks noGrp="1"/>
          </p:cNvSpPr>
          <p:nvPr>
            <p:ph type="title" orient="vert"/>
          </p:nvPr>
        </p:nvSpPr>
        <p:spPr>
          <a:xfrm>
            <a:off x="8724900" y="365125"/>
            <a:ext cx="2628900" cy="5811838"/>
          </a:xfrm>
        </p:spPr>
        <p:txBody>
          <a:bodyPr vert="eaVert"/>
          <a:lstStyle/>
          <a:p>
            <a:r>
              <a:rPr lang="de-DE"/>
              <a:t>Mastertitelformat bearbeiten</a:t>
            </a:r>
            <a:endParaRPr lang="de-CH"/>
          </a:p>
        </p:txBody>
      </p:sp>
      <p:sp>
        <p:nvSpPr>
          <p:cNvPr id="3" name="Vertikaler Textplatzhalter 2">
            <a:extLst>
              <a:ext uri="{FF2B5EF4-FFF2-40B4-BE49-F238E27FC236}">
                <a16:creationId xmlns:a16="http://schemas.microsoft.com/office/drawing/2014/main" id="{CF1EB7AB-CE88-46D5-9ACE-5625BFEB7B54}"/>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a:extLst>
              <a:ext uri="{FF2B5EF4-FFF2-40B4-BE49-F238E27FC236}">
                <a16:creationId xmlns:a16="http://schemas.microsoft.com/office/drawing/2014/main" id="{19E0B27C-CCDE-4DC0-95BF-212D498090FB}"/>
              </a:ext>
            </a:extLst>
          </p:cNvPr>
          <p:cNvSpPr>
            <a:spLocks noGrp="1"/>
          </p:cNvSpPr>
          <p:nvPr>
            <p:ph type="dt" sz="half" idx="10"/>
          </p:nvPr>
        </p:nvSpPr>
        <p:spPr/>
        <p:txBody>
          <a:bodyPr/>
          <a:lstStyle/>
          <a:p>
            <a:fld id="{5A3A59D7-88FC-4B7A-B2C7-2AE3B49F1ACA}" type="datetimeFigureOut">
              <a:rPr lang="de-CH" smtClean="0"/>
              <a:t>08.10.2022</a:t>
            </a:fld>
            <a:endParaRPr lang="de-CH"/>
          </a:p>
        </p:txBody>
      </p:sp>
      <p:sp>
        <p:nvSpPr>
          <p:cNvPr id="5" name="Fußzeilenplatzhalter 4">
            <a:extLst>
              <a:ext uri="{FF2B5EF4-FFF2-40B4-BE49-F238E27FC236}">
                <a16:creationId xmlns:a16="http://schemas.microsoft.com/office/drawing/2014/main" id="{8328F84D-3BD7-4B1A-8372-10D261D6309A}"/>
              </a:ext>
            </a:extLst>
          </p:cNvPr>
          <p:cNvSpPr>
            <a:spLocks noGrp="1"/>
          </p:cNvSpPr>
          <p:nvPr>
            <p:ph type="ftr" sz="quarter" idx="11"/>
          </p:nvPr>
        </p:nvSpPr>
        <p:spPr/>
        <p:txBody>
          <a:bodyPr/>
          <a:lstStyle/>
          <a:p>
            <a:endParaRPr lang="de-CH"/>
          </a:p>
        </p:txBody>
      </p:sp>
      <p:sp>
        <p:nvSpPr>
          <p:cNvPr id="6" name="Foliennummernplatzhalter 5">
            <a:extLst>
              <a:ext uri="{FF2B5EF4-FFF2-40B4-BE49-F238E27FC236}">
                <a16:creationId xmlns:a16="http://schemas.microsoft.com/office/drawing/2014/main" id="{B422675F-6F80-4ACC-8655-68D0CBBFA3CF}"/>
              </a:ext>
            </a:extLst>
          </p:cNvPr>
          <p:cNvSpPr>
            <a:spLocks noGrp="1"/>
          </p:cNvSpPr>
          <p:nvPr>
            <p:ph type="sldNum" sz="quarter" idx="12"/>
          </p:nvPr>
        </p:nvSpPr>
        <p:spPr/>
        <p:txBody>
          <a:bodyPr/>
          <a:lstStyle/>
          <a:p>
            <a:fld id="{D6982671-5470-456C-B089-E8185EFEE1E0}" type="slidenum">
              <a:rPr lang="de-CH" smtClean="0"/>
              <a:t>‹Nr.›</a:t>
            </a:fld>
            <a:endParaRPr lang="de-CH"/>
          </a:p>
        </p:txBody>
      </p:sp>
    </p:spTree>
    <p:extLst>
      <p:ext uri="{BB962C8B-B14F-4D97-AF65-F5344CB8AC3E}">
        <p14:creationId xmlns:p14="http://schemas.microsoft.com/office/powerpoint/2010/main" val="38853990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2616315-6C82-4C16-A09C-0572527E1492}"/>
              </a:ext>
            </a:extLst>
          </p:cNvPr>
          <p:cNvSpPr>
            <a:spLocks noGrp="1"/>
          </p:cNvSpPr>
          <p:nvPr>
            <p:ph type="title"/>
          </p:nvPr>
        </p:nvSpPr>
        <p:spPr/>
        <p:txBody>
          <a:bodyPr/>
          <a:lstStyle/>
          <a:p>
            <a:r>
              <a:rPr lang="de-DE"/>
              <a:t>Mastertitelformat bearbeiten</a:t>
            </a:r>
            <a:endParaRPr lang="de-CH"/>
          </a:p>
        </p:txBody>
      </p:sp>
      <p:sp>
        <p:nvSpPr>
          <p:cNvPr id="3" name="Inhaltsplatzhalter 2">
            <a:extLst>
              <a:ext uri="{FF2B5EF4-FFF2-40B4-BE49-F238E27FC236}">
                <a16:creationId xmlns:a16="http://schemas.microsoft.com/office/drawing/2014/main" id="{C4FA231E-091B-4424-9AAB-21DD2DEA392F}"/>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a:extLst>
              <a:ext uri="{FF2B5EF4-FFF2-40B4-BE49-F238E27FC236}">
                <a16:creationId xmlns:a16="http://schemas.microsoft.com/office/drawing/2014/main" id="{8ECE66F3-C85A-499C-A875-B44461B0F02C}"/>
              </a:ext>
            </a:extLst>
          </p:cNvPr>
          <p:cNvSpPr>
            <a:spLocks noGrp="1"/>
          </p:cNvSpPr>
          <p:nvPr>
            <p:ph type="dt" sz="half" idx="10"/>
          </p:nvPr>
        </p:nvSpPr>
        <p:spPr/>
        <p:txBody>
          <a:bodyPr/>
          <a:lstStyle/>
          <a:p>
            <a:fld id="{5A3A59D7-88FC-4B7A-B2C7-2AE3B49F1ACA}" type="datetimeFigureOut">
              <a:rPr lang="de-CH" smtClean="0"/>
              <a:t>08.10.2022</a:t>
            </a:fld>
            <a:endParaRPr lang="de-CH"/>
          </a:p>
        </p:txBody>
      </p:sp>
      <p:sp>
        <p:nvSpPr>
          <p:cNvPr id="5" name="Fußzeilenplatzhalter 4">
            <a:extLst>
              <a:ext uri="{FF2B5EF4-FFF2-40B4-BE49-F238E27FC236}">
                <a16:creationId xmlns:a16="http://schemas.microsoft.com/office/drawing/2014/main" id="{E9EACFC0-03FB-4537-9C62-77247617453B}"/>
              </a:ext>
            </a:extLst>
          </p:cNvPr>
          <p:cNvSpPr>
            <a:spLocks noGrp="1"/>
          </p:cNvSpPr>
          <p:nvPr>
            <p:ph type="ftr" sz="quarter" idx="11"/>
          </p:nvPr>
        </p:nvSpPr>
        <p:spPr/>
        <p:txBody>
          <a:bodyPr/>
          <a:lstStyle/>
          <a:p>
            <a:endParaRPr lang="de-CH"/>
          </a:p>
        </p:txBody>
      </p:sp>
      <p:sp>
        <p:nvSpPr>
          <p:cNvPr id="6" name="Foliennummernplatzhalter 5">
            <a:extLst>
              <a:ext uri="{FF2B5EF4-FFF2-40B4-BE49-F238E27FC236}">
                <a16:creationId xmlns:a16="http://schemas.microsoft.com/office/drawing/2014/main" id="{0082804F-2D79-4FD9-B03D-BD9FCFD37CCF}"/>
              </a:ext>
            </a:extLst>
          </p:cNvPr>
          <p:cNvSpPr>
            <a:spLocks noGrp="1"/>
          </p:cNvSpPr>
          <p:nvPr>
            <p:ph type="sldNum" sz="quarter" idx="12"/>
          </p:nvPr>
        </p:nvSpPr>
        <p:spPr/>
        <p:txBody>
          <a:bodyPr/>
          <a:lstStyle/>
          <a:p>
            <a:fld id="{D6982671-5470-456C-B089-E8185EFEE1E0}" type="slidenum">
              <a:rPr lang="de-CH" smtClean="0"/>
              <a:t>‹Nr.›</a:t>
            </a:fld>
            <a:endParaRPr lang="de-CH"/>
          </a:p>
        </p:txBody>
      </p:sp>
    </p:spTree>
    <p:extLst>
      <p:ext uri="{BB962C8B-B14F-4D97-AF65-F5344CB8AC3E}">
        <p14:creationId xmlns:p14="http://schemas.microsoft.com/office/powerpoint/2010/main" val="26170901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8DF1BDA-7C51-41F7-8C67-23AE1A6BCB59}"/>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endParaRPr lang="de-CH"/>
          </a:p>
        </p:txBody>
      </p:sp>
      <p:sp>
        <p:nvSpPr>
          <p:cNvPr id="3" name="Textplatzhalter 2">
            <a:extLst>
              <a:ext uri="{FF2B5EF4-FFF2-40B4-BE49-F238E27FC236}">
                <a16:creationId xmlns:a16="http://schemas.microsoft.com/office/drawing/2014/main" id="{CB569090-15A0-4CA3-9130-EA791DBC188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49A1A017-0402-4D75-BD26-1FAC35D2B93E}"/>
              </a:ext>
            </a:extLst>
          </p:cNvPr>
          <p:cNvSpPr>
            <a:spLocks noGrp="1"/>
          </p:cNvSpPr>
          <p:nvPr>
            <p:ph type="dt" sz="half" idx="10"/>
          </p:nvPr>
        </p:nvSpPr>
        <p:spPr/>
        <p:txBody>
          <a:bodyPr/>
          <a:lstStyle/>
          <a:p>
            <a:fld id="{5A3A59D7-88FC-4B7A-B2C7-2AE3B49F1ACA}" type="datetimeFigureOut">
              <a:rPr lang="de-CH" smtClean="0"/>
              <a:t>08.10.2022</a:t>
            </a:fld>
            <a:endParaRPr lang="de-CH"/>
          </a:p>
        </p:txBody>
      </p:sp>
      <p:sp>
        <p:nvSpPr>
          <p:cNvPr id="5" name="Fußzeilenplatzhalter 4">
            <a:extLst>
              <a:ext uri="{FF2B5EF4-FFF2-40B4-BE49-F238E27FC236}">
                <a16:creationId xmlns:a16="http://schemas.microsoft.com/office/drawing/2014/main" id="{68F015C9-17D9-4204-A0C2-3FCACCA2732D}"/>
              </a:ext>
            </a:extLst>
          </p:cNvPr>
          <p:cNvSpPr>
            <a:spLocks noGrp="1"/>
          </p:cNvSpPr>
          <p:nvPr>
            <p:ph type="ftr" sz="quarter" idx="11"/>
          </p:nvPr>
        </p:nvSpPr>
        <p:spPr/>
        <p:txBody>
          <a:bodyPr/>
          <a:lstStyle/>
          <a:p>
            <a:endParaRPr lang="de-CH"/>
          </a:p>
        </p:txBody>
      </p:sp>
      <p:sp>
        <p:nvSpPr>
          <p:cNvPr id="6" name="Foliennummernplatzhalter 5">
            <a:extLst>
              <a:ext uri="{FF2B5EF4-FFF2-40B4-BE49-F238E27FC236}">
                <a16:creationId xmlns:a16="http://schemas.microsoft.com/office/drawing/2014/main" id="{748E360B-C6C1-4402-A4B9-586C513435E2}"/>
              </a:ext>
            </a:extLst>
          </p:cNvPr>
          <p:cNvSpPr>
            <a:spLocks noGrp="1"/>
          </p:cNvSpPr>
          <p:nvPr>
            <p:ph type="sldNum" sz="quarter" idx="12"/>
          </p:nvPr>
        </p:nvSpPr>
        <p:spPr/>
        <p:txBody>
          <a:bodyPr/>
          <a:lstStyle/>
          <a:p>
            <a:fld id="{D6982671-5470-456C-B089-E8185EFEE1E0}" type="slidenum">
              <a:rPr lang="de-CH" smtClean="0"/>
              <a:t>‹Nr.›</a:t>
            </a:fld>
            <a:endParaRPr lang="de-CH"/>
          </a:p>
        </p:txBody>
      </p:sp>
    </p:spTree>
    <p:extLst>
      <p:ext uri="{BB962C8B-B14F-4D97-AF65-F5344CB8AC3E}">
        <p14:creationId xmlns:p14="http://schemas.microsoft.com/office/powerpoint/2010/main" val="952221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6170C26-63A5-4C3C-B8DF-F9D6BE66B302}"/>
              </a:ext>
            </a:extLst>
          </p:cNvPr>
          <p:cNvSpPr>
            <a:spLocks noGrp="1"/>
          </p:cNvSpPr>
          <p:nvPr>
            <p:ph type="title"/>
          </p:nvPr>
        </p:nvSpPr>
        <p:spPr/>
        <p:txBody>
          <a:bodyPr/>
          <a:lstStyle/>
          <a:p>
            <a:r>
              <a:rPr lang="de-DE"/>
              <a:t>Mastertitelformat bearbeiten</a:t>
            </a:r>
            <a:endParaRPr lang="de-CH"/>
          </a:p>
        </p:txBody>
      </p:sp>
      <p:sp>
        <p:nvSpPr>
          <p:cNvPr id="3" name="Inhaltsplatzhalter 2">
            <a:extLst>
              <a:ext uri="{FF2B5EF4-FFF2-40B4-BE49-F238E27FC236}">
                <a16:creationId xmlns:a16="http://schemas.microsoft.com/office/drawing/2014/main" id="{31C2579F-D0AB-45FA-A15A-32D8ABF3D672}"/>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Inhaltsplatzhalter 3">
            <a:extLst>
              <a:ext uri="{FF2B5EF4-FFF2-40B4-BE49-F238E27FC236}">
                <a16:creationId xmlns:a16="http://schemas.microsoft.com/office/drawing/2014/main" id="{40EFEA3F-148B-44EA-95E4-E9AD12F4A86C}"/>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5" name="Datumsplatzhalter 4">
            <a:extLst>
              <a:ext uri="{FF2B5EF4-FFF2-40B4-BE49-F238E27FC236}">
                <a16:creationId xmlns:a16="http://schemas.microsoft.com/office/drawing/2014/main" id="{C60A54D8-85AB-4C4B-B940-142A078C444D}"/>
              </a:ext>
            </a:extLst>
          </p:cNvPr>
          <p:cNvSpPr>
            <a:spLocks noGrp="1"/>
          </p:cNvSpPr>
          <p:nvPr>
            <p:ph type="dt" sz="half" idx="10"/>
          </p:nvPr>
        </p:nvSpPr>
        <p:spPr/>
        <p:txBody>
          <a:bodyPr/>
          <a:lstStyle/>
          <a:p>
            <a:fld id="{5A3A59D7-88FC-4B7A-B2C7-2AE3B49F1ACA}" type="datetimeFigureOut">
              <a:rPr lang="de-CH" smtClean="0"/>
              <a:t>08.10.2022</a:t>
            </a:fld>
            <a:endParaRPr lang="de-CH"/>
          </a:p>
        </p:txBody>
      </p:sp>
      <p:sp>
        <p:nvSpPr>
          <p:cNvPr id="6" name="Fußzeilenplatzhalter 5">
            <a:extLst>
              <a:ext uri="{FF2B5EF4-FFF2-40B4-BE49-F238E27FC236}">
                <a16:creationId xmlns:a16="http://schemas.microsoft.com/office/drawing/2014/main" id="{C0ACC0D8-A27C-48E6-A15F-76936856F05B}"/>
              </a:ext>
            </a:extLst>
          </p:cNvPr>
          <p:cNvSpPr>
            <a:spLocks noGrp="1"/>
          </p:cNvSpPr>
          <p:nvPr>
            <p:ph type="ftr" sz="quarter" idx="11"/>
          </p:nvPr>
        </p:nvSpPr>
        <p:spPr/>
        <p:txBody>
          <a:bodyPr/>
          <a:lstStyle/>
          <a:p>
            <a:endParaRPr lang="de-CH"/>
          </a:p>
        </p:txBody>
      </p:sp>
      <p:sp>
        <p:nvSpPr>
          <p:cNvPr id="7" name="Foliennummernplatzhalter 6">
            <a:extLst>
              <a:ext uri="{FF2B5EF4-FFF2-40B4-BE49-F238E27FC236}">
                <a16:creationId xmlns:a16="http://schemas.microsoft.com/office/drawing/2014/main" id="{6D6606C3-0496-4741-BA11-2E7F95BF0BB9}"/>
              </a:ext>
            </a:extLst>
          </p:cNvPr>
          <p:cNvSpPr>
            <a:spLocks noGrp="1"/>
          </p:cNvSpPr>
          <p:nvPr>
            <p:ph type="sldNum" sz="quarter" idx="12"/>
          </p:nvPr>
        </p:nvSpPr>
        <p:spPr/>
        <p:txBody>
          <a:bodyPr/>
          <a:lstStyle/>
          <a:p>
            <a:fld id="{D6982671-5470-456C-B089-E8185EFEE1E0}" type="slidenum">
              <a:rPr lang="de-CH" smtClean="0"/>
              <a:t>‹Nr.›</a:t>
            </a:fld>
            <a:endParaRPr lang="de-CH"/>
          </a:p>
        </p:txBody>
      </p:sp>
    </p:spTree>
    <p:extLst>
      <p:ext uri="{BB962C8B-B14F-4D97-AF65-F5344CB8AC3E}">
        <p14:creationId xmlns:p14="http://schemas.microsoft.com/office/powerpoint/2010/main" val="39667675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52E81B6-1A13-4D60-9D12-6DE323021687}"/>
              </a:ext>
            </a:extLst>
          </p:cNvPr>
          <p:cNvSpPr>
            <a:spLocks noGrp="1"/>
          </p:cNvSpPr>
          <p:nvPr>
            <p:ph type="title"/>
          </p:nvPr>
        </p:nvSpPr>
        <p:spPr>
          <a:xfrm>
            <a:off x="839788" y="365125"/>
            <a:ext cx="10515600" cy="1325563"/>
          </a:xfrm>
        </p:spPr>
        <p:txBody>
          <a:bodyPr/>
          <a:lstStyle/>
          <a:p>
            <a:r>
              <a:rPr lang="de-DE"/>
              <a:t>Mastertitelformat bearbeiten</a:t>
            </a:r>
            <a:endParaRPr lang="de-CH"/>
          </a:p>
        </p:txBody>
      </p:sp>
      <p:sp>
        <p:nvSpPr>
          <p:cNvPr id="3" name="Textplatzhalter 2">
            <a:extLst>
              <a:ext uri="{FF2B5EF4-FFF2-40B4-BE49-F238E27FC236}">
                <a16:creationId xmlns:a16="http://schemas.microsoft.com/office/drawing/2014/main" id="{9D0BA9E1-3E7F-495A-8990-CEE98630DE3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37E361A6-BCEB-459C-BEBB-74F33610A861}"/>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5" name="Textplatzhalter 4">
            <a:extLst>
              <a:ext uri="{FF2B5EF4-FFF2-40B4-BE49-F238E27FC236}">
                <a16:creationId xmlns:a16="http://schemas.microsoft.com/office/drawing/2014/main" id="{4FD797A1-EB04-476B-96DF-021400B3468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6C94EEE9-9D45-4E19-9D18-462FA76C9CAF}"/>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7" name="Datumsplatzhalter 6">
            <a:extLst>
              <a:ext uri="{FF2B5EF4-FFF2-40B4-BE49-F238E27FC236}">
                <a16:creationId xmlns:a16="http://schemas.microsoft.com/office/drawing/2014/main" id="{0DD49C5B-A6F7-42F4-BFCF-7101764C9C21}"/>
              </a:ext>
            </a:extLst>
          </p:cNvPr>
          <p:cNvSpPr>
            <a:spLocks noGrp="1"/>
          </p:cNvSpPr>
          <p:nvPr>
            <p:ph type="dt" sz="half" idx="10"/>
          </p:nvPr>
        </p:nvSpPr>
        <p:spPr/>
        <p:txBody>
          <a:bodyPr/>
          <a:lstStyle/>
          <a:p>
            <a:fld id="{5A3A59D7-88FC-4B7A-B2C7-2AE3B49F1ACA}" type="datetimeFigureOut">
              <a:rPr lang="de-CH" smtClean="0"/>
              <a:t>08.10.2022</a:t>
            </a:fld>
            <a:endParaRPr lang="de-CH"/>
          </a:p>
        </p:txBody>
      </p:sp>
      <p:sp>
        <p:nvSpPr>
          <p:cNvPr id="8" name="Fußzeilenplatzhalter 7">
            <a:extLst>
              <a:ext uri="{FF2B5EF4-FFF2-40B4-BE49-F238E27FC236}">
                <a16:creationId xmlns:a16="http://schemas.microsoft.com/office/drawing/2014/main" id="{A263FF57-5D35-42B0-A940-0512EB03AF4D}"/>
              </a:ext>
            </a:extLst>
          </p:cNvPr>
          <p:cNvSpPr>
            <a:spLocks noGrp="1"/>
          </p:cNvSpPr>
          <p:nvPr>
            <p:ph type="ftr" sz="quarter" idx="11"/>
          </p:nvPr>
        </p:nvSpPr>
        <p:spPr/>
        <p:txBody>
          <a:bodyPr/>
          <a:lstStyle/>
          <a:p>
            <a:endParaRPr lang="de-CH"/>
          </a:p>
        </p:txBody>
      </p:sp>
      <p:sp>
        <p:nvSpPr>
          <p:cNvPr id="9" name="Foliennummernplatzhalter 8">
            <a:extLst>
              <a:ext uri="{FF2B5EF4-FFF2-40B4-BE49-F238E27FC236}">
                <a16:creationId xmlns:a16="http://schemas.microsoft.com/office/drawing/2014/main" id="{36E0BE88-779C-46A6-97F9-3156160DCB0A}"/>
              </a:ext>
            </a:extLst>
          </p:cNvPr>
          <p:cNvSpPr>
            <a:spLocks noGrp="1"/>
          </p:cNvSpPr>
          <p:nvPr>
            <p:ph type="sldNum" sz="quarter" idx="12"/>
          </p:nvPr>
        </p:nvSpPr>
        <p:spPr/>
        <p:txBody>
          <a:bodyPr/>
          <a:lstStyle/>
          <a:p>
            <a:fld id="{D6982671-5470-456C-B089-E8185EFEE1E0}" type="slidenum">
              <a:rPr lang="de-CH" smtClean="0"/>
              <a:t>‹Nr.›</a:t>
            </a:fld>
            <a:endParaRPr lang="de-CH"/>
          </a:p>
        </p:txBody>
      </p:sp>
    </p:spTree>
    <p:extLst>
      <p:ext uri="{BB962C8B-B14F-4D97-AF65-F5344CB8AC3E}">
        <p14:creationId xmlns:p14="http://schemas.microsoft.com/office/powerpoint/2010/main" val="42315581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F82D0D2-300E-4EE6-9FFE-E4CB81AFE702}"/>
              </a:ext>
            </a:extLst>
          </p:cNvPr>
          <p:cNvSpPr>
            <a:spLocks noGrp="1"/>
          </p:cNvSpPr>
          <p:nvPr>
            <p:ph type="title"/>
          </p:nvPr>
        </p:nvSpPr>
        <p:spPr/>
        <p:txBody>
          <a:bodyPr/>
          <a:lstStyle/>
          <a:p>
            <a:r>
              <a:rPr lang="de-DE"/>
              <a:t>Mastertitelformat bearbeiten</a:t>
            </a:r>
            <a:endParaRPr lang="de-CH"/>
          </a:p>
        </p:txBody>
      </p:sp>
      <p:sp>
        <p:nvSpPr>
          <p:cNvPr id="3" name="Datumsplatzhalter 2">
            <a:extLst>
              <a:ext uri="{FF2B5EF4-FFF2-40B4-BE49-F238E27FC236}">
                <a16:creationId xmlns:a16="http://schemas.microsoft.com/office/drawing/2014/main" id="{928F7F4F-418B-4623-8B39-EF40CCC0190E}"/>
              </a:ext>
            </a:extLst>
          </p:cNvPr>
          <p:cNvSpPr>
            <a:spLocks noGrp="1"/>
          </p:cNvSpPr>
          <p:nvPr>
            <p:ph type="dt" sz="half" idx="10"/>
          </p:nvPr>
        </p:nvSpPr>
        <p:spPr/>
        <p:txBody>
          <a:bodyPr/>
          <a:lstStyle/>
          <a:p>
            <a:fld id="{5A3A59D7-88FC-4B7A-B2C7-2AE3B49F1ACA}" type="datetimeFigureOut">
              <a:rPr lang="de-CH" smtClean="0"/>
              <a:t>08.10.2022</a:t>
            </a:fld>
            <a:endParaRPr lang="de-CH"/>
          </a:p>
        </p:txBody>
      </p:sp>
      <p:sp>
        <p:nvSpPr>
          <p:cNvPr id="4" name="Fußzeilenplatzhalter 3">
            <a:extLst>
              <a:ext uri="{FF2B5EF4-FFF2-40B4-BE49-F238E27FC236}">
                <a16:creationId xmlns:a16="http://schemas.microsoft.com/office/drawing/2014/main" id="{98F9B5A2-C334-4296-8468-7BF1A5F666A7}"/>
              </a:ext>
            </a:extLst>
          </p:cNvPr>
          <p:cNvSpPr>
            <a:spLocks noGrp="1"/>
          </p:cNvSpPr>
          <p:nvPr>
            <p:ph type="ftr" sz="quarter" idx="11"/>
          </p:nvPr>
        </p:nvSpPr>
        <p:spPr/>
        <p:txBody>
          <a:bodyPr/>
          <a:lstStyle/>
          <a:p>
            <a:endParaRPr lang="de-CH"/>
          </a:p>
        </p:txBody>
      </p:sp>
      <p:sp>
        <p:nvSpPr>
          <p:cNvPr id="5" name="Foliennummernplatzhalter 4">
            <a:extLst>
              <a:ext uri="{FF2B5EF4-FFF2-40B4-BE49-F238E27FC236}">
                <a16:creationId xmlns:a16="http://schemas.microsoft.com/office/drawing/2014/main" id="{C21655AA-75EC-41C2-9C01-E664B03AF8EE}"/>
              </a:ext>
            </a:extLst>
          </p:cNvPr>
          <p:cNvSpPr>
            <a:spLocks noGrp="1"/>
          </p:cNvSpPr>
          <p:nvPr>
            <p:ph type="sldNum" sz="quarter" idx="12"/>
          </p:nvPr>
        </p:nvSpPr>
        <p:spPr/>
        <p:txBody>
          <a:bodyPr/>
          <a:lstStyle/>
          <a:p>
            <a:fld id="{D6982671-5470-456C-B089-E8185EFEE1E0}" type="slidenum">
              <a:rPr lang="de-CH" smtClean="0"/>
              <a:t>‹Nr.›</a:t>
            </a:fld>
            <a:endParaRPr lang="de-CH"/>
          </a:p>
        </p:txBody>
      </p:sp>
    </p:spTree>
    <p:extLst>
      <p:ext uri="{BB962C8B-B14F-4D97-AF65-F5344CB8AC3E}">
        <p14:creationId xmlns:p14="http://schemas.microsoft.com/office/powerpoint/2010/main" val="22445180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80EE16D7-7B8F-4A6C-BE3A-08295AC38201}"/>
              </a:ext>
            </a:extLst>
          </p:cNvPr>
          <p:cNvSpPr>
            <a:spLocks noGrp="1"/>
          </p:cNvSpPr>
          <p:nvPr>
            <p:ph type="dt" sz="half" idx="10"/>
          </p:nvPr>
        </p:nvSpPr>
        <p:spPr/>
        <p:txBody>
          <a:bodyPr/>
          <a:lstStyle/>
          <a:p>
            <a:fld id="{5A3A59D7-88FC-4B7A-B2C7-2AE3B49F1ACA}" type="datetimeFigureOut">
              <a:rPr lang="de-CH" smtClean="0"/>
              <a:t>08.10.2022</a:t>
            </a:fld>
            <a:endParaRPr lang="de-CH"/>
          </a:p>
        </p:txBody>
      </p:sp>
      <p:sp>
        <p:nvSpPr>
          <p:cNvPr id="3" name="Fußzeilenplatzhalter 2">
            <a:extLst>
              <a:ext uri="{FF2B5EF4-FFF2-40B4-BE49-F238E27FC236}">
                <a16:creationId xmlns:a16="http://schemas.microsoft.com/office/drawing/2014/main" id="{06735029-D63E-4C2E-8FC3-7A386B9012C1}"/>
              </a:ext>
            </a:extLst>
          </p:cNvPr>
          <p:cNvSpPr>
            <a:spLocks noGrp="1"/>
          </p:cNvSpPr>
          <p:nvPr>
            <p:ph type="ftr" sz="quarter" idx="11"/>
          </p:nvPr>
        </p:nvSpPr>
        <p:spPr/>
        <p:txBody>
          <a:bodyPr/>
          <a:lstStyle/>
          <a:p>
            <a:endParaRPr lang="de-CH"/>
          </a:p>
        </p:txBody>
      </p:sp>
      <p:sp>
        <p:nvSpPr>
          <p:cNvPr id="4" name="Foliennummernplatzhalter 3">
            <a:extLst>
              <a:ext uri="{FF2B5EF4-FFF2-40B4-BE49-F238E27FC236}">
                <a16:creationId xmlns:a16="http://schemas.microsoft.com/office/drawing/2014/main" id="{C61A2CDA-EAD0-4113-8F77-E60EBD83BCDA}"/>
              </a:ext>
            </a:extLst>
          </p:cNvPr>
          <p:cNvSpPr>
            <a:spLocks noGrp="1"/>
          </p:cNvSpPr>
          <p:nvPr>
            <p:ph type="sldNum" sz="quarter" idx="12"/>
          </p:nvPr>
        </p:nvSpPr>
        <p:spPr/>
        <p:txBody>
          <a:bodyPr/>
          <a:lstStyle/>
          <a:p>
            <a:fld id="{D6982671-5470-456C-B089-E8185EFEE1E0}" type="slidenum">
              <a:rPr lang="de-CH" smtClean="0"/>
              <a:t>‹Nr.›</a:t>
            </a:fld>
            <a:endParaRPr lang="de-CH"/>
          </a:p>
        </p:txBody>
      </p:sp>
    </p:spTree>
    <p:extLst>
      <p:ext uri="{BB962C8B-B14F-4D97-AF65-F5344CB8AC3E}">
        <p14:creationId xmlns:p14="http://schemas.microsoft.com/office/powerpoint/2010/main" val="41108069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874DAD9-7247-48E6-86E5-BC0D8041A564}"/>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endParaRPr lang="de-CH"/>
          </a:p>
        </p:txBody>
      </p:sp>
      <p:sp>
        <p:nvSpPr>
          <p:cNvPr id="3" name="Inhaltsplatzhalter 2">
            <a:extLst>
              <a:ext uri="{FF2B5EF4-FFF2-40B4-BE49-F238E27FC236}">
                <a16:creationId xmlns:a16="http://schemas.microsoft.com/office/drawing/2014/main" id="{22FA47D7-3F6F-4537-939B-8E31D951F55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Textplatzhalter 3">
            <a:extLst>
              <a:ext uri="{FF2B5EF4-FFF2-40B4-BE49-F238E27FC236}">
                <a16:creationId xmlns:a16="http://schemas.microsoft.com/office/drawing/2014/main" id="{0EBF4D29-A4D4-4596-8BD1-5EB61E5C295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53F77E0C-250C-40CE-BE26-79F53DD1267E}"/>
              </a:ext>
            </a:extLst>
          </p:cNvPr>
          <p:cNvSpPr>
            <a:spLocks noGrp="1"/>
          </p:cNvSpPr>
          <p:nvPr>
            <p:ph type="dt" sz="half" idx="10"/>
          </p:nvPr>
        </p:nvSpPr>
        <p:spPr/>
        <p:txBody>
          <a:bodyPr/>
          <a:lstStyle/>
          <a:p>
            <a:fld id="{5A3A59D7-88FC-4B7A-B2C7-2AE3B49F1ACA}" type="datetimeFigureOut">
              <a:rPr lang="de-CH" smtClean="0"/>
              <a:t>08.10.2022</a:t>
            </a:fld>
            <a:endParaRPr lang="de-CH"/>
          </a:p>
        </p:txBody>
      </p:sp>
      <p:sp>
        <p:nvSpPr>
          <p:cNvPr id="6" name="Fußzeilenplatzhalter 5">
            <a:extLst>
              <a:ext uri="{FF2B5EF4-FFF2-40B4-BE49-F238E27FC236}">
                <a16:creationId xmlns:a16="http://schemas.microsoft.com/office/drawing/2014/main" id="{ED0065DE-1916-4ED3-A8A0-68B8B503BBC5}"/>
              </a:ext>
            </a:extLst>
          </p:cNvPr>
          <p:cNvSpPr>
            <a:spLocks noGrp="1"/>
          </p:cNvSpPr>
          <p:nvPr>
            <p:ph type="ftr" sz="quarter" idx="11"/>
          </p:nvPr>
        </p:nvSpPr>
        <p:spPr/>
        <p:txBody>
          <a:bodyPr/>
          <a:lstStyle/>
          <a:p>
            <a:endParaRPr lang="de-CH"/>
          </a:p>
        </p:txBody>
      </p:sp>
      <p:sp>
        <p:nvSpPr>
          <p:cNvPr id="7" name="Foliennummernplatzhalter 6">
            <a:extLst>
              <a:ext uri="{FF2B5EF4-FFF2-40B4-BE49-F238E27FC236}">
                <a16:creationId xmlns:a16="http://schemas.microsoft.com/office/drawing/2014/main" id="{5832F255-4D94-4455-BF20-A7A91EC616A1}"/>
              </a:ext>
            </a:extLst>
          </p:cNvPr>
          <p:cNvSpPr>
            <a:spLocks noGrp="1"/>
          </p:cNvSpPr>
          <p:nvPr>
            <p:ph type="sldNum" sz="quarter" idx="12"/>
          </p:nvPr>
        </p:nvSpPr>
        <p:spPr/>
        <p:txBody>
          <a:bodyPr/>
          <a:lstStyle/>
          <a:p>
            <a:fld id="{D6982671-5470-456C-B089-E8185EFEE1E0}" type="slidenum">
              <a:rPr lang="de-CH" smtClean="0"/>
              <a:t>‹Nr.›</a:t>
            </a:fld>
            <a:endParaRPr lang="de-CH"/>
          </a:p>
        </p:txBody>
      </p:sp>
    </p:spTree>
    <p:extLst>
      <p:ext uri="{BB962C8B-B14F-4D97-AF65-F5344CB8AC3E}">
        <p14:creationId xmlns:p14="http://schemas.microsoft.com/office/powerpoint/2010/main" val="9184936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FA89FA0-20DD-4A5A-A6C7-8109A8FDD3B8}"/>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endParaRPr lang="de-CH"/>
          </a:p>
        </p:txBody>
      </p:sp>
      <p:sp>
        <p:nvSpPr>
          <p:cNvPr id="3" name="Bildplatzhalter 2">
            <a:extLst>
              <a:ext uri="{FF2B5EF4-FFF2-40B4-BE49-F238E27FC236}">
                <a16:creationId xmlns:a16="http://schemas.microsoft.com/office/drawing/2014/main" id="{A6BA0AA9-2E88-4055-8D2E-E0DFABEEF29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CH"/>
          </a:p>
        </p:txBody>
      </p:sp>
      <p:sp>
        <p:nvSpPr>
          <p:cNvPr id="4" name="Textplatzhalter 3">
            <a:extLst>
              <a:ext uri="{FF2B5EF4-FFF2-40B4-BE49-F238E27FC236}">
                <a16:creationId xmlns:a16="http://schemas.microsoft.com/office/drawing/2014/main" id="{85FC9A95-C81B-41B2-B0D0-9AB707208C2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E637B7E5-E707-46B2-8F7A-45EE2F74B113}"/>
              </a:ext>
            </a:extLst>
          </p:cNvPr>
          <p:cNvSpPr>
            <a:spLocks noGrp="1"/>
          </p:cNvSpPr>
          <p:nvPr>
            <p:ph type="dt" sz="half" idx="10"/>
          </p:nvPr>
        </p:nvSpPr>
        <p:spPr/>
        <p:txBody>
          <a:bodyPr/>
          <a:lstStyle/>
          <a:p>
            <a:fld id="{5A3A59D7-88FC-4B7A-B2C7-2AE3B49F1ACA}" type="datetimeFigureOut">
              <a:rPr lang="de-CH" smtClean="0"/>
              <a:t>08.10.2022</a:t>
            </a:fld>
            <a:endParaRPr lang="de-CH"/>
          </a:p>
        </p:txBody>
      </p:sp>
      <p:sp>
        <p:nvSpPr>
          <p:cNvPr id="6" name="Fußzeilenplatzhalter 5">
            <a:extLst>
              <a:ext uri="{FF2B5EF4-FFF2-40B4-BE49-F238E27FC236}">
                <a16:creationId xmlns:a16="http://schemas.microsoft.com/office/drawing/2014/main" id="{4E2AAFBC-74B2-44FE-966B-93E19F600A96}"/>
              </a:ext>
            </a:extLst>
          </p:cNvPr>
          <p:cNvSpPr>
            <a:spLocks noGrp="1"/>
          </p:cNvSpPr>
          <p:nvPr>
            <p:ph type="ftr" sz="quarter" idx="11"/>
          </p:nvPr>
        </p:nvSpPr>
        <p:spPr/>
        <p:txBody>
          <a:bodyPr/>
          <a:lstStyle/>
          <a:p>
            <a:endParaRPr lang="de-CH"/>
          </a:p>
        </p:txBody>
      </p:sp>
      <p:sp>
        <p:nvSpPr>
          <p:cNvPr id="7" name="Foliennummernplatzhalter 6">
            <a:extLst>
              <a:ext uri="{FF2B5EF4-FFF2-40B4-BE49-F238E27FC236}">
                <a16:creationId xmlns:a16="http://schemas.microsoft.com/office/drawing/2014/main" id="{70FBB0AB-DBEC-41B5-AC3F-65E9DC9196E8}"/>
              </a:ext>
            </a:extLst>
          </p:cNvPr>
          <p:cNvSpPr>
            <a:spLocks noGrp="1"/>
          </p:cNvSpPr>
          <p:nvPr>
            <p:ph type="sldNum" sz="quarter" idx="12"/>
          </p:nvPr>
        </p:nvSpPr>
        <p:spPr/>
        <p:txBody>
          <a:bodyPr/>
          <a:lstStyle/>
          <a:p>
            <a:fld id="{D6982671-5470-456C-B089-E8185EFEE1E0}" type="slidenum">
              <a:rPr lang="de-CH" smtClean="0"/>
              <a:t>‹Nr.›</a:t>
            </a:fld>
            <a:endParaRPr lang="de-CH"/>
          </a:p>
        </p:txBody>
      </p:sp>
    </p:spTree>
    <p:extLst>
      <p:ext uri="{BB962C8B-B14F-4D97-AF65-F5344CB8AC3E}">
        <p14:creationId xmlns:p14="http://schemas.microsoft.com/office/powerpoint/2010/main" val="30861019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47AD3D89-76D4-4548-9D80-A0D184792E8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endParaRPr lang="de-CH"/>
          </a:p>
        </p:txBody>
      </p:sp>
      <p:sp>
        <p:nvSpPr>
          <p:cNvPr id="3" name="Textplatzhalter 2">
            <a:extLst>
              <a:ext uri="{FF2B5EF4-FFF2-40B4-BE49-F238E27FC236}">
                <a16:creationId xmlns:a16="http://schemas.microsoft.com/office/drawing/2014/main" id="{27B324E5-34F2-48F2-A8EB-65279A5956F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a:extLst>
              <a:ext uri="{FF2B5EF4-FFF2-40B4-BE49-F238E27FC236}">
                <a16:creationId xmlns:a16="http://schemas.microsoft.com/office/drawing/2014/main" id="{F7A96D1B-2F8F-47B1-9CAB-F71BE270CC2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3A59D7-88FC-4B7A-B2C7-2AE3B49F1ACA}" type="datetimeFigureOut">
              <a:rPr lang="de-CH" smtClean="0"/>
              <a:t>08.10.2022</a:t>
            </a:fld>
            <a:endParaRPr lang="de-CH"/>
          </a:p>
        </p:txBody>
      </p:sp>
      <p:sp>
        <p:nvSpPr>
          <p:cNvPr id="5" name="Fußzeilenplatzhalter 4">
            <a:extLst>
              <a:ext uri="{FF2B5EF4-FFF2-40B4-BE49-F238E27FC236}">
                <a16:creationId xmlns:a16="http://schemas.microsoft.com/office/drawing/2014/main" id="{6BA19147-10A4-4F96-850E-DADB32FEB5E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CH"/>
          </a:p>
        </p:txBody>
      </p:sp>
      <p:sp>
        <p:nvSpPr>
          <p:cNvPr id="6" name="Foliennummernplatzhalter 5">
            <a:extLst>
              <a:ext uri="{FF2B5EF4-FFF2-40B4-BE49-F238E27FC236}">
                <a16:creationId xmlns:a16="http://schemas.microsoft.com/office/drawing/2014/main" id="{093A086B-A81C-4B25-87FB-9CA86A66616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6982671-5470-456C-B089-E8185EFEE1E0}" type="slidenum">
              <a:rPr lang="de-CH" smtClean="0"/>
              <a:t>‹Nr.›</a:t>
            </a:fld>
            <a:endParaRPr lang="de-CH"/>
          </a:p>
        </p:txBody>
      </p:sp>
    </p:spTree>
    <p:extLst>
      <p:ext uri="{BB962C8B-B14F-4D97-AF65-F5344CB8AC3E}">
        <p14:creationId xmlns:p14="http://schemas.microsoft.com/office/powerpoint/2010/main" val="35466728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1B2258F-86CA-4D4D-8270-BC05FCDEBF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Red full moon">
            <a:extLst>
              <a:ext uri="{FF2B5EF4-FFF2-40B4-BE49-F238E27FC236}">
                <a16:creationId xmlns:a16="http://schemas.microsoft.com/office/drawing/2014/main" id="{DBF2766E-D79B-49E7-A59C-F8D2DBDF6D7D}"/>
              </a:ext>
            </a:extLst>
          </p:cNvPr>
          <p:cNvPicPr>
            <a:picLocks noChangeAspect="1"/>
          </p:cNvPicPr>
          <p:nvPr/>
        </p:nvPicPr>
        <p:blipFill rotWithShape="1">
          <a:blip r:embed="rId2" cstate="email">
            <a:alphaModFix amt="50000"/>
            <a:extLst>
              <a:ext uri="{28A0092B-C50C-407E-A947-70E740481C1C}">
                <a14:useLocalDpi xmlns:a14="http://schemas.microsoft.com/office/drawing/2010/main"/>
              </a:ext>
            </a:extLst>
          </a:blip>
          <a:srcRect/>
          <a:stretch/>
        </p:blipFill>
        <p:spPr>
          <a:xfrm>
            <a:off x="20" y="1"/>
            <a:ext cx="12191980" cy="6857999"/>
          </a:xfrm>
          <a:prstGeom prst="rect">
            <a:avLst/>
          </a:prstGeom>
        </p:spPr>
      </p:pic>
      <p:sp>
        <p:nvSpPr>
          <p:cNvPr id="2" name="Titel 1">
            <a:extLst>
              <a:ext uri="{FF2B5EF4-FFF2-40B4-BE49-F238E27FC236}">
                <a16:creationId xmlns:a16="http://schemas.microsoft.com/office/drawing/2014/main" id="{1E22D2CF-D44E-4E8D-8B38-EB577F636A10}"/>
              </a:ext>
            </a:extLst>
          </p:cNvPr>
          <p:cNvSpPr>
            <a:spLocks noGrp="1"/>
          </p:cNvSpPr>
          <p:nvPr>
            <p:ph type="ctrTitle"/>
          </p:nvPr>
        </p:nvSpPr>
        <p:spPr>
          <a:xfrm>
            <a:off x="1524000" y="1122362"/>
            <a:ext cx="9144000" cy="2900518"/>
          </a:xfrm>
        </p:spPr>
        <p:txBody>
          <a:bodyPr>
            <a:normAutofit/>
          </a:bodyPr>
          <a:lstStyle/>
          <a:p>
            <a:r>
              <a:rPr lang="de-CH">
                <a:solidFill>
                  <a:srgbClr val="FFFFFF"/>
                </a:solidFill>
              </a:rPr>
              <a:t>Venus</a:t>
            </a:r>
          </a:p>
        </p:txBody>
      </p:sp>
    </p:spTree>
    <p:extLst>
      <p:ext uri="{BB962C8B-B14F-4D97-AF65-F5344CB8AC3E}">
        <p14:creationId xmlns:p14="http://schemas.microsoft.com/office/powerpoint/2010/main" val="700902840"/>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7F700DE-5D0F-4A46-A9D5-2BFD0D9106B5}"/>
              </a:ext>
            </a:extLst>
          </p:cNvPr>
          <p:cNvSpPr>
            <a:spLocks noGrp="1"/>
          </p:cNvSpPr>
          <p:nvPr>
            <p:ph type="title"/>
          </p:nvPr>
        </p:nvSpPr>
        <p:spPr>
          <a:xfrm>
            <a:off x="1653363" y="365760"/>
            <a:ext cx="9367203" cy="1188720"/>
          </a:xfrm>
        </p:spPr>
        <p:txBody>
          <a:bodyPr>
            <a:normAutofit/>
          </a:bodyPr>
          <a:lstStyle/>
          <a:p>
            <a:r>
              <a:rPr lang="de-CH" dirty="0"/>
              <a:t>Ist der Abendstern die Venus?</a:t>
            </a:r>
          </a:p>
        </p:txBody>
      </p:sp>
      <p:sp>
        <p:nvSpPr>
          <p:cNvPr id="8" name="Freeform: Shape 7">
            <a:extLst>
              <a:ext uri="{FF2B5EF4-FFF2-40B4-BE49-F238E27FC236}">
                <a16:creationId xmlns:a16="http://schemas.microsoft.com/office/drawing/2014/main" id="{7CB4857B-ED7C-444D-9F04-2F885114A1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764099" cy="1558212"/>
          </a:xfrm>
          <a:custGeom>
            <a:avLst/>
            <a:gdLst>
              <a:gd name="connsiteX0" fmla="*/ 0 w 1764099"/>
              <a:gd name="connsiteY0" fmla="*/ 0 h 1558212"/>
              <a:gd name="connsiteX1" fmla="*/ 1764099 w 1764099"/>
              <a:gd name="connsiteY1" fmla="*/ 0 h 1558212"/>
              <a:gd name="connsiteX2" fmla="*/ 1042087 w 1764099"/>
              <a:gd name="connsiteY2" fmla="*/ 1558212 h 1558212"/>
              <a:gd name="connsiteX3" fmla="*/ 0 w 1764099"/>
              <a:gd name="connsiteY3" fmla="*/ 1558212 h 1558212"/>
            </a:gdLst>
            <a:ahLst/>
            <a:cxnLst>
              <a:cxn ang="0">
                <a:pos x="connsiteX0" y="connsiteY0"/>
              </a:cxn>
              <a:cxn ang="0">
                <a:pos x="connsiteX1" y="connsiteY1"/>
              </a:cxn>
              <a:cxn ang="0">
                <a:pos x="connsiteX2" y="connsiteY2"/>
              </a:cxn>
              <a:cxn ang="0">
                <a:pos x="connsiteX3" y="connsiteY3"/>
              </a:cxn>
            </a:cxnLst>
            <a:rect l="l" t="t" r="r" b="b"/>
            <a:pathLst>
              <a:path w="1764099" h="1558212">
                <a:moveTo>
                  <a:pt x="0" y="0"/>
                </a:moveTo>
                <a:lnTo>
                  <a:pt x="1764099" y="0"/>
                </a:lnTo>
                <a:lnTo>
                  <a:pt x="1042087" y="1558212"/>
                </a:lnTo>
                <a:lnTo>
                  <a:pt x="0" y="1558212"/>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 name="Freeform: Shape 9">
            <a:extLst>
              <a:ext uri="{FF2B5EF4-FFF2-40B4-BE49-F238E27FC236}">
                <a16:creationId xmlns:a16="http://schemas.microsoft.com/office/drawing/2014/main" id="{D18046FB-44EA-4FD8-A585-EA09A319B2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691640"/>
            <a:ext cx="12191999" cy="5166360"/>
          </a:xfrm>
          <a:custGeom>
            <a:avLst/>
            <a:gdLst>
              <a:gd name="connsiteX0" fmla="*/ 0 w 12191999"/>
              <a:gd name="connsiteY0" fmla="*/ 0 h 5166360"/>
              <a:gd name="connsiteX1" fmla="*/ 1822388 w 12191999"/>
              <a:gd name="connsiteY1" fmla="*/ 0 h 5166360"/>
              <a:gd name="connsiteX2" fmla="*/ 6468290 w 12191999"/>
              <a:gd name="connsiteY2" fmla="*/ 0 h 5166360"/>
              <a:gd name="connsiteX3" fmla="*/ 7796394 w 12191999"/>
              <a:gd name="connsiteY3" fmla="*/ 0 h 5166360"/>
              <a:gd name="connsiteX4" fmla="*/ 8376834 w 12191999"/>
              <a:gd name="connsiteY4" fmla="*/ 0 h 5166360"/>
              <a:gd name="connsiteX5" fmla="*/ 9704938 w 12191999"/>
              <a:gd name="connsiteY5" fmla="*/ 0 h 5166360"/>
              <a:gd name="connsiteX6" fmla="*/ 9704938 w 12191999"/>
              <a:gd name="connsiteY6" fmla="*/ 2 h 5166360"/>
              <a:gd name="connsiteX7" fmla="*/ 10283456 w 12191999"/>
              <a:gd name="connsiteY7" fmla="*/ 2 h 5166360"/>
              <a:gd name="connsiteX8" fmla="*/ 10863897 w 12191999"/>
              <a:gd name="connsiteY8" fmla="*/ 2 h 5166360"/>
              <a:gd name="connsiteX9" fmla="*/ 12191999 w 12191999"/>
              <a:gd name="connsiteY9" fmla="*/ 2 h 5166360"/>
              <a:gd name="connsiteX10" fmla="*/ 12191999 w 12191999"/>
              <a:gd name="connsiteY10" fmla="*/ 5166360 h 5166360"/>
              <a:gd name="connsiteX11" fmla="*/ 0 w 12191999"/>
              <a:gd name="connsiteY11" fmla="*/ 5166360 h 5166360"/>
              <a:gd name="connsiteX12" fmla="*/ 0 w 12191999"/>
              <a:gd name="connsiteY12" fmla="*/ 2604436 h 5166360"/>
              <a:gd name="connsiteX13" fmla="*/ 862341 w 12191999"/>
              <a:gd name="connsiteY13" fmla="*/ 743371 h 5166360"/>
              <a:gd name="connsiteX14" fmla="*/ 0 w 12191999"/>
              <a:gd name="connsiteY14" fmla="*/ 743371 h 5166360"/>
              <a:gd name="connsiteX15" fmla="*/ 0 w 12191999"/>
              <a:gd name="connsiteY15" fmla="*/ 742508 h 5166360"/>
              <a:gd name="connsiteX16" fmla="*/ 92826 w 12191999"/>
              <a:gd name="connsiteY16" fmla="*/ 742508 h 5166360"/>
              <a:gd name="connsiteX17" fmla="*/ 406486 w 12191999"/>
              <a:gd name="connsiteY17" fmla="*/ 742508 h 5166360"/>
              <a:gd name="connsiteX18" fmla="*/ 406486 w 12191999"/>
              <a:gd name="connsiteY18" fmla="*/ 742507 h 5166360"/>
              <a:gd name="connsiteX19" fmla="*/ 862741 w 12191999"/>
              <a:gd name="connsiteY19" fmla="*/ 742507 h 5166360"/>
              <a:gd name="connsiteX20" fmla="*/ 1206388 w 12191999"/>
              <a:gd name="connsiteY20" fmla="*/ 864 h 5166360"/>
              <a:gd name="connsiteX21" fmla="*/ 748500 w 12191999"/>
              <a:gd name="connsiteY21" fmla="*/ 864 h 5166360"/>
              <a:gd name="connsiteX22" fmla="*/ 0 w 12191999"/>
              <a:gd name="connsiteY22" fmla="*/ 864 h 5166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2191999" h="5166360">
                <a:moveTo>
                  <a:pt x="0" y="0"/>
                </a:moveTo>
                <a:lnTo>
                  <a:pt x="1822388" y="0"/>
                </a:lnTo>
                <a:lnTo>
                  <a:pt x="6468290" y="0"/>
                </a:lnTo>
                <a:lnTo>
                  <a:pt x="7796394" y="0"/>
                </a:lnTo>
                <a:lnTo>
                  <a:pt x="8376834" y="0"/>
                </a:lnTo>
                <a:lnTo>
                  <a:pt x="9704938" y="0"/>
                </a:lnTo>
                <a:lnTo>
                  <a:pt x="9704938" y="2"/>
                </a:lnTo>
                <a:lnTo>
                  <a:pt x="10283456" y="2"/>
                </a:lnTo>
                <a:lnTo>
                  <a:pt x="10863897" y="2"/>
                </a:lnTo>
                <a:lnTo>
                  <a:pt x="12191999" y="2"/>
                </a:lnTo>
                <a:lnTo>
                  <a:pt x="12191999" y="5166360"/>
                </a:lnTo>
                <a:lnTo>
                  <a:pt x="0" y="5166360"/>
                </a:lnTo>
                <a:lnTo>
                  <a:pt x="0" y="2604436"/>
                </a:lnTo>
                <a:lnTo>
                  <a:pt x="862341" y="743371"/>
                </a:lnTo>
                <a:lnTo>
                  <a:pt x="0" y="743371"/>
                </a:lnTo>
                <a:lnTo>
                  <a:pt x="0" y="742508"/>
                </a:lnTo>
                <a:lnTo>
                  <a:pt x="92826" y="742508"/>
                </a:lnTo>
                <a:lnTo>
                  <a:pt x="406486" y="742508"/>
                </a:lnTo>
                <a:lnTo>
                  <a:pt x="406486" y="742507"/>
                </a:lnTo>
                <a:lnTo>
                  <a:pt x="862741" y="742507"/>
                </a:lnTo>
                <a:lnTo>
                  <a:pt x="1206388" y="864"/>
                </a:lnTo>
                <a:lnTo>
                  <a:pt x="748500" y="864"/>
                </a:lnTo>
                <a:lnTo>
                  <a:pt x="0" y="864"/>
                </a:lnTo>
                <a:close/>
              </a:path>
            </a:pathLst>
          </a:custGeom>
          <a:solidFill>
            <a:srgbClr val="A6A6A6">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Freeform: Shape 11">
            <a:extLst>
              <a:ext uri="{FF2B5EF4-FFF2-40B4-BE49-F238E27FC236}">
                <a16:creationId xmlns:a16="http://schemas.microsoft.com/office/drawing/2014/main" id="{479F5F2B-8B58-4140-AE6A-51F6C67B18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91641"/>
            <a:ext cx="971654" cy="2096979"/>
          </a:xfrm>
          <a:custGeom>
            <a:avLst/>
            <a:gdLst>
              <a:gd name="connsiteX0" fmla="*/ 0 w 971654"/>
              <a:gd name="connsiteY0" fmla="*/ 0 h 2096979"/>
              <a:gd name="connsiteX1" fmla="*/ 971654 w 971654"/>
              <a:gd name="connsiteY1" fmla="*/ 0 h 2096979"/>
              <a:gd name="connsiteX2" fmla="*/ 0 w 971654"/>
              <a:gd name="connsiteY2" fmla="*/ 2096979 h 2096979"/>
            </a:gdLst>
            <a:ahLst/>
            <a:cxnLst>
              <a:cxn ang="0">
                <a:pos x="connsiteX0" y="connsiteY0"/>
              </a:cxn>
              <a:cxn ang="0">
                <a:pos x="connsiteX1" y="connsiteY1"/>
              </a:cxn>
              <a:cxn ang="0">
                <a:pos x="connsiteX2" y="connsiteY2"/>
              </a:cxn>
            </a:cxnLst>
            <a:rect l="l" t="t" r="r" b="b"/>
            <a:pathLst>
              <a:path w="971654" h="2096979">
                <a:moveTo>
                  <a:pt x="0" y="0"/>
                </a:moveTo>
                <a:lnTo>
                  <a:pt x="971654" y="0"/>
                </a:lnTo>
                <a:lnTo>
                  <a:pt x="0" y="2096979"/>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Inhaltsplatzhalter 2">
            <a:extLst>
              <a:ext uri="{FF2B5EF4-FFF2-40B4-BE49-F238E27FC236}">
                <a16:creationId xmlns:a16="http://schemas.microsoft.com/office/drawing/2014/main" id="{ED34CC3B-0A7F-41AB-B7FA-8624F55A2B87}"/>
              </a:ext>
            </a:extLst>
          </p:cNvPr>
          <p:cNvSpPr>
            <a:spLocks noGrp="1"/>
          </p:cNvSpPr>
          <p:nvPr>
            <p:ph idx="1"/>
          </p:nvPr>
        </p:nvSpPr>
        <p:spPr>
          <a:xfrm>
            <a:off x="1653363" y="2176272"/>
            <a:ext cx="9367204" cy="4041648"/>
          </a:xfrm>
        </p:spPr>
        <p:txBody>
          <a:bodyPr anchor="t">
            <a:normAutofit/>
          </a:bodyPr>
          <a:lstStyle/>
          <a:p>
            <a:pPr marL="0" indent="0">
              <a:buNone/>
            </a:pPr>
            <a:r>
              <a:rPr lang="de-CH" sz="2400"/>
              <a:t>Abendstern für ein dreiviertel Jahr</a:t>
            </a:r>
          </a:p>
          <a:p>
            <a:pPr marL="0" indent="0">
              <a:buNone/>
            </a:pPr>
            <a:r>
              <a:rPr lang="de-CH" sz="2400"/>
              <a:t>Alle 584 Tage nimmt sie wieder die gleiche Stellung zu Erde und Sonne ein - sei es eine der Konjunktionen oder grössten Elongationen. Die Venus ist also immer nur alle eineinhalb Jahre Abendstern - dann allerdings fast neun Monate lang.</a:t>
            </a:r>
          </a:p>
        </p:txBody>
      </p:sp>
    </p:spTree>
    <p:extLst>
      <p:ext uri="{BB962C8B-B14F-4D97-AF65-F5344CB8AC3E}">
        <p14:creationId xmlns:p14="http://schemas.microsoft.com/office/powerpoint/2010/main" val="9904828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7F700DE-5D0F-4A46-A9D5-2BFD0D9106B5}"/>
              </a:ext>
            </a:extLst>
          </p:cNvPr>
          <p:cNvSpPr>
            <a:spLocks noGrp="1"/>
          </p:cNvSpPr>
          <p:nvPr>
            <p:ph type="title"/>
          </p:nvPr>
        </p:nvSpPr>
        <p:spPr>
          <a:xfrm>
            <a:off x="1653363" y="365760"/>
            <a:ext cx="9367203" cy="1188720"/>
          </a:xfrm>
        </p:spPr>
        <p:txBody>
          <a:bodyPr>
            <a:normAutofit/>
          </a:bodyPr>
          <a:lstStyle/>
          <a:p>
            <a:r>
              <a:rPr lang="de-CH" sz="4100"/>
              <a:t>Was sind die Besonderheiten von Venus?</a:t>
            </a:r>
          </a:p>
        </p:txBody>
      </p:sp>
      <p:sp>
        <p:nvSpPr>
          <p:cNvPr id="8" name="Freeform: Shape 7">
            <a:extLst>
              <a:ext uri="{FF2B5EF4-FFF2-40B4-BE49-F238E27FC236}">
                <a16:creationId xmlns:a16="http://schemas.microsoft.com/office/drawing/2014/main" id="{7CB4857B-ED7C-444D-9F04-2F885114A1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764099" cy="1558212"/>
          </a:xfrm>
          <a:custGeom>
            <a:avLst/>
            <a:gdLst>
              <a:gd name="connsiteX0" fmla="*/ 0 w 1764099"/>
              <a:gd name="connsiteY0" fmla="*/ 0 h 1558212"/>
              <a:gd name="connsiteX1" fmla="*/ 1764099 w 1764099"/>
              <a:gd name="connsiteY1" fmla="*/ 0 h 1558212"/>
              <a:gd name="connsiteX2" fmla="*/ 1042087 w 1764099"/>
              <a:gd name="connsiteY2" fmla="*/ 1558212 h 1558212"/>
              <a:gd name="connsiteX3" fmla="*/ 0 w 1764099"/>
              <a:gd name="connsiteY3" fmla="*/ 1558212 h 1558212"/>
            </a:gdLst>
            <a:ahLst/>
            <a:cxnLst>
              <a:cxn ang="0">
                <a:pos x="connsiteX0" y="connsiteY0"/>
              </a:cxn>
              <a:cxn ang="0">
                <a:pos x="connsiteX1" y="connsiteY1"/>
              </a:cxn>
              <a:cxn ang="0">
                <a:pos x="connsiteX2" y="connsiteY2"/>
              </a:cxn>
              <a:cxn ang="0">
                <a:pos x="connsiteX3" y="connsiteY3"/>
              </a:cxn>
            </a:cxnLst>
            <a:rect l="l" t="t" r="r" b="b"/>
            <a:pathLst>
              <a:path w="1764099" h="1558212">
                <a:moveTo>
                  <a:pt x="0" y="0"/>
                </a:moveTo>
                <a:lnTo>
                  <a:pt x="1764099" y="0"/>
                </a:lnTo>
                <a:lnTo>
                  <a:pt x="1042087" y="1558212"/>
                </a:lnTo>
                <a:lnTo>
                  <a:pt x="0" y="1558212"/>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 name="Freeform: Shape 9">
            <a:extLst>
              <a:ext uri="{FF2B5EF4-FFF2-40B4-BE49-F238E27FC236}">
                <a16:creationId xmlns:a16="http://schemas.microsoft.com/office/drawing/2014/main" id="{D18046FB-44EA-4FD8-A585-EA09A319B2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691640"/>
            <a:ext cx="12191999" cy="5166360"/>
          </a:xfrm>
          <a:custGeom>
            <a:avLst/>
            <a:gdLst>
              <a:gd name="connsiteX0" fmla="*/ 0 w 12191999"/>
              <a:gd name="connsiteY0" fmla="*/ 0 h 5166360"/>
              <a:gd name="connsiteX1" fmla="*/ 1822388 w 12191999"/>
              <a:gd name="connsiteY1" fmla="*/ 0 h 5166360"/>
              <a:gd name="connsiteX2" fmla="*/ 6468290 w 12191999"/>
              <a:gd name="connsiteY2" fmla="*/ 0 h 5166360"/>
              <a:gd name="connsiteX3" fmla="*/ 7796394 w 12191999"/>
              <a:gd name="connsiteY3" fmla="*/ 0 h 5166360"/>
              <a:gd name="connsiteX4" fmla="*/ 8376834 w 12191999"/>
              <a:gd name="connsiteY4" fmla="*/ 0 h 5166360"/>
              <a:gd name="connsiteX5" fmla="*/ 9704938 w 12191999"/>
              <a:gd name="connsiteY5" fmla="*/ 0 h 5166360"/>
              <a:gd name="connsiteX6" fmla="*/ 9704938 w 12191999"/>
              <a:gd name="connsiteY6" fmla="*/ 2 h 5166360"/>
              <a:gd name="connsiteX7" fmla="*/ 10283456 w 12191999"/>
              <a:gd name="connsiteY7" fmla="*/ 2 h 5166360"/>
              <a:gd name="connsiteX8" fmla="*/ 10863897 w 12191999"/>
              <a:gd name="connsiteY8" fmla="*/ 2 h 5166360"/>
              <a:gd name="connsiteX9" fmla="*/ 12191999 w 12191999"/>
              <a:gd name="connsiteY9" fmla="*/ 2 h 5166360"/>
              <a:gd name="connsiteX10" fmla="*/ 12191999 w 12191999"/>
              <a:gd name="connsiteY10" fmla="*/ 5166360 h 5166360"/>
              <a:gd name="connsiteX11" fmla="*/ 0 w 12191999"/>
              <a:gd name="connsiteY11" fmla="*/ 5166360 h 5166360"/>
              <a:gd name="connsiteX12" fmla="*/ 0 w 12191999"/>
              <a:gd name="connsiteY12" fmla="*/ 2604436 h 5166360"/>
              <a:gd name="connsiteX13" fmla="*/ 862341 w 12191999"/>
              <a:gd name="connsiteY13" fmla="*/ 743371 h 5166360"/>
              <a:gd name="connsiteX14" fmla="*/ 0 w 12191999"/>
              <a:gd name="connsiteY14" fmla="*/ 743371 h 5166360"/>
              <a:gd name="connsiteX15" fmla="*/ 0 w 12191999"/>
              <a:gd name="connsiteY15" fmla="*/ 742508 h 5166360"/>
              <a:gd name="connsiteX16" fmla="*/ 92826 w 12191999"/>
              <a:gd name="connsiteY16" fmla="*/ 742508 h 5166360"/>
              <a:gd name="connsiteX17" fmla="*/ 406486 w 12191999"/>
              <a:gd name="connsiteY17" fmla="*/ 742508 h 5166360"/>
              <a:gd name="connsiteX18" fmla="*/ 406486 w 12191999"/>
              <a:gd name="connsiteY18" fmla="*/ 742507 h 5166360"/>
              <a:gd name="connsiteX19" fmla="*/ 862741 w 12191999"/>
              <a:gd name="connsiteY19" fmla="*/ 742507 h 5166360"/>
              <a:gd name="connsiteX20" fmla="*/ 1206388 w 12191999"/>
              <a:gd name="connsiteY20" fmla="*/ 864 h 5166360"/>
              <a:gd name="connsiteX21" fmla="*/ 748500 w 12191999"/>
              <a:gd name="connsiteY21" fmla="*/ 864 h 5166360"/>
              <a:gd name="connsiteX22" fmla="*/ 0 w 12191999"/>
              <a:gd name="connsiteY22" fmla="*/ 864 h 5166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2191999" h="5166360">
                <a:moveTo>
                  <a:pt x="0" y="0"/>
                </a:moveTo>
                <a:lnTo>
                  <a:pt x="1822388" y="0"/>
                </a:lnTo>
                <a:lnTo>
                  <a:pt x="6468290" y="0"/>
                </a:lnTo>
                <a:lnTo>
                  <a:pt x="7796394" y="0"/>
                </a:lnTo>
                <a:lnTo>
                  <a:pt x="8376834" y="0"/>
                </a:lnTo>
                <a:lnTo>
                  <a:pt x="9704938" y="0"/>
                </a:lnTo>
                <a:lnTo>
                  <a:pt x="9704938" y="2"/>
                </a:lnTo>
                <a:lnTo>
                  <a:pt x="10283456" y="2"/>
                </a:lnTo>
                <a:lnTo>
                  <a:pt x="10863897" y="2"/>
                </a:lnTo>
                <a:lnTo>
                  <a:pt x="12191999" y="2"/>
                </a:lnTo>
                <a:lnTo>
                  <a:pt x="12191999" y="5166360"/>
                </a:lnTo>
                <a:lnTo>
                  <a:pt x="0" y="5166360"/>
                </a:lnTo>
                <a:lnTo>
                  <a:pt x="0" y="2604436"/>
                </a:lnTo>
                <a:lnTo>
                  <a:pt x="862341" y="743371"/>
                </a:lnTo>
                <a:lnTo>
                  <a:pt x="0" y="743371"/>
                </a:lnTo>
                <a:lnTo>
                  <a:pt x="0" y="742508"/>
                </a:lnTo>
                <a:lnTo>
                  <a:pt x="92826" y="742508"/>
                </a:lnTo>
                <a:lnTo>
                  <a:pt x="406486" y="742508"/>
                </a:lnTo>
                <a:lnTo>
                  <a:pt x="406486" y="742507"/>
                </a:lnTo>
                <a:lnTo>
                  <a:pt x="862741" y="742507"/>
                </a:lnTo>
                <a:lnTo>
                  <a:pt x="1206388" y="864"/>
                </a:lnTo>
                <a:lnTo>
                  <a:pt x="748500" y="864"/>
                </a:lnTo>
                <a:lnTo>
                  <a:pt x="0" y="864"/>
                </a:lnTo>
                <a:close/>
              </a:path>
            </a:pathLst>
          </a:custGeom>
          <a:solidFill>
            <a:srgbClr val="A6A6A6">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Freeform: Shape 11">
            <a:extLst>
              <a:ext uri="{FF2B5EF4-FFF2-40B4-BE49-F238E27FC236}">
                <a16:creationId xmlns:a16="http://schemas.microsoft.com/office/drawing/2014/main" id="{479F5F2B-8B58-4140-AE6A-51F6C67B18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91641"/>
            <a:ext cx="971654" cy="2096979"/>
          </a:xfrm>
          <a:custGeom>
            <a:avLst/>
            <a:gdLst>
              <a:gd name="connsiteX0" fmla="*/ 0 w 971654"/>
              <a:gd name="connsiteY0" fmla="*/ 0 h 2096979"/>
              <a:gd name="connsiteX1" fmla="*/ 971654 w 971654"/>
              <a:gd name="connsiteY1" fmla="*/ 0 h 2096979"/>
              <a:gd name="connsiteX2" fmla="*/ 0 w 971654"/>
              <a:gd name="connsiteY2" fmla="*/ 2096979 h 2096979"/>
            </a:gdLst>
            <a:ahLst/>
            <a:cxnLst>
              <a:cxn ang="0">
                <a:pos x="connsiteX0" y="connsiteY0"/>
              </a:cxn>
              <a:cxn ang="0">
                <a:pos x="connsiteX1" y="connsiteY1"/>
              </a:cxn>
              <a:cxn ang="0">
                <a:pos x="connsiteX2" y="connsiteY2"/>
              </a:cxn>
            </a:cxnLst>
            <a:rect l="l" t="t" r="r" b="b"/>
            <a:pathLst>
              <a:path w="971654" h="2096979">
                <a:moveTo>
                  <a:pt x="0" y="0"/>
                </a:moveTo>
                <a:lnTo>
                  <a:pt x="971654" y="0"/>
                </a:lnTo>
                <a:lnTo>
                  <a:pt x="0" y="2096979"/>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Inhaltsplatzhalter 2">
            <a:extLst>
              <a:ext uri="{FF2B5EF4-FFF2-40B4-BE49-F238E27FC236}">
                <a16:creationId xmlns:a16="http://schemas.microsoft.com/office/drawing/2014/main" id="{ED34CC3B-0A7F-41AB-B7FA-8624F55A2B87}"/>
              </a:ext>
            </a:extLst>
          </p:cNvPr>
          <p:cNvSpPr>
            <a:spLocks noGrp="1"/>
          </p:cNvSpPr>
          <p:nvPr>
            <p:ph idx="1"/>
          </p:nvPr>
        </p:nvSpPr>
        <p:spPr>
          <a:xfrm>
            <a:off x="1653363" y="2176272"/>
            <a:ext cx="9367204" cy="4041648"/>
          </a:xfrm>
        </p:spPr>
        <p:txBody>
          <a:bodyPr anchor="t">
            <a:normAutofit/>
          </a:bodyPr>
          <a:lstStyle/>
          <a:p>
            <a:pPr marL="0" indent="0">
              <a:buNone/>
            </a:pPr>
            <a:r>
              <a:rPr lang="de-CH" sz="2400"/>
              <a:t>Die Venus ist ein Gesteinsplanet und fast so gross wie die Erde! Sie hat eine sehr dichte und für uns Menschen giftige Atmosphäre! Auf ihrer Oberfläche herrscht ein hoher Druck! Wegen ihrer dichten Wolken ist sie der wärmste Planet in unserem Sonnensystem!</a:t>
            </a:r>
          </a:p>
        </p:txBody>
      </p:sp>
    </p:spTree>
    <p:extLst>
      <p:ext uri="{BB962C8B-B14F-4D97-AF65-F5344CB8AC3E}">
        <p14:creationId xmlns:p14="http://schemas.microsoft.com/office/powerpoint/2010/main" val="5381644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7F700DE-5D0F-4A46-A9D5-2BFD0D9106B5}"/>
              </a:ext>
            </a:extLst>
          </p:cNvPr>
          <p:cNvSpPr>
            <a:spLocks noGrp="1"/>
          </p:cNvSpPr>
          <p:nvPr>
            <p:ph type="title"/>
          </p:nvPr>
        </p:nvSpPr>
        <p:spPr>
          <a:xfrm>
            <a:off x="1653363" y="365760"/>
            <a:ext cx="9367203" cy="1188720"/>
          </a:xfrm>
        </p:spPr>
        <p:txBody>
          <a:bodyPr>
            <a:normAutofit/>
          </a:bodyPr>
          <a:lstStyle/>
          <a:p>
            <a:r>
              <a:rPr lang="de-CH" dirty="0"/>
              <a:t>Wie nennt man die Venus noch?</a:t>
            </a:r>
          </a:p>
        </p:txBody>
      </p:sp>
      <p:sp>
        <p:nvSpPr>
          <p:cNvPr id="8" name="Freeform: Shape 7">
            <a:extLst>
              <a:ext uri="{FF2B5EF4-FFF2-40B4-BE49-F238E27FC236}">
                <a16:creationId xmlns:a16="http://schemas.microsoft.com/office/drawing/2014/main" id="{7CB4857B-ED7C-444D-9F04-2F885114A1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764099" cy="1558212"/>
          </a:xfrm>
          <a:custGeom>
            <a:avLst/>
            <a:gdLst>
              <a:gd name="connsiteX0" fmla="*/ 0 w 1764099"/>
              <a:gd name="connsiteY0" fmla="*/ 0 h 1558212"/>
              <a:gd name="connsiteX1" fmla="*/ 1764099 w 1764099"/>
              <a:gd name="connsiteY1" fmla="*/ 0 h 1558212"/>
              <a:gd name="connsiteX2" fmla="*/ 1042087 w 1764099"/>
              <a:gd name="connsiteY2" fmla="*/ 1558212 h 1558212"/>
              <a:gd name="connsiteX3" fmla="*/ 0 w 1764099"/>
              <a:gd name="connsiteY3" fmla="*/ 1558212 h 1558212"/>
            </a:gdLst>
            <a:ahLst/>
            <a:cxnLst>
              <a:cxn ang="0">
                <a:pos x="connsiteX0" y="connsiteY0"/>
              </a:cxn>
              <a:cxn ang="0">
                <a:pos x="connsiteX1" y="connsiteY1"/>
              </a:cxn>
              <a:cxn ang="0">
                <a:pos x="connsiteX2" y="connsiteY2"/>
              </a:cxn>
              <a:cxn ang="0">
                <a:pos x="connsiteX3" y="connsiteY3"/>
              </a:cxn>
            </a:cxnLst>
            <a:rect l="l" t="t" r="r" b="b"/>
            <a:pathLst>
              <a:path w="1764099" h="1558212">
                <a:moveTo>
                  <a:pt x="0" y="0"/>
                </a:moveTo>
                <a:lnTo>
                  <a:pt x="1764099" y="0"/>
                </a:lnTo>
                <a:lnTo>
                  <a:pt x="1042087" y="1558212"/>
                </a:lnTo>
                <a:lnTo>
                  <a:pt x="0" y="1558212"/>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 name="Freeform: Shape 9">
            <a:extLst>
              <a:ext uri="{FF2B5EF4-FFF2-40B4-BE49-F238E27FC236}">
                <a16:creationId xmlns:a16="http://schemas.microsoft.com/office/drawing/2014/main" id="{D18046FB-44EA-4FD8-A585-EA09A319B2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691640"/>
            <a:ext cx="12191999" cy="5166360"/>
          </a:xfrm>
          <a:custGeom>
            <a:avLst/>
            <a:gdLst>
              <a:gd name="connsiteX0" fmla="*/ 0 w 12191999"/>
              <a:gd name="connsiteY0" fmla="*/ 0 h 5166360"/>
              <a:gd name="connsiteX1" fmla="*/ 1822388 w 12191999"/>
              <a:gd name="connsiteY1" fmla="*/ 0 h 5166360"/>
              <a:gd name="connsiteX2" fmla="*/ 6468290 w 12191999"/>
              <a:gd name="connsiteY2" fmla="*/ 0 h 5166360"/>
              <a:gd name="connsiteX3" fmla="*/ 7796394 w 12191999"/>
              <a:gd name="connsiteY3" fmla="*/ 0 h 5166360"/>
              <a:gd name="connsiteX4" fmla="*/ 8376834 w 12191999"/>
              <a:gd name="connsiteY4" fmla="*/ 0 h 5166360"/>
              <a:gd name="connsiteX5" fmla="*/ 9704938 w 12191999"/>
              <a:gd name="connsiteY5" fmla="*/ 0 h 5166360"/>
              <a:gd name="connsiteX6" fmla="*/ 9704938 w 12191999"/>
              <a:gd name="connsiteY6" fmla="*/ 2 h 5166360"/>
              <a:gd name="connsiteX7" fmla="*/ 10283456 w 12191999"/>
              <a:gd name="connsiteY7" fmla="*/ 2 h 5166360"/>
              <a:gd name="connsiteX8" fmla="*/ 10863897 w 12191999"/>
              <a:gd name="connsiteY8" fmla="*/ 2 h 5166360"/>
              <a:gd name="connsiteX9" fmla="*/ 12191999 w 12191999"/>
              <a:gd name="connsiteY9" fmla="*/ 2 h 5166360"/>
              <a:gd name="connsiteX10" fmla="*/ 12191999 w 12191999"/>
              <a:gd name="connsiteY10" fmla="*/ 5166360 h 5166360"/>
              <a:gd name="connsiteX11" fmla="*/ 0 w 12191999"/>
              <a:gd name="connsiteY11" fmla="*/ 5166360 h 5166360"/>
              <a:gd name="connsiteX12" fmla="*/ 0 w 12191999"/>
              <a:gd name="connsiteY12" fmla="*/ 2604436 h 5166360"/>
              <a:gd name="connsiteX13" fmla="*/ 862341 w 12191999"/>
              <a:gd name="connsiteY13" fmla="*/ 743371 h 5166360"/>
              <a:gd name="connsiteX14" fmla="*/ 0 w 12191999"/>
              <a:gd name="connsiteY14" fmla="*/ 743371 h 5166360"/>
              <a:gd name="connsiteX15" fmla="*/ 0 w 12191999"/>
              <a:gd name="connsiteY15" fmla="*/ 742508 h 5166360"/>
              <a:gd name="connsiteX16" fmla="*/ 92826 w 12191999"/>
              <a:gd name="connsiteY16" fmla="*/ 742508 h 5166360"/>
              <a:gd name="connsiteX17" fmla="*/ 406486 w 12191999"/>
              <a:gd name="connsiteY17" fmla="*/ 742508 h 5166360"/>
              <a:gd name="connsiteX18" fmla="*/ 406486 w 12191999"/>
              <a:gd name="connsiteY18" fmla="*/ 742507 h 5166360"/>
              <a:gd name="connsiteX19" fmla="*/ 862741 w 12191999"/>
              <a:gd name="connsiteY19" fmla="*/ 742507 h 5166360"/>
              <a:gd name="connsiteX20" fmla="*/ 1206388 w 12191999"/>
              <a:gd name="connsiteY20" fmla="*/ 864 h 5166360"/>
              <a:gd name="connsiteX21" fmla="*/ 748500 w 12191999"/>
              <a:gd name="connsiteY21" fmla="*/ 864 h 5166360"/>
              <a:gd name="connsiteX22" fmla="*/ 0 w 12191999"/>
              <a:gd name="connsiteY22" fmla="*/ 864 h 5166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2191999" h="5166360">
                <a:moveTo>
                  <a:pt x="0" y="0"/>
                </a:moveTo>
                <a:lnTo>
                  <a:pt x="1822388" y="0"/>
                </a:lnTo>
                <a:lnTo>
                  <a:pt x="6468290" y="0"/>
                </a:lnTo>
                <a:lnTo>
                  <a:pt x="7796394" y="0"/>
                </a:lnTo>
                <a:lnTo>
                  <a:pt x="8376834" y="0"/>
                </a:lnTo>
                <a:lnTo>
                  <a:pt x="9704938" y="0"/>
                </a:lnTo>
                <a:lnTo>
                  <a:pt x="9704938" y="2"/>
                </a:lnTo>
                <a:lnTo>
                  <a:pt x="10283456" y="2"/>
                </a:lnTo>
                <a:lnTo>
                  <a:pt x="10863897" y="2"/>
                </a:lnTo>
                <a:lnTo>
                  <a:pt x="12191999" y="2"/>
                </a:lnTo>
                <a:lnTo>
                  <a:pt x="12191999" y="5166360"/>
                </a:lnTo>
                <a:lnTo>
                  <a:pt x="0" y="5166360"/>
                </a:lnTo>
                <a:lnTo>
                  <a:pt x="0" y="2604436"/>
                </a:lnTo>
                <a:lnTo>
                  <a:pt x="862341" y="743371"/>
                </a:lnTo>
                <a:lnTo>
                  <a:pt x="0" y="743371"/>
                </a:lnTo>
                <a:lnTo>
                  <a:pt x="0" y="742508"/>
                </a:lnTo>
                <a:lnTo>
                  <a:pt x="92826" y="742508"/>
                </a:lnTo>
                <a:lnTo>
                  <a:pt x="406486" y="742508"/>
                </a:lnTo>
                <a:lnTo>
                  <a:pt x="406486" y="742507"/>
                </a:lnTo>
                <a:lnTo>
                  <a:pt x="862741" y="742507"/>
                </a:lnTo>
                <a:lnTo>
                  <a:pt x="1206388" y="864"/>
                </a:lnTo>
                <a:lnTo>
                  <a:pt x="748500" y="864"/>
                </a:lnTo>
                <a:lnTo>
                  <a:pt x="0" y="864"/>
                </a:lnTo>
                <a:close/>
              </a:path>
            </a:pathLst>
          </a:custGeom>
          <a:solidFill>
            <a:srgbClr val="A6A6A6">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Freeform: Shape 11">
            <a:extLst>
              <a:ext uri="{FF2B5EF4-FFF2-40B4-BE49-F238E27FC236}">
                <a16:creationId xmlns:a16="http://schemas.microsoft.com/office/drawing/2014/main" id="{479F5F2B-8B58-4140-AE6A-51F6C67B18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91641"/>
            <a:ext cx="971654" cy="2096979"/>
          </a:xfrm>
          <a:custGeom>
            <a:avLst/>
            <a:gdLst>
              <a:gd name="connsiteX0" fmla="*/ 0 w 971654"/>
              <a:gd name="connsiteY0" fmla="*/ 0 h 2096979"/>
              <a:gd name="connsiteX1" fmla="*/ 971654 w 971654"/>
              <a:gd name="connsiteY1" fmla="*/ 0 h 2096979"/>
              <a:gd name="connsiteX2" fmla="*/ 0 w 971654"/>
              <a:gd name="connsiteY2" fmla="*/ 2096979 h 2096979"/>
            </a:gdLst>
            <a:ahLst/>
            <a:cxnLst>
              <a:cxn ang="0">
                <a:pos x="connsiteX0" y="connsiteY0"/>
              </a:cxn>
              <a:cxn ang="0">
                <a:pos x="connsiteX1" y="connsiteY1"/>
              </a:cxn>
              <a:cxn ang="0">
                <a:pos x="connsiteX2" y="connsiteY2"/>
              </a:cxn>
            </a:cxnLst>
            <a:rect l="l" t="t" r="r" b="b"/>
            <a:pathLst>
              <a:path w="971654" h="2096979">
                <a:moveTo>
                  <a:pt x="0" y="0"/>
                </a:moveTo>
                <a:lnTo>
                  <a:pt x="971654" y="0"/>
                </a:lnTo>
                <a:lnTo>
                  <a:pt x="0" y="2096979"/>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Inhaltsplatzhalter 2">
            <a:extLst>
              <a:ext uri="{FF2B5EF4-FFF2-40B4-BE49-F238E27FC236}">
                <a16:creationId xmlns:a16="http://schemas.microsoft.com/office/drawing/2014/main" id="{ED34CC3B-0A7F-41AB-B7FA-8624F55A2B87}"/>
              </a:ext>
            </a:extLst>
          </p:cNvPr>
          <p:cNvSpPr>
            <a:spLocks noGrp="1"/>
          </p:cNvSpPr>
          <p:nvPr>
            <p:ph idx="1"/>
          </p:nvPr>
        </p:nvSpPr>
        <p:spPr>
          <a:xfrm>
            <a:off x="1653363" y="2176272"/>
            <a:ext cx="9367204" cy="4041648"/>
          </a:xfrm>
        </p:spPr>
        <p:txBody>
          <a:bodyPr anchor="t">
            <a:normAutofit/>
          </a:bodyPr>
          <a:lstStyle/>
          <a:p>
            <a:pPr marL="0" indent="0">
              <a:buNone/>
            </a:pPr>
            <a:r>
              <a:rPr lang="de-CH" sz="2400"/>
              <a:t>Weil sie als einer der unteren Planeten nur am Morgen- oder Abendhimmel sichtbar ist und nie gegen Mitternacht, wird sie auch Morgenstern und Abendstern genannt.</a:t>
            </a:r>
          </a:p>
        </p:txBody>
      </p:sp>
    </p:spTree>
    <p:extLst>
      <p:ext uri="{BB962C8B-B14F-4D97-AF65-F5344CB8AC3E}">
        <p14:creationId xmlns:p14="http://schemas.microsoft.com/office/powerpoint/2010/main" val="18840605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7F700DE-5D0F-4A46-A9D5-2BFD0D9106B5}"/>
              </a:ext>
            </a:extLst>
          </p:cNvPr>
          <p:cNvSpPr>
            <a:spLocks noGrp="1"/>
          </p:cNvSpPr>
          <p:nvPr>
            <p:ph type="title"/>
          </p:nvPr>
        </p:nvSpPr>
        <p:spPr>
          <a:xfrm>
            <a:off x="1653363" y="365760"/>
            <a:ext cx="9367203" cy="1188720"/>
          </a:xfrm>
        </p:spPr>
        <p:txBody>
          <a:bodyPr>
            <a:normAutofit/>
          </a:bodyPr>
          <a:lstStyle/>
          <a:p>
            <a:r>
              <a:rPr lang="de-CH" dirty="0"/>
              <a:t>Kann man die Venus jeden Tag sehen?</a:t>
            </a:r>
          </a:p>
        </p:txBody>
      </p:sp>
      <p:sp>
        <p:nvSpPr>
          <p:cNvPr id="8" name="Freeform: Shape 7">
            <a:extLst>
              <a:ext uri="{FF2B5EF4-FFF2-40B4-BE49-F238E27FC236}">
                <a16:creationId xmlns:a16="http://schemas.microsoft.com/office/drawing/2014/main" id="{7CB4857B-ED7C-444D-9F04-2F885114A1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764099" cy="1558212"/>
          </a:xfrm>
          <a:custGeom>
            <a:avLst/>
            <a:gdLst>
              <a:gd name="connsiteX0" fmla="*/ 0 w 1764099"/>
              <a:gd name="connsiteY0" fmla="*/ 0 h 1558212"/>
              <a:gd name="connsiteX1" fmla="*/ 1764099 w 1764099"/>
              <a:gd name="connsiteY1" fmla="*/ 0 h 1558212"/>
              <a:gd name="connsiteX2" fmla="*/ 1042087 w 1764099"/>
              <a:gd name="connsiteY2" fmla="*/ 1558212 h 1558212"/>
              <a:gd name="connsiteX3" fmla="*/ 0 w 1764099"/>
              <a:gd name="connsiteY3" fmla="*/ 1558212 h 1558212"/>
            </a:gdLst>
            <a:ahLst/>
            <a:cxnLst>
              <a:cxn ang="0">
                <a:pos x="connsiteX0" y="connsiteY0"/>
              </a:cxn>
              <a:cxn ang="0">
                <a:pos x="connsiteX1" y="connsiteY1"/>
              </a:cxn>
              <a:cxn ang="0">
                <a:pos x="connsiteX2" y="connsiteY2"/>
              </a:cxn>
              <a:cxn ang="0">
                <a:pos x="connsiteX3" y="connsiteY3"/>
              </a:cxn>
            </a:cxnLst>
            <a:rect l="l" t="t" r="r" b="b"/>
            <a:pathLst>
              <a:path w="1764099" h="1558212">
                <a:moveTo>
                  <a:pt x="0" y="0"/>
                </a:moveTo>
                <a:lnTo>
                  <a:pt x="1764099" y="0"/>
                </a:lnTo>
                <a:lnTo>
                  <a:pt x="1042087" y="1558212"/>
                </a:lnTo>
                <a:lnTo>
                  <a:pt x="0" y="1558212"/>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 name="Freeform: Shape 9">
            <a:extLst>
              <a:ext uri="{FF2B5EF4-FFF2-40B4-BE49-F238E27FC236}">
                <a16:creationId xmlns:a16="http://schemas.microsoft.com/office/drawing/2014/main" id="{D18046FB-44EA-4FD8-A585-EA09A319B2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691640"/>
            <a:ext cx="12191999" cy="5166360"/>
          </a:xfrm>
          <a:custGeom>
            <a:avLst/>
            <a:gdLst>
              <a:gd name="connsiteX0" fmla="*/ 0 w 12191999"/>
              <a:gd name="connsiteY0" fmla="*/ 0 h 5166360"/>
              <a:gd name="connsiteX1" fmla="*/ 1822388 w 12191999"/>
              <a:gd name="connsiteY1" fmla="*/ 0 h 5166360"/>
              <a:gd name="connsiteX2" fmla="*/ 6468290 w 12191999"/>
              <a:gd name="connsiteY2" fmla="*/ 0 h 5166360"/>
              <a:gd name="connsiteX3" fmla="*/ 7796394 w 12191999"/>
              <a:gd name="connsiteY3" fmla="*/ 0 h 5166360"/>
              <a:gd name="connsiteX4" fmla="*/ 8376834 w 12191999"/>
              <a:gd name="connsiteY4" fmla="*/ 0 h 5166360"/>
              <a:gd name="connsiteX5" fmla="*/ 9704938 w 12191999"/>
              <a:gd name="connsiteY5" fmla="*/ 0 h 5166360"/>
              <a:gd name="connsiteX6" fmla="*/ 9704938 w 12191999"/>
              <a:gd name="connsiteY6" fmla="*/ 2 h 5166360"/>
              <a:gd name="connsiteX7" fmla="*/ 10283456 w 12191999"/>
              <a:gd name="connsiteY7" fmla="*/ 2 h 5166360"/>
              <a:gd name="connsiteX8" fmla="*/ 10863897 w 12191999"/>
              <a:gd name="connsiteY8" fmla="*/ 2 h 5166360"/>
              <a:gd name="connsiteX9" fmla="*/ 12191999 w 12191999"/>
              <a:gd name="connsiteY9" fmla="*/ 2 h 5166360"/>
              <a:gd name="connsiteX10" fmla="*/ 12191999 w 12191999"/>
              <a:gd name="connsiteY10" fmla="*/ 5166360 h 5166360"/>
              <a:gd name="connsiteX11" fmla="*/ 0 w 12191999"/>
              <a:gd name="connsiteY11" fmla="*/ 5166360 h 5166360"/>
              <a:gd name="connsiteX12" fmla="*/ 0 w 12191999"/>
              <a:gd name="connsiteY12" fmla="*/ 2604436 h 5166360"/>
              <a:gd name="connsiteX13" fmla="*/ 862341 w 12191999"/>
              <a:gd name="connsiteY13" fmla="*/ 743371 h 5166360"/>
              <a:gd name="connsiteX14" fmla="*/ 0 w 12191999"/>
              <a:gd name="connsiteY14" fmla="*/ 743371 h 5166360"/>
              <a:gd name="connsiteX15" fmla="*/ 0 w 12191999"/>
              <a:gd name="connsiteY15" fmla="*/ 742508 h 5166360"/>
              <a:gd name="connsiteX16" fmla="*/ 92826 w 12191999"/>
              <a:gd name="connsiteY16" fmla="*/ 742508 h 5166360"/>
              <a:gd name="connsiteX17" fmla="*/ 406486 w 12191999"/>
              <a:gd name="connsiteY17" fmla="*/ 742508 h 5166360"/>
              <a:gd name="connsiteX18" fmla="*/ 406486 w 12191999"/>
              <a:gd name="connsiteY18" fmla="*/ 742507 h 5166360"/>
              <a:gd name="connsiteX19" fmla="*/ 862741 w 12191999"/>
              <a:gd name="connsiteY19" fmla="*/ 742507 h 5166360"/>
              <a:gd name="connsiteX20" fmla="*/ 1206388 w 12191999"/>
              <a:gd name="connsiteY20" fmla="*/ 864 h 5166360"/>
              <a:gd name="connsiteX21" fmla="*/ 748500 w 12191999"/>
              <a:gd name="connsiteY21" fmla="*/ 864 h 5166360"/>
              <a:gd name="connsiteX22" fmla="*/ 0 w 12191999"/>
              <a:gd name="connsiteY22" fmla="*/ 864 h 5166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2191999" h="5166360">
                <a:moveTo>
                  <a:pt x="0" y="0"/>
                </a:moveTo>
                <a:lnTo>
                  <a:pt x="1822388" y="0"/>
                </a:lnTo>
                <a:lnTo>
                  <a:pt x="6468290" y="0"/>
                </a:lnTo>
                <a:lnTo>
                  <a:pt x="7796394" y="0"/>
                </a:lnTo>
                <a:lnTo>
                  <a:pt x="8376834" y="0"/>
                </a:lnTo>
                <a:lnTo>
                  <a:pt x="9704938" y="0"/>
                </a:lnTo>
                <a:lnTo>
                  <a:pt x="9704938" y="2"/>
                </a:lnTo>
                <a:lnTo>
                  <a:pt x="10283456" y="2"/>
                </a:lnTo>
                <a:lnTo>
                  <a:pt x="10863897" y="2"/>
                </a:lnTo>
                <a:lnTo>
                  <a:pt x="12191999" y="2"/>
                </a:lnTo>
                <a:lnTo>
                  <a:pt x="12191999" y="5166360"/>
                </a:lnTo>
                <a:lnTo>
                  <a:pt x="0" y="5166360"/>
                </a:lnTo>
                <a:lnTo>
                  <a:pt x="0" y="2604436"/>
                </a:lnTo>
                <a:lnTo>
                  <a:pt x="862341" y="743371"/>
                </a:lnTo>
                <a:lnTo>
                  <a:pt x="0" y="743371"/>
                </a:lnTo>
                <a:lnTo>
                  <a:pt x="0" y="742508"/>
                </a:lnTo>
                <a:lnTo>
                  <a:pt x="92826" y="742508"/>
                </a:lnTo>
                <a:lnTo>
                  <a:pt x="406486" y="742508"/>
                </a:lnTo>
                <a:lnTo>
                  <a:pt x="406486" y="742507"/>
                </a:lnTo>
                <a:lnTo>
                  <a:pt x="862741" y="742507"/>
                </a:lnTo>
                <a:lnTo>
                  <a:pt x="1206388" y="864"/>
                </a:lnTo>
                <a:lnTo>
                  <a:pt x="748500" y="864"/>
                </a:lnTo>
                <a:lnTo>
                  <a:pt x="0" y="864"/>
                </a:lnTo>
                <a:close/>
              </a:path>
            </a:pathLst>
          </a:custGeom>
          <a:solidFill>
            <a:srgbClr val="A6A6A6">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Freeform: Shape 11">
            <a:extLst>
              <a:ext uri="{FF2B5EF4-FFF2-40B4-BE49-F238E27FC236}">
                <a16:creationId xmlns:a16="http://schemas.microsoft.com/office/drawing/2014/main" id="{479F5F2B-8B58-4140-AE6A-51F6C67B18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91641"/>
            <a:ext cx="971654" cy="2096979"/>
          </a:xfrm>
          <a:custGeom>
            <a:avLst/>
            <a:gdLst>
              <a:gd name="connsiteX0" fmla="*/ 0 w 971654"/>
              <a:gd name="connsiteY0" fmla="*/ 0 h 2096979"/>
              <a:gd name="connsiteX1" fmla="*/ 971654 w 971654"/>
              <a:gd name="connsiteY1" fmla="*/ 0 h 2096979"/>
              <a:gd name="connsiteX2" fmla="*/ 0 w 971654"/>
              <a:gd name="connsiteY2" fmla="*/ 2096979 h 2096979"/>
            </a:gdLst>
            <a:ahLst/>
            <a:cxnLst>
              <a:cxn ang="0">
                <a:pos x="connsiteX0" y="connsiteY0"/>
              </a:cxn>
              <a:cxn ang="0">
                <a:pos x="connsiteX1" y="connsiteY1"/>
              </a:cxn>
              <a:cxn ang="0">
                <a:pos x="connsiteX2" y="connsiteY2"/>
              </a:cxn>
            </a:cxnLst>
            <a:rect l="l" t="t" r="r" b="b"/>
            <a:pathLst>
              <a:path w="971654" h="2096979">
                <a:moveTo>
                  <a:pt x="0" y="0"/>
                </a:moveTo>
                <a:lnTo>
                  <a:pt x="971654" y="0"/>
                </a:lnTo>
                <a:lnTo>
                  <a:pt x="0" y="2096979"/>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Inhaltsplatzhalter 2">
            <a:extLst>
              <a:ext uri="{FF2B5EF4-FFF2-40B4-BE49-F238E27FC236}">
                <a16:creationId xmlns:a16="http://schemas.microsoft.com/office/drawing/2014/main" id="{ED34CC3B-0A7F-41AB-B7FA-8624F55A2B87}"/>
              </a:ext>
            </a:extLst>
          </p:cNvPr>
          <p:cNvSpPr>
            <a:spLocks noGrp="1"/>
          </p:cNvSpPr>
          <p:nvPr>
            <p:ph idx="1"/>
          </p:nvPr>
        </p:nvSpPr>
        <p:spPr>
          <a:xfrm>
            <a:off x="1653363" y="2176272"/>
            <a:ext cx="9367204" cy="4041648"/>
          </a:xfrm>
        </p:spPr>
        <p:txBody>
          <a:bodyPr anchor="t">
            <a:normAutofit/>
          </a:bodyPr>
          <a:lstStyle/>
          <a:p>
            <a:pPr marL="0" indent="0">
              <a:buNone/>
            </a:pPr>
            <a:r>
              <a:rPr lang="de-CH" sz="2400"/>
              <a:t>Die Venus, nach der Sonne und dem Mond das hellste Gestirn, kann man am Tag oft schon freiäugig sehen, wenn der Winkelabstand von der Sonne (oder die genäherte Richtung am Himmel) bekannt ist und mehr als 20° beträgt.</a:t>
            </a:r>
          </a:p>
        </p:txBody>
      </p:sp>
    </p:spTree>
    <p:extLst>
      <p:ext uri="{BB962C8B-B14F-4D97-AF65-F5344CB8AC3E}">
        <p14:creationId xmlns:p14="http://schemas.microsoft.com/office/powerpoint/2010/main" val="16998838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7F700DE-5D0F-4A46-A9D5-2BFD0D9106B5}"/>
              </a:ext>
            </a:extLst>
          </p:cNvPr>
          <p:cNvSpPr>
            <a:spLocks noGrp="1"/>
          </p:cNvSpPr>
          <p:nvPr>
            <p:ph type="title"/>
          </p:nvPr>
        </p:nvSpPr>
        <p:spPr>
          <a:xfrm>
            <a:off x="1653363" y="365760"/>
            <a:ext cx="9367203" cy="1188720"/>
          </a:xfrm>
        </p:spPr>
        <p:txBody>
          <a:bodyPr>
            <a:normAutofit/>
          </a:bodyPr>
          <a:lstStyle/>
          <a:p>
            <a:r>
              <a:rPr lang="de-CH" dirty="0"/>
              <a:t>Warum heisst der Planet Venus </a:t>
            </a:r>
            <a:r>
              <a:rPr lang="de-CH" dirty="0" err="1"/>
              <a:t>Venus</a:t>
            </a:r>
            <a:r>
              <a:rPr lang="de-CH" dirty="0"/>
              <a:t>?</a:t>
            </a:r>
          </a:p>
        </p:txBody>
      </p:sp>
      <p:sp>
        <p:nvSpPr>
          <p:cNvPr id="8" name="Freeform: Shape 7">
            <a:extLst>
              <a:ext uri="{FF2B5EF4-FFF2-40B4-BE49-F238E27FC236}">
                <a16:creationId xmlns:a16="http://schemas.microsoft.com/office/drawing/2014/main" id="{7CB4857B-ED7C-444D-9F04-2F885114A1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764099" cy="1558212"/>
          </a:xfrm>
          <a:custGeom>
            <a:avLst/>
            <a:gdLst>
              <a:gd name="connsiteX0" fmla="*/ 0 w 1764099"/>
              <a:gd name="connsiteY0" fmla="*/ 0 h 1558212"/>
              <a:gd name="connsiteX1" fmla="*/ 1764099 w 1764099"/>
              <a:gd name="connsiteY1" fmla="*/ 0 h 1558212"/>
              <a:gd name="connsiteX2" fmla="*/ 1042087 w 1764099"/>
              <a:gd name="connsiteY2" fmla="*/ 1558212 h 1558212"/>
              <a:gd name="connsiteX3" fmla="*/ 0 w 1764099"/>
              <a:gd name="connsiteY3" fmla="*/ 1558212 h 1558212"/>
            </a:gdLst>
            <a:ahLst/>
            <a:cxnLst>
              <a:cxn ang="0">
                <a:pos x="connsiteX0" y="connsiteY0"/>
              </a:cxn>
              <a:cxn ang="0">
                <a:pos x="connsiteX1" y="connsiteY1"/>
              </a:cxn>
              <a:cxn ang="0">
                <a:pos x="connsiteX2" y="connsiteY2"/>
              </a:cxn>
              <a:cxn ang="0">
                <a:pos x="connsiteX3" y="connsiteY3"/>
              </a:cxn>
            </a:cxnLst>
            <a:rect l="l" t="t" r="r" b="b"/>
            <a:pathLst>
              <a:path w="1764099" h="1558212">
                <a:moveTo>
                  <a:pt x="0" y="0"/>
                </a:moveTo>
                <a:lnTo>
                  <a:pt x="1764099" y="0"/>
                </a:lnTo>
                <a:lnTo>
                  <a:pt x="1042087" y="1558212"/>
                </a:lnTo>
                <a:lnTo>
                  <a:pt x="0" y="1558212"/>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 name="Freeform: Shape 9">
            <a:extLst>
              <a:ext uri="{FF2B5EF4-FFF2-40B4-BE49-F238E27FC236}">
                <a16:creationId xmlns:a16="http://schemas.microsoft.com/office/drawing/2014/main" id="{D18046FB-44EA-4FD8-A585-EA09A319B2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691640"/>
            <a:ext cx="12191999" cy="5166360"/>
          </a:xfrm>
          <a:custGeom>
            <a:avLst/>
            <a:gdLst>
              <a:gd name="connsiteX0" fmla="*/ 0 w 12191999"/>
              <a:gd name="connsiteY0" fmla="*/ 0 h 5166360"/>
              <a:gd name="connsiteX1" fmla="*/ 1822388 w 12191999"/>
              <a:gd name="connsiteY1" fmla="*/ 0 h 5166360"/>
              <a:gd name="connsiteX2" fmla="*/ 6468290 w 12191999"/>
              <a:gd name="connsiteY2" fmla="*/ 0 h 5166360"/>
              <a:gd name="connsiteX3" fmla="*/ 7796394 w 12191999"/>
              <a:gd name="connsiteY3" fmla="*/ 0 h 5166360"/>
              <a:gd name="connsiteX4" fmla="*/ 8376834 w 12191999"/>
              <a:gd name="connsiteY4" fmla="*/ 0 h 5166360"/>
              <a:gd name="connsiteX5" fmla="*/ 9704938 w 12191999"/>
              <a:gd name="connsiteY5" fmla="*/ 0 h 5166360"/>
              <a:gd name="connsiteX6" fmla="*/ 9704938 w 12191999"/>
              <a:gd name="connsiteY6" fmla="*/ 2 h 5166360"/>
              <a:gd name="connsiteX7" fmla="*/ 10283456 w 12191999"/>
              <a:gd name="connsiteY7" fmla="*/ 2 h 5166360"/>
              <a:gd name="connsiteX8" fmla="*/ 10863897 w 12191999"/>
              <a:gd name="connsiteY8" fmla="*/ 2 h 5166360"/>
              <a:gd name="connsiteX9" fmla="*/ 12191999 w 12191999"/>
              <a:gd name="connsiteY9" fmla="*/ 2 h 5166360"/>
              <a:gd name="connsiteX10" fmla="*/ 12191999 w 12191999"/>
              <a:gd name="connsiteY10" fmla="*/ 5166360 h 5166360"/>
              <a:gd name="connsiteX11" fmla="*/ 0 w 12191999"/>
              <a:gd name="connsiteY11" fmla="*/ 5166360 h 5166360"/>
              <a:gd name="connsiteX12" fmla="*/ 0 w 12191999"/>
              <a:gd name="connsiteY12" fmla="*/ 2604436 h 5166360"/>
              <a:gd name="connsiteX13" fmla="*/ 862341 w 12191999"/>
              <a:gd name="connsiteY13" fmla="*/ 743371 h 5166360"/>
              <a:gd name="connsiteX14" fmla="*/ 0 w 12191999"/>
              <a:gd name="connsiteY14" fmla="*/ 743371 h 5166360"/>
              <a:gd name="connsiteX15" fmla="*/ 0 w 12191999"/>
              <a:gd name="connsiteY15" fmla="*/ 742508 h 5166360"/>
              <a:gd name="connsiteX16" fmla="*/ 92826 w 12191999"/>
              <a:gd name="connsiteY16" fmla="*/ 742508 h 5166360"/>
              <a:gd name="connsiteX17" fmla="*/ 406486 w 12191999"/>
              <a:gd name="connsiteY17" fmla="*/ 742508 h 5166360"/>
              <a:gd name="connsiteX18" fmla="*/ 406486 w 12191999"/>
              <a:gd name="connsiteY18" fmla="*/ 742507 h 5166360"/>
              <a:gd name="connsiteX19" fmla="*/ 862741 w 12191999"/>
              <a:gd name="connsiteY19" fmla="*/ 742507 h 5166360"/>
              <a:gd name="connsiteX20" fmla="*/ 1206388 w 12191999"/>
              <a:gd name="connsiteY20" fmla="*/ 864 h 5166360"/>
              <a:gd name="connsiteX21" fmla="*/ 748500 w 12191999"/>
              <a:gd name="connsiteY21" fmla="*/ 864 h 5166360"/>
              <a:gd name="connsiteX22" fmla="*/ 0 w 12191999"/>
              <a:gd name="connsiteY22" fmla="*/ 864 h 5166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2191999" h="5166360">
                <a:moveTo>
                  <a:pt x="0" y="0"/>
                </a:moveTo>
                <a:lnTo>
                  <a:pt x="1822388" y="0"/>
                </a:lnTo>
                <a:lnTo>
                  <a:pt x="6468290" y="0"/>
                </a:lnTo>
                <a:lnTo>
                  <a:pt x="7796394" y="0"/>
                </a:lnTo>
                <a:lnTo>
                  <a:pt x="8376834" y="0"/>
                </a:lnTo>
                <a:lnTo>
                  <a:pt x="9704938" y="0"/>
                </a:lnTo>
                <a:lnTo>
                  <a:pt x="9704938" y="2"/>
                </a:lnTo>
                <a:lnTo>
                  <a:pt x="10283456" y="2"/>
                </a:lnTo>
                <a:lnTo>
                  <a:pt x="10863897" y="2"/>
                </a:lnTo>
                <a:lnTo>
                  <a:pt x="12191999" y="2"/>
                </a:lnTo>
                <a:lnTo>
                  <a:pt x="12191999" y="5166360"/>
                </a:lnTo>
                <a:lnTo>
                  <a:pt x="0" y="5166360"/>
                </a:lnTo>
                <a:lnTo>
                  <a:pt x="0" y="2604436"/>
                </a:lnTo>
                <a:lnTo>
                  <a:pt x="862341" y="743371"/>
                </a:lnTo>
                <a:lnTo>
                  <a:pt x="0" y="743371"/>
                </a:lnTo>
                <a:lnTo>
                  <a:pt x="0" y="742508"/>
                </a:lnTo>
                <a:lnTo>
                  <a:pt x="92826" y="742508"/>
                </a:lnTo>
                <a:lnTo>
                  <a:pt x="406486" y="742508"/>
                </a:lnTo>
                <a:lnTo>
                  <a:pt x="406486" y="742507"/>
                </a:lnTo>
                <a:lnTo>
                  <a:pt x="862741" y="742507"/>
                </a:lnTo>
                <a:lnTo>
                  <a:pt x="1206388" y="864"/>
                </a:lnTo>
                <a:lnTo>
                  <a:pt x="748500" y="864"/>
                </a:lnTo>
                <a:lnTo>
                  <a:pt x="0" y="864"/>
                </a:lnTo>
                <a:close/>
              </a:path>
            </a:pathLst>
          </a:custGeom>
          <a:solidFill>
            <a:srgbClr val="A6A6A6">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Freeform: Shape 11">
            <a:extLst>
              <a:ext uri="{FF2B5EF4-FFF2-40B4-BE49-F238E27FC236}">
                <a16:creationId xmlns:a16="http://schemas.microsoft.com/office/drawing/2014/main" id="{479F5F2B-8B58-4140-AE6A-51F6C67B18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91641"/>
            <a:ext cx="971654" cy="2096979"/>
          </a:xfrm>
          <a:custGeom>
            <a:avLst/>
            <a:gdLst>
              <a:gd name="connsiteX0" fmla="*/ 0 w 971654"/>
              <a:gd name="connsiteY0" fmla="*/ 0 h 2096979"/>
              <a:gd name="connsiteX1" fmla="*/ 971654 w 971654"/>
              <a:gd name="connsiteY1" fmla="*/ 0 h 2096979"/>
              <a:gd name="connsiteX2" fmla="*/ 0 w 971654"/>
              <a:gd name="connsiteY2" fmla="*/ 2096979 h 2096979"/>
            </a:gdLst>
            <a:ahLst/>
            <a:cxnLst>
              <a:cxn ang="0">
                <a:pos x="connsiteX0" y="connsiteY0"/>
              </a:cxn>
              <a:cxn ang="0">
                <a:pos x="connsiteX1" y="connsiteY1"/>
              </a:cxn>
              <a:cxn ang="0">
                <a:pos x="connsiteX2" y="connsiteY2"/>
              </a:cxn>
            </a:cxnLst>
            <a:rect l="l" t="t" r="r" b="b"/>
            <a:pathLst>
              <a:path w="971654" h="2096979">
                <a:moveTo>
                  <a:pt x="0" y="0"/>
                </a:moveTo>
                <a:lnTo>
                  <a:pt x="971654" y="0"/>
                </a:lnTo>
                <a:lnTo>
                  <a:pt x="0" y="2096979"/>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Inhaltsplatzhalter 2">
            <a:extLst>
              <a:ext uri="{FF2B5EF4-FFF2-40B4-BE49-F238E27FC236}">
                <a16:creationId xmlns:a16="http://schemas.microsoft.com/office/drawing/2014/main" id="{ED34CC3B-0A7F-41AB-B7FA-8624F55A2B87}"/>
              </a:ext>
            </a:extLst>
          </p:cNvPr>
          <p:cNvSpPr>
            <a:spLocks noGrp="1"/>
          </p:cNvSpPr>
          <p:nvPr>
            <p:ph idx="1"/>
          </p:nvPr>
        </p:nvSpPr>
        <p:spPr>
          <a:xfrm>
            <a:off x="1653363" y="2176272"/>
            <a:ext cx="9367204" cy="4041648"/>
          </a:xfrm>
        </p:spPr>
        <p:txBody>
          <a:bodyPr anchor="t">
            <a:normAutofit/>
          </a:bodyPr>
          <a:lstStyle/>
          <a:p>
            <a:pPr marL="0" indent="0">
              <a:buNone/>
            </a:pPr>
            <a:r>
              <a:rPr lang="de-CH" sz="2400"/>
              <a:t>Sumerische Astronomen gaben bereits 3.000 Jahre v. Chr. der Sonne, dem Mond und fünf sichtbaren Planeten ihre Namen, die sie nach wichtigen Göttern benannten. Die Römer tauften die Planeten jedoch nach ihren Göttern um: So ist Mars der Kriegsgott und Venus die Göttin der Schönheit.</a:t>
            </a:r>
          </a:p>
        </p:txBody>
      </p:sp>
    </p:spTree>
    <p:extLst>
      <p:ext uri="{BB962C8B-B14F-4D97-AF65-F5344CB8AC3E}">
        <p14:creationId xmlns:p14="http://schemas.microsoft.com/office/powerpoint/2010/main" val="1621973041"/>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kument" ma:contentTypeID="0x010100BE0A218B65CF8F4E9AF05F2AB7592672" ma:contentTypeVersion="19" ma:contentTypeDescription="Ein neues Dokument erstellen." ma:contentTypeScope="" ma:versionID="896d5db0d1d056281e1cba17532560c4">
  <xsd:schema xmlns:xsd="http://www.w3.org/2001/XMLSchema" xmlns:xs="http://www.w3.org/2001/XMLSchema" xmlns:p="http://schemas.microsoft.com/office/2006/metadata/properties" xmlns:ns2="5d36d37b-71b4-4416-b8a2-712a72be7925" xmlns:ns3="e92a2ac5-b25a-46ac-94d3-afeb148eacd8" targetNamespace="http://schemas.microsoft.com/office/2006/metadata/properties" ma:root="true" ma:fieldsID="894d5c3fc7a739f299e410a9e03e8636" ns2:_="" ns3:_="">
    <xsd:import namespace="5d36d37b-71b4-4416-b8a2-712a72be7925"/>
    <xsd:import namespace="e92a2ac5-b25a-46ac-94d3-afeb148eacd8"/>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3:SharedWithUsers" minOccurs="0"/>
                <xsd:element ref="ns3:SharedWithDetails" minOccurs="0"/>
                <xsd:element ref="ns2:MediaServiceAutoKeyPoints" minOccurs="0"/>
                <xsd:element ref="ns2:MediaServiceKeyPoints" minOccurs="0"/>
                <xsd:element ref="ns2:MediaServiceLocation"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d36d37b-71b4-4416-b8a2-712a72be792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Bildmarkierungen" ma:readOnly="false" ma:fieldId="{5cf76f15-5ced-4ddc-b409-7134ff3c332f}" ma:taxonomyMulti="true" ma:sspId="37208fab-4dc0-401f-83e0-c7b9bb7a639a"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92a2ac5-b25a-46ac-94d3-afeb148eacd8" elementFormDefault="qualified">
    <xsd:import namespace="http://schemas.microsoft.com/office/2006/documentManagement/types"/>
    <xsd:import namespace="http://schemas.microsoft.com/office/infopath/2007/PartnerControls"/>
    <xsd:element name="SharedWithUsers" ma:index="15" nillable="true" ma:displayName="Freigegeben fü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Freigegeben für - Details" ma:internalName="SharedWithDetails" ma:readOnly="true">
      <xsd:simpleType>
        <xsd:restriction base="dms:Note">
          <xsd:maxLength value="255"/>
        </xsd:restriction>
      </xsd:simpleType>
    </xsd:element>
    <xsd:element name="TaxCatchAll" ma:index="23" nillable="true" ma:displayName="Taxonomy Catch All Column" ma:hidden="true" ma:list="{effe5ca1-ef84-4dab-a378-9389cdd71f7b}" ma:internalName="TaxCatchAll" ma:showField="CatchAllData" ma:web="e92a2ac5-b25a-46ac-94d3-afeb148eacd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e92a2ac5-b25a-46ac-94d3-afeb148eacd8" xsi:nil="true"/>
    <lcf76f155ced4ddcb4097134ff3c332f xmlns="5d36d37b-71b4-4416-b8a2-712a72be7925">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57B2D2D7-8121-4081-8ED7-51247D80FCBD}">
  <ds:schemaRefs>
    <ds:schemaRef ds:uri="http://schemas.microsoft.com/sharepoint/v3/contenttype/forms"/>
  </ds:schemaRefs>
</ds:datastoreItem>
</file>

<file path=customXml/itemProps2.xml><?xml version="1.0" encoding="utf-8"?>
<ds:datastoreItem xmlns:ds="http://schemas.openxmlformats.org/officeDocument/2006/customXml" ds:itemID="{2DD3D365-6D79-4F1F-B316-E670A500DF41}"/>
</file>

<file path=customXml/itemProps3.xml><?xml version="1.0" encoding="utf-8"?>
<ds:datastoreItem xmlns:ds="http://schemas.openxmlformats.org/officeDocument/2006/customXml" ds:itemID="{D059280D-0C7E-4169-9062-1AB5C4B76F00}">
  <ds:schemaRefs>
    <ds:schemaRef ds:uri="http://schemas.microsoft.com/office/2006/metadata/properties"/>
    <ds:schemaRef ds:uri="http://schemas.microsoft.com/office/infopath/2007/PartnerControls"/>
    <ds:schemaRef ds:uri="e92a2ac5-b25a-46ac-94d3-afeb148eacd8"/>
    <ds:schemaRef ds:uri="5d36d37b-71b4-4416-b8a2-712a72be7925"/>
  </ds:schemaRefs>
</ds:datastoreItem>
</file>

<file path=docProps/app.xml><?xml version="1.0" encoding="utf-8"?>
<Properties xmlns="http://schemas.openxmlformats.org/officeDocument/2006/extended-properties" xmlns:vt="http://schemas.openxmlformats.org/officeDocument/2006/docPropsVTypes">
  <TotalTime>0</TotalTime>
  <Words>253</Words>
  <Application>Microsoft Office PowerPoint</Application>
  <PresentationFormat>Breitbild</PresentationFormat>
  <Paragraphs>12</Paragraphs>
  <Slides>6</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6</vt:i4>
      </vt:variant>
    </vt:vector>
  </HeadingPairs>
  <TitlesOfParts>
    <vt:vector size="10" baseType="lpstr">
      <vt:lpstr>Arial</vt:lpstr>
      <vt:lpstr>Calibri</vt:lpstr>
      <vt:lpstr>Calibri Light</vt:lpstr>
      <vt:lpstr>Office</vt:lpstr>
      <vt:lpstr>Venus</vt:lpstr>
      <vt:lpstr>Ist der Abendstern die Venus?</vt:lpstr>
      <vt:lpstr>Was sind die Besonderheiten von Venus?</vt:lpstr>
      <vt:lpstr>Wie nennt man die Venus noch?</vt:lpstr>
      <vt:lpstr>Kann man die Venus jeden Tag sehen?</vt:lpstr>
      <vt:lpstr>Warum heisst der Planet Venus Venus?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Venus</dc:title>
  <dc:creator>Georges Wyttenbach</dc:creator>
  <cp:lastModifiedBy>Doris Keller</cp:lastModifiedBy>
  <cp:revision>1</cp:revision>
  <dcterms:created xsi:type="dcterms:W3CDTF">2022-01-16T09:10:39Z</dcterms:created>
  <dcterms:modified xsi:type="dcterms:W3CDTF">2022-10-08T08:26:02Z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0x010100BE0A218B65CF8F4E9AF05F2AB7592672</vt:lpwstr>
  </property>
  <property fmtid="{D5CDD505-2E9C-101B-9397-08002B2CF9AE}" pid="3" name="MediaServiceImageTags">
    <vt:lpwstr/>
  </property>
</Properties>
</file>