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1" d="100"/>
          <a:sy n="101" d="100"/>
        </p:scale>
        <p:origin x="12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31CA90-4793-470D-AA56-D68FF32DE98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3CF40358-91BB-4A09-A97E-A9064B8727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B07284BD-7CED-45AF-B4A3-02141A7E9B8F}"/>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5" name="Fußzeilenplatzhalter 4">
            <a:extLst>
              <a:ext uri="{FF2B5EF4-FFF2-40B4-BE49-F238E27FC236}">
                <a16:creationId xmlns:a16="http://schemas.microsoft.com/office/drawing/2014/main" id="{17A73CC0-6D9C-43CA-95A8-FC7190519614}"/>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0464BE7-31E1-46F6-A26E-7162904471A7}"/>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1301265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8CCD7-A7F7-4BE2-9414-7971EC10B0DF}"/>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D87A9DE8-3761-47CA-98CB-7865BB87A5A3}"/>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1E290A5F-D1E8-4F9D-B29F-EBC85ECB348A}"/>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5" name="Fußzeilenplatzhalter 4">
            <a:extLst>
              <a:ext uri="{FF2B5EF4-FFF2-40B4-BE49-F238E27FC236}">
                <a16:creationId xmlns:a16="http://schemas.microsoft.com/office/drawing/2014/main" id="{AC51F267-6F7E-4980-AC30-09E86A42DC9E}"/>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CDDA4755-0892-4A93-9606-0EA93D4C9710}"/>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533006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BDEBEF1-B617-4FD6-99C6-71594CE2E09A}"/>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6777C5EC-DFDB-4D32-A324-82C76F7CC18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6F03BC77-7EE3-45F5-B519-9A4EA2FB3465}"/>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5" name="Fußzeilenplatzhalter 4">
            <a:extLst>
              <a:ext uri="{FF2B5EF4-FFF2-40B4-BE49-F238E27FC236}">
                <a16:creationId xmlns:a16="http://schemas.microsoft.com/office/drawing/2014/main" id="{C7220915-A0B0-4411-A2B6-7B4AC544A373}"/>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28BD1AF5-D589-4957-83FF-60D52C8CB3AA}"/>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2570381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DBC6CB-71DA-4CC6-9D89-479C6CEFF7DD}"/>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919553DF-1F0E-419F-9813-D6F2C239EF9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EA417B84-C5B2-4A9C-8392-2DE261CDB95F}"/>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5" name="Fußzeilenplatzhalter 4">
            <a:extLst>
              <a:ext uri="{FF2B5EF4-FFF2-40B4-BE49-F238E27FC236}">
                <a16:creationId xmlns:a16="http://schemas.microsoft.com/office/drawing/2014/main" id="{02307C83-94AB-484C-93FE-11662F6A5E85}"/>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B8ABC38-6DDB-46B1-88E8-A06A8AED46FA}"/>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845178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01839B-6E29-4E17-B35D-B892916B6C8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E2628CA9-C4C0-4942-9813-2247D36735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CF4A256-70F7-49D8-B791-B2E95F0583F3}"/>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5" name="Fußzeilenplatzhalter 4">
            <a:extLst>
              <a:ext uri="{FF2B5EF4-FFF2-40B4-BE49-F238E27FC236}">
                <a16:creationId xmlns:a16="http://schemas.microsoft.com/office/drawing/2014/main" id="{568804E1-BC39-460A-A15F-7F8E930BE2A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BCF262ED-8943-46F8-8989-22441071E4B6}"/>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2965498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DEBA7B-9A9A-45B4-8CCD-F97EDEBA507D}"/>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B0750C50-7FF4-4A09-A89A-52F055C8346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C5702281-C819-4B9D-B1DA-49F9EC24AA9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9350CF43-A945-42F2-BBFC-E8290ED85E2D}"/>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6" name="Fußzeilenplatzhalter 5">
            <a:extLst>
              <a:ext uri="{FF2B5EF4-FFF2-40B4-BE49-F238E27FC236}">
                <a16:creationId xmlns:a16="http://schemas.microsoft.com/office/drawing/2014/main" id="{06E0B454-DCB4-476F-9575-0C8B04313D2E}"/>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EBBAB773-57FB-4F35-91BF-564FBF03FABE}"/>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3167328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F4294A-D5AF-42C0-A389-1AE4104ECBFD}"/>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88E95F80-33ED-47D8-8FE9-9DBA17FBD1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F689F97D-562A-41D1-867B-72DCF83083EC}"/>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99AF806A-A9D8-49E6-A653-9F9941BA56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5C2E87D-B8A2-4154-B872-13A78C79269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C0D59941-1077-4335-91B4-34B1D40D9C57}"/>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8" name="Fußzeilenplatzhalter 7">
            <a:extLst>
              <a:ext uri="{FF2B5EF4-FFF2-40B4-BE49-F238E27FC236}">
                <a16:creationId xmlns:a16="http://schemas.microsoft.com/office/drawing/2014/main" id="{46672DC4-28BD-4266-891E-3388459480CA}"/>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320605AA-14AC-4078-9D47-1F30173C396A}"/>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43441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C3AC14-9D21-4E9E-80F2-21DC13621E04}"/>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6B7F2B99-EFA1-49CD-83EF-B41260B429D5}"/>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4" name="Fußzeilenplatzhalter 3">
            <a:extLst>
              <a:ext uri="{FF2B5EF4-FFF2-40B4-BE49-F238E27FC236}">
                <a16:creationId xmlns:a16="http://schemas.microsoft.com/office/drawing/2014/main" id="{D9D92F27-4197-40EA-ACB2-42BB923B38FB}"/>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6DE04556-C603-4595-ACC2-B1D0ADE7D46C}"/>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1277261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94577E3-E0F0-402C-8F8E-E465E794E119}"/>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3" name="Fußzeilenplatzhalter 2">
            <a:extLst>
              <a:ext uri="{FF2B5EF4-FFF2-40B4-BE49-F238E27FC236}">
                <a16:creationId xmlns:a16="http://schemas.microsoft.com/office/drawing/2014/main" id="{6D1C1879-8F49-4251-B00F-5333C9600239}"/>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D052118E-CE65-4621-B48E-DDADBD024519}"/>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1098949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7BA033-F4A2-45F7-B60C-7DC7A3BE9C3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F309AA92-614F-481C-8002-F00630F805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6238E632-3502-4F46-BF6D-6E085E9442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F3A20A0-44C7-4D0D-B9C5-1E0B163A3954}"/>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6" name="Fußzeilenplatzhalter 5">
            <a:extLst>
              <a:ext uri="{FF2B5EF4-FFF2-40B4-BE49-F238E27FC236}">
                <a16:creationId xmlns:a16="http://schemas.microsoft.com/office/drawing/2014/main" id="{E0C3149E-F071-473B-9E07-0129134AEF2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74F25768-C1DD-403B-8AB4-AE4D309D9219}"/>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3518985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27BC43-CFD6-40A3-861E-567BDB10751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F535C764-A255-4BFC-BF1C-66E6FB37D4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6F5F9947-CEF9-4E74-A396-03C3250345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D96FF64-4A48-4D3F-BCDC-4FFEED83768D}"/>
              </a:ext>
            </a:extLst>
          </p:cNvPr>
          <p:cNvSpPr>
            <a:spLocks noGrp="1"/>
          </p:cNvSpPr>
          <p:nvPr>
            <p:ph type="dt" sz="half" idx="10"/>
          </p:nvPr>
        </p:nvSpPr>
        <p:spPr/>
        <p:txBody>
          <a:bodyPr/>
          <a:lstStyle/>
          <a:p>
            <a:fld id="{BDEE1780-4E4C-46BC-BAAD-70422B3F0B6A}" type="datetimeFigureOut">
              <a:rPr lang="de-CH" smtClean="0"/>
              <a:t>16.01.2022</a:t>
            </a:fld>
            <a:endParaRPr lang="de-CH"/>
          </a:p>
        </p:txBody>
      </p:sp>
      <p:sp>
        <p:nvSpPr>
          <p:cNvPr id="6" name="Fußzeilenplatzhalter 5">
            <a:extLst>
              <a:ext uri="{FF2B5EF4-FFF2-40B4-BE49-F238E27FC236}">
                <a16:creationId xmlns:a16="http://schemas.microsoft.com/office/drawing/2014/main" id="{D50D21CA-0156-4298-B740-D5CE16AC7D23}"/>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CEAF86A1-1461-463E-BD4F-BFE48F753684}"/>
              </a:ext>
            </a:extLst>
          </p:cNvPr>
          <p:cNvSpPr>
            <a:spLocks noGrp="1"/>
          </p:cNvSpPr>
          <p:nvPr>
            <p:ph type="sldNum" sz="quarter" idx="12"/>
          </p:nvPr>
        </p:nvSpPr>
        <p:spPr/>
        <p:txBody>
          <a:bodyPr/>
          <a:lstStyle/>
          <a:p>
            <a:fld id="{CDE41A9A-3397-40EF-98BE-F6BA23A71719}" type="slidenum">
              <a:rPr lang="de-CH" smtClean="0"/>
              <a:t>‹Nr.›</a:t>
            </a:fld>
            <a:endParaRPr lang="de-CH"/>
          </a:p>
        </p:txBody>
      </p:sp>
    </p:spTree>
    <p:extLst>
      <p:ext uri="{BB962C8B-B14F-4D97-AF65-F5344CB8AC3E}">
        <p14:creationId xmlns:p14="http://schemas.microsoft.com/office/powerpoint/2010/main" val="691602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A3E7BD-E9CE-49A4-9813-25B531F3F7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F45F5D2D-DBAD-4941-BDAA-868D5E10E6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1AA9551E-D243-4936-99A2-5471C928FC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EE1780-4E4C-46BC-BAAD-70422B3F0B6A}" type="datetimeFigureOut">
              <a:rPr lang="de-CH" smtClean="0"/>
              <a:t>16.01.2022</a:t>
            </a:fld>
            <a:endParaRPr lang="de-CH"/>
          </a:p>
        </p:txBody>
      </p:sp>
      <p:sp>
        <p:nvSpPr>
          <p:cNvPr id="5" name="Fußzeilenplatzhalter 4">
            <a:extLst>
              <a:ext uri="{FF2B5EF4-FFF2-40B4-BE49-F238E27FC236}">
                <a16:creationId xmlns:a16="http://schemas.microsoft.com/office/drawing/2014/main" id="{ECBF23BF-0FBC-451B-ADB8-2A33EBE99A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97359AE3-D0DD-4DAC-BD38-5E07764D72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E41A9A-3397-40EF-98BE-F6BA23A71719}" type="slidenum">
              <a:rPr lang="de-CH" smtClean="0"/>
              <a:t>‹Nr.›</a:t>
            </a:fld>
            <a:endParaRPr lang="de-CH"/>
          </a:p>
        </p:txBody>
      </p:sp>
    </p:spTree>
    <p:extLst>
      <p:ext uri="{BB962C8B-B14F-4D97-AF65-F5344CB8AC3E}">
        <p14:creationId xmlns:p14="http://schemas.microsoft.com/office/powerpoint/2010/main" val="225882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8C1BCA-247F-4480-B78C-924FEBA5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3EC73B9-ECBF-43CD-9284-277512F93D50}"/>
              </a:ext>
            </a:extLst>
          </p:cNvPr>
          <p:cNvSpPr>
            <a:spLocks noGrp="1"/>
          </p:cNvSpPr>
          <p:nvPr>
            <p:ph type="ctrTitle"/>
          </p:nvPr>
        </p:nvSpPr>
        <p:spPr>
          <a:xfrm>
            <a:off x="7534655" y="993913"/>
            <a:ext cx="4013877" cy="4021637"/>
          </a:xfrm>
        </p:spPr>
        <p:txBody>
          <a:bodyPr>
            <a:normAutofit/>
          </a:bodyPr>
          <a:lstStyle/>
          <a:p>
            <a:pPr algn="l"/>
            <a:r>
              <a:rPr lang="de-CH" sz="8000" dirty="0"/>
              <a:t>Planet Saturn</a:t>
            </a:r>
          </a:p>
        </p:txBody>
      </p:sp>
      <p:sp>
        <p:nvSpPr>
          <p:cNvPr id="3" name="Untertitel 2">
            <a:extLst>
              <a:ext uri="{FF2B5EF4-FFF2-40B4-BE49-F238E27FC236}">
                <a16:creationId xmlns:a16="http://schemas.microsoft.com/office/drawing/2014/main" id="{99656019-8E39-4AB1-BE4C-C253F9644895}"/>
              </a:ext>
            </a:extLst>
          </p:cNvPr>
          <p:cNvSpPr>
            <a:spLocks noGrp="1"/>
          </p:cNvSpPr>
          <p:nvPr>
            <p:ph type="subTitle" idx="1"/>
          </p:nvPr>
        </p:nvSpPr>
        <p:spPr>
          <a:xfrm>
            <a:off x="7534654" y="5015551"/>
            <a:ext cx="4013872" cy="1069441"/>
          </a:xfrm>
        </p:spPr>
        <p:txBody>
          <a:bodyPr anchor="t">
            <a:normAutofit/>
          </a:bodyPr>
          <a:lstStyle/>
          <a:p>
            <a:pPr algn="l"/>
            <a:endParaRPr lang="de-CH"/>
          </a:p>
        </p:txBody>
      </p:sp>
      <p:sp>
        <p:nvSpPr>
          <p:cNvPr id="10" name="Freeform: Shape 9">
            <a:extLst>
              <a:ext uri="{FF2B5EF4-FFF2-40B4-BE49-F238E27FC236}">
                <a16:creationId xmlns:a16="http://schemas.microsoft.com/office/drawing/2014/main" id="{B8E37057-BDB6-4452-836A-27973D54F2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71106" cy="4631426"/>
          </a:xfrm>
          <a:custGeom>
            <a:avLst/>
            <a:gdLst>
              <a:gd name="connsiteX0" fmla="*/ 0 w 5471106"/>
              <a:gd name="connsiteY0" fmla="*/ 3301451 h 4631426"/>
              <a:gd name="connsiteX1" fmla="*/ 125703 w 5471106"/>
              <a:gd name="connsiteY1" fmla="*/ 3469551 h 4631426"/>
              <a:gd name="connsiteX2" fmla="*/ 584138 w 5471106"/>
              <a:gd name="connsiteY2" fmla="*/ 3917166 h 4631426"/>
              <a:gd name="connsiteX3" fmla="*/ 716463 w 5471106"/>
              <a:gd name="connsiteY3" fmla="*/ 4010064 h 4631426"/>
              <a:gd name="connsiteX4" fmla="*/ 705202 w 5471106"/>
              <a:gd name="connsiteY4" fmla="*/ 4016176 h 4631426"/>
              <a:gd name="connsiteX5" fmla="*/ 671370 w 5471106"/>
              <a:gd name="connsiteY5" fmla="*/ 4044091 h 4631426"/>
              <a:gd name="connsiteX6" fmla="*/ 656526 w 5471106"/>
              <a:gd name="connsiteY6" fmla="*/ 4066106 h 4631426"/>
              <a:gd name="connsiteX7" fmla="*/ 534490 w 5471106"/>
              <a:gd name="connsiteY7" fmla="*/ 3980431 h 4631426"/>
              <a:gd name="connsiteX8" fmla="*/ 63650 w 5471106"/>
              <a:gd name="connsiteY8" fmla="*/ 3520703 h 4631426"/>
              <a:gd name="connsiteX9" fmla="*/ 0 w 5471106"/>
              <a:gd name="connsiteY9" fmla="*/ 3435586 h 4631426"/>
              <a:gd name="connsiteX10" fmla="*/ 4933182 w 5471106"/>
              <a:gd name="connsiteY10" fmla="*/ 0 h 4631426"/>
              <a:gd name="connsiteX11" fmla="*/ 5027180 w 5471106"/>
              <a:gd name="connsiteY11" fmla="*/ 0 h 4631426"/>
              <a:gd name="connsiteX12" fmla="*/ 5102720 w 5471106"/>
              <a:gd name="connsiteY12" fmla="*/ 124342 h 4631426"/>
              <a:gd name="connsiteX13" fmla="*/ 5471106 w 5471106"/>
              <a:gd name="connsiteY13" fmla="*/ 1579210 h 4631426"/>
              <a:gd name="connsiteX14" fmla="*/ 2418889 w 5471106"/>
              <a:gd name="connsiteY14" fmla="*/ 4631426 h 4631426"/>
              <a:gd name="connsiteX15" fmla="*/ 1095627 w 5471106"/>
              <a:gd name="connsiteY15" fmla="*/ 4330445 h 4631426"/>
              <a:gd name="connsiteX16" fmla="*/ 1039194 w 5471106"/>
              <a:gd name="connsiteY16" fmla="*/ 4301325 h 4631426"/>
              <a:gd name="connsiteX17" fmla="*/ 1043650 w 5471106"/>
              <a:gd name="connsiteY17" fmla="*/ 4294717 h 4631426"/>
              <a:gd name="connsiteX18" fmla="*/ 1056970 w 5471106"/>
              <a:gd name="connsiteY18" fmla="*/ 4251806 h 4631426"/>
              <a:gd name="connsiteX19" fmla="*/ 1060016 w 5471106"/>
              <a:gd name="connsiteY19" fmla="*/ 4221593 h 4631426"/>
              <a:gd name="connsiteX20" fmla="*/ 1130491 w 5471106"/>
              <a:gd name="connsiteY20" fmla="*/ 4257958 h 4631426"/>
              <a:gd name="connsiteX21" fmla="*/ 2418889 w 5471106"/>
              <a:gd name="connsiteY21" fmla="*/ 4551009 h 4631426"/>
              <a:gd name="connsiteX22" fmla="*/ 5390689 w 5471106"/>
              <a:gd name="connsiteY22" fmla="*/ 1579210 h 4631426"/>
              <a:gd name="connsiteX23" fmla="*/ 5032009 w 5471106"/>
              <a:gd name="connsiteY23" fmla="*/ 162673 h 4631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471106" h="4631426">
                <a:moveTo>
                  <a:pt x="0" y="3301451"/>
                </a:moveTo>
                <a:lnTo>
                  <a:pt x="125703" y="3469551"/>
                </a:lnTo>
                <a:cubicBezTo>
                  <a:pt x="261971" y="3634670"/>
                  <a:pt x="415728" y="3784820"/>
                  <a:pt x="584138" y="3917166"/>
                </a:cubicBezTo>
                <a:lnTo>
                  <a:pt x="716463" y="4010064"/>
                </a:lnTo>
                <a:lnTo>
                  <a:pt x="705202" y="4016176"/>
                </a:lnTo>
                <a:cubicBezTo>
                  <a:pt x="693040" y="4024393"/>
                  <a:pt x="681712" y="4033748"/>
                  <a:pt x="671370" y="4044091"/>
                </a:cubicBezTo>
                <a:lnTo>
                  <a:pt x="656526" y="4066106"/>
                </a:lnTo>
                <a:lnTo>
                  <a:pt x="534490" y="3980431"/>
                </a:lnTo>
                <a:cubicBezTo>
                  <a:pt x="361523" y="3844503"/>
                  <a:pt x="203605" y="3690290"/>
                  <a:pt x="63650" y="3520703"/>
                </a:cubicBezTo>
                <a:lnTo>
                  <a:pt x="0" y="3435586"/>
                </a:lnTo>
                <a:close/>
                <a:moveTo>
                  <a:pt x="4933182" y="0"/>
                </a:moveTo>
                <a:lnTo>
                  <a:pt x="5027180" y="0"/>
                </a:lnTo>
                <a:lnTo>
                  <a:pt x="5102720" y="124342"/>
                </a:lnTo>
                <a:cubicBezTo>
                  <a:pt x="5337656" y="556821"/>
                  <a:pt x="5471106" y="1052431"/>
                  <a:pt x="5471106" y="1579210"/>
                </a:cubicBezTo>
                <a:cubicBezTo>
                  <a:pt x="5471106" y="3264903"/>
                  <a:pt x="4104582" y="4631426"/>
                  <a:pt x="2418889" y="4631426"/>
                </a:cubicBezTo>
                <a:cubicBezTo>
                  <a:pt x="1944788" y="4631426"/>
                  <a:pt x="1495934" y="4523332"/>
                  <a:pt x="1095627" y="4330445"/>
                </a:cubicBezTo>
                <a:lnTo>
                  <a:pt x="1039194" y="4301325"/>
                </a:lnTo>
                <a:lnTo>
                  <a:pt x="1043650" y="4294717"/>
                </a:lnTo>
                <a:cubicBezTo>
                  <a:pt x="1049433" y="4281042"/>
                  <a:pt x="1053925" y="4266687"/>
                  <a:pt x="1056970" y="4251806"/>
                </a:cubicBezTo>
                <a:lnTo>
                  <a:pt x="1060016" y="4221593"/>
                </a:lnTo>
                <a:lnTo>
                  <a:pt x="1130491" y="4257958"/>
                </a:lnTo>
                <a:cubicBezTo>
                  <a:pt x="1520251" y="4445763"/>
                  <a:pt x="1957279" y="4551009"/>
                  <a:pt x="2418889" y="4551009"/>
                </a:cubicBezTo>
                <a:cubicBezTo>
                  <a:pt x="4060169" y="4551009"/>
                  <a:pt x="5390689" y="3220490"/>
                  <a:pt x="5390689" y="1579210"/>
                </a:cubicBezTo>
                <a:cubicBezTo>
                  <a:pt x="5390689" y="1066310"/>
                  <a:pt x="5260755" y="583758"/>
                  <a:pt x="5032009" y="162673"/>
                </a:cubicBezTo>
                <a:close/>
              </a:path>
            </a:pathLst>
          </a:custGeom>
          <a:solidFill>
            <a:schemeClr val="tx1">
              <a:lumMod val="50000"/>
              <a:lumOff val="5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11A3A707-72D6-4BAB-8187-F8204F4EDC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88530" y="1774620"/>
            <a:ext cx="3780042" cy="3780042"/>
          </a:xfrm>
          <a:custGeom>
            <a:avLst/>
            <a:gdLst>
              <a:gd name="connsiteX0" fmla="*/ 2054781 w 4109561"/>
              <a:gd name="connsiteY0" fmla="*/ 0 h 4109561"/>
              <a:gd name="connsiteX1" fmla="*/ 4109561 w 4109561"/>
              <a:gd name="connsiteY1" fmla="*/ 2054781 h 4109561"/>
              <a:gd name="connsiteX2" fmla="*/ 2054781 w 4109561"/>
              <a:gd name="connsiteY2" fmla="*/ 4109561 h 4109561"/>
              <a:gd name="connsiteX3" fmla="*/ 0 w 4109561"/>
              <a:gd name="connsiteY3" fmla="*/ 2054781 h 4109561"/>
              <a:gd name="connsiteX4" fmla="*/ 2054781 w 4109561"/>
              <a:gd name="connsiteY4" fmla="*/ 0 h 41095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09561" h="4109561">
                <a:moveTo>
                  <a:pt x="2054781" y="0"/>
                </a:moveTo>
                <a:cubicBezTo>
                  <a:pt x="3189605" y="0"/>
                  <a:pt x="4109561" y="919957"/>
                  <a:pt x="4109561" y="2054781"/>
                </a:cubicBezTo>
                <a:cubicBezTo>
                  <a:pt x="4109561" y="3189605"/>
                  <a:pt x="3189605" y="4109561"/>
                  <a:pt x="2054781" y="4109561"/>
                </a:cubicBezTo>
                <a:cubicBezTo>
                  <a:pt x="919957" y="4109561"/>
                  <a:pt x="0" y="3189605"/>
                  <a:pt x="0" y="2054781"/>
                </a:cubicBezTo>
                <a:cubicBezTo>
                  <a:pt x="0" y="919957"/>
                  <a:pt x="919957" y="0"/>
                  <a:pt x="2054781" y="0"/>
                </a:cubicBezTo>
                <a:close/>
              </a:path>
            </a:pathLst>
          </a:custGeom>
          <a:solidFill>
            <a:schemeClr val="bg1">
              <a:alpha val="25000"/>
            </a:schemeClr>
          </a:solidFill>
          <a:ln w="222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Oval 13">
            <a:extLst>
              <a:ext uri="{FF2B5EF4-FFF2-40B4-BE49-F238E27FC236}">
                <a16:creationId xmlns:a16="http://schemas.microsoft.com/office/drawing/2014/main" id="{C983411D-901F-4574-9926-33415AA921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3450" y="1713004"/>
            <a:ext cx="365760" cy="365760"/>
          </a:xfrm>
          <a:prstGeom prst="ellipse">
            <a:avLst/>
          </a:prstGeom>
          <a:solidFill>
            <a:schemeClr val="accent6">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3388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F1C24-A7A7-4DF6-8A33-1E5B0211C675}"/>
              </a:ext>
            </a:extLst>
          </p:cNvPr>
          <p:cNvSpPr>
            <a:spLocks noGrp="1"/>
          </p:cNvSpPr>
          <p:nvPr>
            <p:ph type="title"/>
          </p:nvPr>
        </p:nvSpPr>
        <p:spPr>
          <a:xfrm>
            <a:off x="1653363" y="365760"/>
            <a:ext cx="9367203" cy="1188720"/>
          </a:xfrm>
        </p:spPr>
        <p:txBody>
          <a:bodyPr>
            <a:normAutofit/>
          </a:bodyPr>
          <a:lstStyle/>
          <a:p>
            <a:r>
              <a:rPr lang="de-CH" sz="4100"/>
              <a:t>Was sind die Besonderheiten von Saturn?</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C4255795-5BAA-403B-9E9C-C642A976CD90}"/>
              </a:ext>
            </a:extLst>
          </p:cNvPr>
          <p:cNvSpPr>
            <a:spLocks noGrp="1"/>
          </p:cNvSpPr>
          <p:nvPr>
            <p:ph idx="1"/>
          </p:nvPr>
        </p:nvSpPr>
        <p:spPr>
          <a:xfrm>
            <a:off x="1653363" y="2176272"/>
            <a:ext cx="9367204" cy="4041648"/>
          </a:xfrm>
        </p:spPr>
        <p:txBody>
          <a:bodyPr anchor="t">
            <a:normAutofit/>
          </a:bodyPr>
          <a:lstStyle/>
          <a:p>
            <a:pPr marL="0" indent="0">
              <a:buNone/>
            </a:pPr>
            <a:r>
              <a:rPr lang="de-CH" sz="2400"/>
              <a:t>Saturn ist ein sehr grosser Gasplanet, der sich rasant um seine eigene Achse dreht. Er rotiert so schnell, dass er dadurch an den Polen platt gedrückt und am Äquator ausgebeult wird. ... Saturn besitzt Ringe. Einige dieser Ringe sind sehr dünn und andere sind breit.</a:t>
            </a:r>
          </a:p>
        </p:txBody>
      </p:sp>
    </p:spTree>
    <p:extLst>
      <p:ext uri="{BB962C8B-B14F-4D97-AF65-F5344CB8AC3E}">
        <p14:creationId xmlns:p14="http://schemas.microsoft.com/office/powerpoint/2010/main" val="3282853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F1C24-A7A7-4DF6-8A33-1E5B0211C675}"/>
              </a:ext>
            </a:extLst>
          </p:cNvPr>
          <p:cNvSpPr>
            <a:spLocks noGrp="1"/>
          </p:cNvSpPr>
          <p:nvPr>
            <p:ph type="title"/>
          </p:nvPr>
        </p:nvSpPr>
        <p:spPr>
          <a:xfrm>
            <a:off x="1653363" y="365760"/>
            <a:ext cx="9367203" cy="1188720"/>
          </a:xfrm>
        </p:spPr>
        <p:txBody>
          <a:bodyPr>
            <a:normAutofit/>
          </a:bodyPr>
          <a:lstStyle/>
          <a:p>
            <a:r>
              <a:rPr lang="de-CH" dirty="0"/>
              <a:t>Wie viele Ringe hat der Ring von Saturn?</a:t>
            </a:r>
          </a:p>
        </p:txBody>
      </p:sp>
      <p:sp>
        <p:nvSpPr>
          <p:cNvPr id="10" name="Freeform: Shape 9">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Inhaltsplatzhalter 4">
            <a:extLst>
              <a:ext uri="{FF2B5EF4-FFF2-40B4-BE49-F238E27FC236}">
                <a16:creationId xmlns:a16="http://schemas.microsoft.com/office/drawing/2014/main" id="{96B66D57-C1BB-4640-A6E7-50FB706FDDFD}"/>
              </a:ext>
            </a:extLst>
          </p:cNvPr>
          <p:cNvSpPr>
            <a:spLocks noGrp="1"/>
          </p:cNvSpPr>
          <p:nvPr>
            <p:ph idx="1"/>
          </p:nvPr>
        </p:nvSpPr>
        <p:spPr>
          <a:xfrm>
            <a:off x="1653363" y="2176272"/>
            <a:ext cx="9367204" cy="4041648"/>
          </a:xfrm>
        </p:spPr>
        <p:txBody>
          <a:bodyPr anchor="t">
            <a:normAutofit/>
          </a:bodyPr>
          <a:lstStyle/>
          <a:p>
            <a:pPr marL="0" indent="0">
              <a:buNone/>
            </a:pPr>
            <a:r>
              <a:rPr lang="de-CH" sz="2400"/>
              <a:t>Statt nur vier Ringen ist Saturn von Tausenden schmaler Ringe umgeben. Es zeigte sich, dass ihre vertikale Erstreckung äusserst gering ist. Meistens sind sie nur wenige Meter dick, nur im Bereich des dichten B-Rings kann ihre Dicke auch schon einmal mehr als 100 Meter betragen.</a:t>
            </a:r>
          </a:p>
          <a:p>
            <a:endParaRPr lang="de-CH" sz="2400"/>
          </a:p>
        </p:txBody>
      </p:sp>
    </p:spTree>
    <p:extLst>
      <p:ext uri="{BB962C8B-B14F-4D97-AF65-F5344CB8AC3E}">
        <p14:creationId xmlns:p14="http://schemas.microsoft.com/office/powerpoint/2010/main" val="3123450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F1C24-A7A7-4DF6-8A33-1E5B0211C675}"/>
              </a:ext>
            </a:extLst>
          </p:cNvPr>
          <p:cNvSpPr>
            <a:spLocks noGrp="1"/>
          </p:cNvSpPr>
          <p:nvPr>
            <p:ph type="title"/>
          </p:nvPr>
        </p:nvSpPr>
        <p:spPr>
          <a:xfrm>
            <a:off x="1653363" y="365760"/>
            <a:ext cx="9367203" cy="1188720"/>
          </a:xfrm>
        </p:spPr>
        <p:txBody>
          <a:bodyPr>
            <a:normAutofit/>
          </a:bodyPr>
          <a:lstStyle/>
          <a:p>
            <a:r>
              <a:rPr lang="de-CH" dirty="0"/>
              <a:t>Für was steht der Saturn?</a:t>
            </a:r>
          </a:p>
        </p:txBody>
      </p:sp>
      <p:sp>
        <p:nvSpPr>
          <p:cNvPr id="10" name="Freeform: Shape 9">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Inhaltsplatzhalter 4">
            <a:extLst>
              <a:ext uri="{FF2B5EF4-FFF2-40B4-BE49-F238E27FC236}">
                <a16:creationId xmlns:a16="http://schemas.microsoft.com/office/drawing/2014/main" id="{96B66D57-C1BB-4640-A6E7-50FB706FDDFD}"/>
              </a:ext>
            </a:extLst>
          </p:cNvPr>
          <p:cNvSpPr>
            <a:spLocks noGrp="1"/>
          </p:cNvSpPr>
          <p:nvPr>
            <p:ph idx="1"/>
          </p:nvPr>
        </p:nvSpPr>
        <p:spPr>
          <a:xfrm>
            <a:off x="1653363" y="2176272"/>
            <a:ext cx="9367204" cy="4041648"/>
          </a:xfrm>
        </p:spPr>
        <p:txBody>
          <a:bodyPr anchor="t">
            <a:normAutofit/>
          </a:bodyPr>
          <a:lstStyle/>
          <a:p>
            <a:pPr marL="0" indent="0">
              <a:buNone/>
            </a:pPr>
            <a:r>
              <a:rPr lang="de-CH" sz="2400"/>
              <a:t>In der Mythologie ist Saturnus der römische Gott des Ackerbaus und der Aussaat. In seinem Tempel wird der Staatsschatz bewahrt, deshalb wird ihm auch Verlässlichkeit nachgesagt. Bei den Tierkreiszeichen steht er dem Steinbock vor. Auch dem Uranus und dem Wassermann steht der Saturn vor.</a:t>
            </a:r>
          </a:p>
        </p:txBody>
      </p:sp>
    </p:spTree>
    <p:extLst>
      <p:ext uri="{BB962C8B-B14F-4D97-AF65-F5344CB8AC3E}">
        <p14:creationId xmlns:p14="http://schemas.microsoft.com/office/powerpoint/2010/main" val="1842192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F1C24-A7A7-4DF6-8A33-1E5B0211C675}"/>
              </a:ext>
            </a:extLst>
          </p:cNvPr>
          <p:cNvSpPr>
            <a:spLocks noGrp="1"/>
          </p:cNvSpPr>
          <p:nvPr>
            <p:ph type="title"/>
          </p:nvPr>
        </p:nvSpPr>
        <p:spPr>
          <a:xfrm>
            <a:off x="1653363" y="365760"/>
            <a:ext cx="9367203" cy="1188720"/>
          </a:xfrm>
        </p:spPr>
        <p:txBody>
          <a:bodyPr>
            <a:normAutofit/>
          </a:bodyPr>
          <a:lstStyle/>
          <a:p>
            <a:r>
              <a:rPr lang="de-CH" dirty="0"/>
              <a:t>Was sollte man über den Saturn wissen?</a:t>
            </a:r>
          </a:p>
        </p:txBody>
      </p:sp>
      <p:sp>
        <p:nvSpPr>
          <p:cNvPr id="10" name="Freeform: Shape 9">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Inhaltsplatzhalter 4">
            <a:extLst>
              <a:ext uri="{FF2B5EF4-FFF2-40B4-BE49-F238E27FC236}">
                <a16:creationId xmlns:a16="http://schemas.microsoft.com/office/drawing/2014/main" id="{96B66D57-C1BB-4640-A6E7-50FB706FDDFD}"/>
              </a:ext>
            </a:extLst>
          </p:cNvPr>
          <p:cNvSpPr>
            <a:spLocks noGrp="1"/>
          </p:cNvSpPr>
          <p:nvPr>
            <p:ph idx="1"/>
          </p:nvPr>
        </p:nvSpPr>
        <p:spPr>
          <a:xfrm>
            <a:off x="1653363" y="2176272"/>
            <a:ext cx="9367204" cy="4041648"/>
          </a:xfrm>
        </p:spPr>
        <p:txBody>
          <a:bodyPr anchor="t">
            <a:normAutofit/>
          </a:bodyPr>
          <a:lstStyle/>
          <a:p>
            <a:pPr marL="0" indent="0">
              <a:buNone/>
            </a:pPr>
            <a:r>
              <a:rPr lang="de-CH" sz="2400"/>
              <a:t>Der Saturn ist ein Planet in unserem Sonnensystem. Von der Sonne aus gesehen ist er der sechste von insgesamt acht Planeten. Seine Bahn befindet sich zwischen der des Jupiters und der des Uranus. Für einen Umlauf um die Sonne braucht er über 29 Erdjahre, das wäre dann ein „Saturnjahr“.</a:t>
            </a:r>
          </a:p>
        </p:txBody>
      </p:sp>
    </p:spTree>
    <p:extLst>
      <p:ext uri="{BB962C8B-B14F-4D97-AF65-F5344CB8AC3E}">
        <p14:creationId xmlns:p14="http://schemas.microsoft.com/office/powerpoint/2010/main" val="769229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F1C24-A7A7-4DF6-8A33-1E5B0211C675}"/>
              </a:ext>
            </a:extLst>
          </p:cNvPr>
          <p:cNvSpPr>
            <a:spLocks noGrp="1"/>
          </p:cNvSpPr>
          <p:nvPr>
            <p:ph type="title"/>
          </p:nvPr>
        </p:nvSpPr>
        <p:spPr>
          <a:xfrm>
            <a:off x="1653363" y="365760"/>
            <a:ext cx="9367203" cy="1188720"/>
          </a:xfrm>
        </p:spPr>
        <p:txBody>
          <a:bodyPr>
            <a:normAutofit/>
          </a:bodyPr>
          <a:lstStyle/>
          <a:p>
            <a:r>
              <a:rPr lang="de-CH" dirty="0"/>
              <a:t>War schon jemand auf dem Saturn?</a:t>
            </a:r>
          </a:p>
        </p:txBody>
      </p:sp>
      <p:sp>
        <p:nvSpPr>
          <p:cNvPr id="10" name="Freeform: Shape 9">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Inhaltsplatzhalter 4">
            <a:extLst>
              <a:ext uri="{FF2B5EF4-FFF2-40B4-BE49-F238E27FC236}">
                <a16:creationId xmlns:a16="http://schemas.microsoft.com/office/drawing/2014/main" id="{96B66D57-C1BB-4640-A6E7-50FB706FDDFD}"/>
              </a:ext>
            </a:extLst>
          </p:cNvPr>
          <p:cNvSpPr>
            <a:spLocks noGrp="1"/>
          </p:cNvSpPr>
          <p:nvPr>
            <p:ph idx="1"/>
          </p:nvPr>
        </p:nvSpPr>
        <p:spPr>
          <a:xfrm>
            <a:off x="1653363" y="2176272"/>
            <a:ext cx="9367204" cy="4041648"/>
          </a:xfrm>
        </p:spPr>
        <p:txBody>
          <a:bodyPr anchor="t">
            <a:normAutofit/>
          </a:bodyPr>
          <a:lstStyle/>
          <a:p>
            <a:pPr marL="0" indent="0">
              <a:buNone/>
            </a:pPr>
            <a:r>
              <a:rPr lang="de-CH" sz="2400"/>
              <a:t>Die Raumsonde Pioneer 11 war der erste irdische Besucher bei Saturn. September 1979 kam Pioneer 11 in einem Abstand von knapp 21 000 km an Saturn vorbei und schickte ca. 400 Fotos zur Erde. Sie entdeckte einen Mond und Einzelheiten der Saturnringe.</a:t>
            </a:r>
          </a:p>
        </p:txBody>
      </p:sp>
    </p:spTree>
    <p:extLst>
      <p:ext uri="{BB962C8B-B14F-4D97-AF65-F5344CB8AC3E}">
        <p14:creationId xmlns:p14="http://schemas.microsoft.com/office/powerpoint/2010/main" val="43963500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1697F2F-712E-4798-95BA-C07A5ED454A4}"/>
</file>

<file path=customXml/itemProps2.xml><?xml version="1.0" encoding="utf-8"?>
<ds:datastoreItem xmlns:ds="http://schemas.openxmlformats.org/officeDocument/2006/customXml" ds:itemID="{127E79D9-AC08-4BB8-BE4B-5D3FA225C4DA}"/>
</file>

<file path=customXml/itemProps3.xml><?xml version="1.0" encoding="utf-8"?>
<ds:datastoreItem xmlns:ds="http://schemas.openxmlformats.org/officeDocument/2006/customXml" ds:itemID="{921DB524-8A44-4904-8277-1DF634285906}"/>
</file>

<file path=docProps/app.xml><?xml version="1.0" encoding="utf-8"?>
<Properties xmlns="http://schemas.openxmlformats.org/officeDocument/2006/extended-properties" xmlns:vt="http://schemas.openxmlformats.org/officeDocument/2006/docPropsVTypes">
  <TotalTime>0</TotalTime>
  <Words>290</Words>
  <Application>Microsoft Office PowerPoint</Application>
  <PresentationFormat>Breitbild</PresentationFormat>
  <Paragraphs>11</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Calibri Light</vt:lpstr>
      <vt:lpstr>Office</vt:lpstr>
      <vt:lpstr>Planet Saturn</vt:lpstr>
      <vt:lpstr>Was sind die Besonderheiten von Saturn?</vt:lpstr>
      <vt:lpstr>Wie viele Ringe hat der Ring von Saturn?</vt:lpstr>
      <vt:lpstr>Für was steht der Saturn?</vt:lpstr>
      <vt:lpstr>Was sollte man über den Saturn wissen?</vt:lpstr>
      <vt:lpstr>War schon jemand auf dem Saturn?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Planet Saturn</dc:title>
  <dc:creator>Georges Wyttenbach</dc:creator>
  <cp:lastModifiedBy>Georges Wyttenbach</cp:lastModifiedBy>
  <cp:revision>1</cp:revision>
  <dcterms:created xsi:type="dcterms:W3CDTF">2022-01-16T10:41:19Z</dcterms:created>
  <dcterms:modified xsi:type="dcterms:W3CDTF">2022-01-16T10:54:29Z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